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7" roundtripDataSignature="AMtx7mirZUu6tubqEPoqQIdyxl+yr4nm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CF7"/>
    <a:srgbClr val="63D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0" y="2335236"/>
            <a:ext cx="12192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 i="0" u="none" strike="noStrike" cap="none" dirty="0"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考察宜蘭當地美食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5739619" y="5725550"/>
            <a:ext cx="99317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202張嘉芸、204林萱、209馬翊君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/>
        </p:nvSpPr>
        <p:spPr>
          <a:xfrm>
            <a:off x="2782389" y="2993645"/>
            <a:ext cx="7053943" cy="1107996"/>
          </a:xfrm>
          <a:prstGeom prst="rect">
            <a:avLst/>
          </a:prstGeom>
          <a:solidFill>
            <a:srgbClr val="D6FFC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 algn="ctr"/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鄭記潤餅捲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1" descr="https://scontent.ftpe11-1.fna.fbcdn.net/v/t1.15752-9/69539697_494230561362435_3633850165607006208_n.jpg?_nc_cat=111&amp;_nc_oc=AQl_Dci3g-Gm-DrSujaSjWlERTM9_YOMKAXVs8XHuuqpMkYSSnJIEyQMvk-DRibZaiM&amp;_nc_ht=scontent.ftpe11-1.fna&amp;oh=189ae8968b1b6ab1b0950641a9a9984d&amp;oe=5E06FE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19" y="1632856"/>
            <a:ext cx="5975350" cy="448151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/>
          <p:nvPr/>
        </p:nvSpPr>
        <p:spPr>
          <a:xfrm>
            <a:off x="3631474" y="485576"/>
            <a:ext cx="5355773" cy="646331"/>
          </a:xfrm>
          <a:prstGeom prst="rect">
            <a:avLst/>
          </a:prstGeom>
          <a:solidFill>
            <a:srgbClr val="D6FFC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鄭記潤餅捲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6439989" y="1699427"/>
            <a:ext cx="2547258" cy="461665"/>
          </a:xfrm>
          <a:prstGeom prst="rect">
            <a:avLst/>
          </a:prstGeom>
          <a:solidFill>
            <a:srgbClr val="FDFA7E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已經超過60年囉!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6420395" y="2313113"/>
            <a:ext cx="5303520" cy="830997"/>
          </a:xfrm>
          <a:prstGeom prst="rect">
            <a:avLst/>
          </a:prstGeom>
          <a:solidFill>
            <a:srgbClr val="FDFA7E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老闆娘的孩子們也願意接手這個事業，讓他繼續流傳下去唷!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 t="14786" r="8794" b="15643"/>
          <a:stretch/>
        </p:blipFill>
        <p:spPr>
          <a:xfrm>
            <a:off x="7060475" y="3561275"/>
            <a:ext cx="3624950" cy="3135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1"/>
          <p:cNvSpPr txBox="1"/>
          <p:nvPr/>
        </p:nvSpPr>
        <p:spPr>
          <a:xfrm>
            <a:off x="7151914" y="5791203"/>
            <a:ext cx="3442063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超多料的潤餅!!!</a:t>
            </a:r>
            <a:endParaRPr sz="360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"/>
          <p:cNvSpPr txBox="1"/>
          <p:nvPr/>
        </p:nvSpPr>
        <p:spPr>
          <a:xfrm>
            <a:off x="2063931" y="3111211"/>
            <a:ext cx="8530045" cy="1107996"/>
          </a:xfrm>
          <a:prstGeom prst="rect">
            <a:avLst/>
          </a:prstGeom>
          <a:solidFill>
            <a:srgbClr val="E8AC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味佳香 福 廣東滷味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3" descr="https://scontent.ftpe11-2.fna.fbcdn.net/v/t1.15752-9/69337858_1172171522992506_644947025200152576_n.jpg?_nc_cat=105&amp;_nc_oc=AQn75-FZLjjkFDp7Bg-I73aXeLiuxw8G3p0QmXqrxVg3HS8YpfipPinc-O71jzyhaCk&amp;_nc_ht=scontent.ftpe11-2.fna&amp;oh=9c7f83efe8cbf865436c2c177be516bb&amp;oe=5E050964"/>
          <p:cNvPicPr preferRelativeResize="0"/>
          <p:nvPr/>
        </p:nvPicPr>
        <p:blipFill rotWithShape="1">
          <a:blip r:embed="rId3">
            <a:alphaModFix/>
          </a:blip>
          <a:srcRect l="1" r="742"/>
          <a:stretch/>
        </p:blipFill>
        <p:spPr>
          <a:xfrm>
            <a:off x="267199" y="1400216"/>
            <a:ext cx="5239385" cy="39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 txBox="1"/>
          <p:nvPr/>
        </p:nvSpPr>
        <p:spPr>
          <a:xfrm>
            <a:off x="2886892" y="485576"/>
            <a:ext cx="6557554" cy="646331"/>
          </a:xfrm>
          <a:prstGeom prst="rect">
            <a:avLst/>
          </a:prstGeom>
          <a:solidFill>
            <a:srgbClr val="E8AC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味佳香 福 廣東滷味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627017" y="5747657"/>
            <a:ext cx="4193177" cy="830997"/>
          </a:xfrm>
          <a:prstGeom prst="rect">
            <a:avLst/>
          </a:prstGeom>
          <a:solidFill>
            <a:srgbClr val="C9F89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為了養家的賢伉儷xDDD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(他們是第二代的傳承人唷 !)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5721532" y="1456281"/>
            <a:ext cx="5786845" cy="461665"/>
          </a:xfrm>
          <a:prstGeom prst="rect">
            <a:avLst/>
          </a:prstGeom>
          <a:solidFill>
            <a:srgbClr val="C9F89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經營時所遇到的困難就是「市場需求」!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5721532" y="2007133"/>
            <a:ext cx="6300652" cy="830997"/>
          </a:xfrm>
          <a:prstGeom prst="rect">
            <a:avLst/>
          </a:prstGeom>
          <a:solidFill>
            <a:srgbClr val="C9F89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因為人口外移導致現在觀光客居多，所以轉為仰賴觀光客，而這造成平日與假日生意差距大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" name="Google Shape;206;p13"/>
          <p:cNvSpPr txBox="1"/>
          <p:nvPr/>
        </p:nvSpPr>
        <p:spPr>
          <a:xfrm>
            <a:off x="5721532" y="2927317"/>
            <a:ext cx="3435531" cy="461665"/>
          </a:xfrm>
          <a:prstGeom prst="rect">
            <a:avLst/>
          </a:prstGeom>
          <a:solidFill>
            <a:srgbClr val="C9F89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但仍堅持努力且不放棄!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207" name="Google Shape;207;p13" descr="https://scontent.ftpe11-1.fna.fbcdn.net/v/t1.15752-9/69800097_416155522354987_8514101511255490560_n.jpg?_nc_cat=110&amp;_nc_oc=AQkkypldjgzNEN_TK80a3Z66sfNDifnjheYwtfScJmjeGEOSYxIT7l-FxcAc6TOmWdA&amp;_nc_ht=scontent.ftpe11-1.fna&amp;oh=4c80a9a9d3ec324622344fe38b7490da&amp;oe=5E06F5DB"/>
          <p:cNvPicPr preferRelativeResize="0"/>
          <p:nvPr/>
        </p:nvPicPr>
        <p:blipFill rotWithShape="1">
          <a:blip r:embed="rId4">
            <a:alphaModFix/>
          </a:blip>
          <a:srcRect l="31726" t="32557" r="27272" b="15632"/>
          <a:stretch/>
        </p:blipFill>
        <p:spPr>
          <a:xfrm>
            <a:off x="7641770" y="3539332"/>
            <a:ext cx="4000500" cy="30393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/>
        </p:nvSpPr>
        <p:spPr>
          <a:xfrm>
            <a:off x="7806688" y="5359215"/>
            <a:ext cx="3670663" cy="1200288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老</a:t>
            </a:r>
            <a:r>
              <a:rPr lang="zh-TW" sz="3600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闆娘</a:t>
            </a:r>
            <a:r>
              <a:rPr lang="zh-TW" sz="36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推薦的大腸!</a:t>
            </a:r>
            <a:endParaRPr sz="360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/>
          <p:nvPr/>
        </p:nvSpPr>
        <p:spPr>
          <a:xfrm>
            <a:off x="2926079" y="3085085"/>
            <a:ext cx="6622870" cy="1107996"/>
          </a:xfrm>
          <a:prstGeom prst="rect">
            <a:avLst/>
          </a:prstGeom>
          <a:solidFill>
            <a:srgbClr val="0070C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阿公仔一串心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 descr="https://scontent.ftpe11-1.fna.fbcdn.net/v/t1.15752-9/69202282_374898406540597_5233759310529429504_n.jpg?_nc_cat=110&amp;_nc_oc=AQk2iwOmz_iEQvx-Q2MrdrAxHl6F5wNZk8RaxogUKjzFF0ao3npsdNTiGPofRIhoiaI&amp;_nc_ht=scontent.ftpe11-1.fna&amp;oh=4987f3c7c8b3d48d03a853d12434f5a1&amp;oe=5E160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358538"/>
            <a:ext cx="3641073" cy="518133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5"/>
          <p:cNvSpPr txBox="1"/>
          <p:nvPr/>
        </p:nvSpPr>
        <p:spPr>
          <a:xfrm>
            <a:off x="3918856" y="485576"/>
            <a:ext cx="4402183" cy="646331"/>
          </a:xfrm>
          <a:prstGeom prst="rect">
            <a:avLst/>
          </a:prstGeom>
          <a:solidFill>
            <a:srgbClr val="0070C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阿公仔一串心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4010298" y="1511504"/>
            <a:ext cx="6714308" cy="461665"/>
          </a:xfrm>
          <a:prstGeom prst="rect">
            <a:avLst/>
          </a:prstGeom>
          <a:solidFill>
            <a:srgbClr val="A6A6A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賣一串心是因為當時宜蘭沒人賣(算是小先驅唷)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5303520" y="5029200"/>
            <a:ext cx="63877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4558938" y="3619769"/>
            <a:ext cx="61003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4010298" y="2678674"/>
            <a:ext cx="6035039" cy="461665"/>
          </a:xfrm>
          <a:prstGeom prst="rect">
            <a:avLst/>
          </a:prstGeom>
          <a:solidFill>
            <a:srgbClr val="A6A6A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子孫們也想將這個打造為特色小吃發揚光大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4010298" y="2095089"/>
            <a:ext cx="7197633" cy="461665"/>
          </a:xfrm>
          <a:prstGeom prst="rect">
            <a:avLst/>
          </a:prstGeom>
          <a:solidFill>
            <a:srgbClr val="A6A6A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阿公仔心願:已做了五、六十年了，想繼續傳承下去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4">
            <a:alphaModFix/>
          </a:blip>
          <a:srcRect t="12785" b="25928"/>
          <a:stretch/>
        </p:blipFill>
        <p:spPr>
          <a:xfrm>
            <a:off x="7574280" y="3347121"/>
            <a:ext cx="4116977" cy="336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 txBox="1"/>
          <p:nvPr/>
        </p:nvSpPr>
        <p:spPr>
          <a:xfrm>
            <a:off x="8321050" y="5635700"/>
            <a:ext cx="3014100" cy="10755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lt1"/>
                </a:solidFill>
                <a:latin typeface="BiauKai"/>
                <a:ea typeface="BiauKai"/>
                <a:cs typeface="BiauKai"/>
                <a:sym typeface="BiauKai"/>
              </a:rPr>
              <a:t>真的很美味唷!</a:t>
            </a:r>
            <a:endParaRPr sz="3600">
              <a:solidFill>
                <a:schemeClr val="lt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068" y="1517970"/>
            <a:ext cx="5506199" cy="41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 txBox="1"/>
          <p:nvPr/>
        </p:nvSpPr>
        <p:spPr>
          <a:xfrm>
            <a:off x="6021977" y="1517970"/>
            <a:ext cx="4389120" cy="954107"/>
          </a:xfrm>
          <a:prstGeom prst="rect">
            <a:avLst/>
          </a:prstGeom>
          <a:solidFill>
            <a:srgbClr val="D6FFC5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一串心的老闆真的很可愛!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(可惜沒拍到照片xDD)</a:t>
            </a:r>
            <a:endParaRPr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33" name="Google Shape;233;p16"/>
          <p:cNvSpPr txBox="1"/>
          <p:nvPr/>
        </p:nvSpPr>
        <p:spPr>
          <a:xfrm>
            <a:off x="6021977" y="2628687"/>
            <a:ext cx="5865223" cy="954107"/>
          </a:xfrm>
          <a:prstGeom prst="rect">
            <a:avLst/>
          </a:prstGeom>
          <a:solidFill>
            <a:srgbClr val="D6FFC5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老闆:開這間店的原因是為了養像你們這些可愛的女兒xDDD</a:t>
            </a:r>
            <a:endParaRPr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8607" y="3739404"/>
            <a:ext cx="3030854" cy="296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6"/>
          <p:cNvSpPr txBox="1"/>
          <p:nvPr/>
        </p:nvSpPr>
        <p:spPr>
          <a:xfrm>
            <a:off x="3918856" y="485576"/>
            <a:ext cx="4402183" cy="646331"/>
          </a:xfrm>
          <a:prstGeom prst="rect">
            <a:avLst/>
          </a:prstGeom>
          <a:solidFill>
            <a:srgbClr val="0070C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阿公仔一串心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1"/>
          <a:stretch/>
        </p:blipFill>
        <p:spPr>
          <a:xfrm>
            <a:off x="650423" y="169402"/>
            <a:ext cx="3634196" cy="65971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1458" y="2272937"/>
            <a:ext cx="2312126" cy="444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35239" r="20709" b="38857"/>
          <a:stretch/>
        </p:blipFill>
        <p:spPr>
          <a:xfrm>
            <a:off x="5551714" y="3709852"/>
            <a:ext cx="5388430" cy="28738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31483" r="35687" b="60991"/>
          <a:stretch/>
        </p:blipFill>
        <p:spPr>
          <a:xfrm>
            <a:off x="5199017" y="875211"/>
            <a:ext cx="6283642" cy="1187953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V="1">
            <a:off x="3623584" y="875211"/>
            <a:ext cx="1575433" cy="1397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3623582" y="2063164"/>
            <a:ext cx="1693001" cy="6539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397" y="669865"/>
            <a:ext cx="2419758" cy="225063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 flipV="1">
            <a:off x="3623582" y="875211"/>
            <a:ext cx="1575435" cy="1397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3623582" y="2063164"/>
            <a:ext cx="1693001" cy="6539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7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/>
        </p:nvSpPr>
        <p:spPr>
          <a:xfrm>
            <a:off x="3540033" y="3032833"/>
            <a:ext cx="5551715" cy="1107996"/>
          </a:xfrm>
          <a:prstGeom prst="rect">
            <a:avLst/>
          </a:prstGeom>
          <a:solidFill>
            <a:srgbClr val="F4B081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廖記肉羹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8" descr="https://scontent.ftpe11-2.fna.fbcdn.net/v/t1.15752-9/69409854_397544957613603_5674538481129357312_n.jpg?_nc_cat=105&amp;_nc_oc=AQkaagaZwhKbWCHOYzlvKlzhvikB4GY2HRlMf7l9trhf6jJ-sh9gHOCnhLiwtaU9-G0&amp;_nc_ht=scontent.ftpe11-2.fna&amp;oh=11e51e3bddba2c69526775e0e2eba3e1&amp;oe=5DD34EDE"/>
          <p:cNvPicPr preferRelativeResize="0"/>
          <p:nvPr/>
        </p:nvPicPr>
        <p:blipFill rotWithShape="1">
          <a:blip r:embed="rId3">
            <a:alphaModFix/>
          </a:blip>
          <a:srcRect b="13710"/>
          <a:stretch/>
        </p:blipFill>
        <p:spPr>
          <a:xfrm>
            <a:off x="312329" y="1463040"/>
            <a:ext cx="4439356" cy="5107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3918856" y="485576"/>
            <a:ext cx="4402183" cy="646331"/>
          </a:xfrm>
          <a:prstGeom prst="rect">
            <a:avLst/>
          </a:prstGeom>
          <a:solidFill>
            <a:srgbClr val="F4B081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廖記肉羹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5316581" y="1567905"/>
            <a:ext cx="6008915" cy="1200329"/>
          </a:xfrm>
          <a:prstGeom prst="rect">
            <a:avLst/>
          </a:prstGeom>
          <a:solidFill>
            <a:srgbClr val="3F9795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子女在接下此事業時，曾放棄而在外工作，但後來認為還是自家事業好，因此回來幫忙繼續傳承!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248" name="Google Shape;24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7738" y="3135088"/>
            <a:ext cx="4580708" cy="343553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8"/>
          <p:cNvSpPr txBox="1"/>
          <p:nvPr/>
        </p:nvSpPr>
        <p:spPr>
          <a:xfrm>
            <a:off x="7393576" y="5540846"/>
            <a:ext cx="3061608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lt1"/>
                </a:solidFill>
                <a:latin typeface="BiauKai"/>
                <a:ea typeface="BiauKai"/>
                <a:cs typeface="BiauKai"/>
                <a:sym typeface="BiauKai"/>
              </a:rPr>
              <a:t>非常好吃!!!!!</a:t>
            </a:r>
            <a:endParaRPr sz="3600">
              <a:solidFill>
                <a:schemeClr val="lt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896794" y="584353"/>
            <a:ext cx="3294184" cy="9003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872198" y="323557"/>
            <a:ext cx="1463040" cy="1364566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1273128" y="405675"/>
            <a:ext cx="296828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7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2906156" y="711352"/>
            <a:ext cx="29260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動機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303412" y="323556"/>
            <a:ext cx="1463040" cy="1364566"/>
          </a:xfrm>
          <a:prstGeom prst="ellipse">
            <a:avLst/>
          </a:prstGeom>
          <a:solidFill>
            <a:srgbClr val="FCEA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7770059" y="584353"/>
            <a:ext cx="2971798" cy="9003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CEA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719625" y="682673"/>
            <a:ext cx="34723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過程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0693791" y="434354"/>
            <a:ext cx="147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7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792479" y="3938459"/>
            <a:ext cx="1463040" cy="1364566"/>
          </a:xfrm>
          <a:prstGeom prst="ellipse">
            <a:avLst/>
          </a:prstGeom>
          <a:solidFill>
            <a:srgbClr val="D6FF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899809" y="4170577"/>
            <a:ext cx="3294184" cy="9003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D6FF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141327" y="4020577"/>
            <a:ext cx="147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7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335238" y="4297577"/>
            <a:ext cx="34723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探訪記錄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455812" y="3856340"/>
            <a:ext cx="1463040" cy="136456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590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0500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102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898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624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http://bpic.588ku.com/element_pic/00/92/81/2756f2384ed7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40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96150" y="6356550"/>
            <a:ext cx="240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90;p2"/>
          <p:cNvSpPr/>
          <p:nvPr/>
        </p:nvSpPr>
        <p:spPr>
          <a:xfrm>
            <a:off x="7855633" y="4140466"/>
            <a:ext cx="3294184" cy="9003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48727" y="4267466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BiauKai"/>
              </a:rPr>
              <a:t>心得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41857" y="3984402"/>
            <a:ext cx="7489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dirty="0">
                <a:solidFill>
                  <a:schemeClr val="dk1"/>
                </a:solidFill>
                <a:latin typeface="Comic Sans MS"/>
                <a:sym typeface="Comic Sans MS"/>
              </a:rPr>
              <a:t>4</a:t>
            </a:r>
            <a:endParaRPr lang="zh-TW" alt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9" descr="https://scontent.ftpe11-2.fna.fbcdn.net/v/t1.15752-9/69371337_502262117204104_5052595661543833600_n.jpg?_nc_cat=106&amp;_nc_oc=AQnipnWCHpCOXVLXktY7gAAV-Q8daiSA7NisO3-Yc3KnTxSR_k7rtB8e6OM5GAPASLY&amp;_nc_ht=scontent.ftpe11-2.fna&amp;oh=caa08f253b9625e8cd38a618b917095c&amp;oe=5E12CCB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330" y="1435793"/>
            <a:ext cx="4377236" cy="328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9072" y="1435793"/>
            <a:ext cx="2738301" cy="365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9577" y="1435793"/>
            <a:ext cx="3218360" cy="42911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9"/>
          <p:cNvSpPr txBox="1"/>
          <p:nvPr/>
        </p:nvSpPr>
        <p:spPr>
          <a:xfrm>
            <a:off x="2886892" y="485576"/>
            <a:ext cx="6557554" cy="646331"/>
          </a:xfrm>
          <a:prstGeom prst="rect">
            <a:avLst/>
          </a:prstGeom>
          <a:solidFill>
            <a:srgbClr val="E8AC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辛苦工作的老闆娘們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8" name="Google Shape;258;p19" descr="http://bpic.588ku.com/element_pic/00/92/81/2756f2384ed743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591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 descr="http://bpic.588ku.com/element_pic/00/92/81/2756f2384ed743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970" y="5244953"/>
            <a:ext cx="1566203" cy="15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 descr="http://bpic.588ku.com/element_pic/00/92/81/2756f2384ed743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3801" y="5244235"/>
            <a:ext cx="1566203" cy="1566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/>
          <p:nvPr/>
        </p:nvSpPr>
        <p:spPr>
          <a:xfrm>
            <a:off x="294080" y="287231"/>
            <a:ext cx="1463040" cy="136456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0"/>
          <p:cNvSpPr/>
          <p:nvPr/>
        </p:nvSpPr>
        <p:spPr>
          <a:xfrm>
            <a:off x="933995" y="1095380"/>
            <a:ext cx="2801982" cy="102080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1588981" y="1200935"/>
            <a:ext cx="34723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心得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664531" y="380740"/>
            <a:ext cx="147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7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0"/>
          <p:cNvSpPr txBox="1"/>
          <p:nvPr/>
        </p:nvSpPr>
        <p:spPr>
          <a:xfrm>
            <a:off x="4754880" y="2366437"/>
            <a:ext cx="6356924" cy="1569660"/>
          </a:xfrm>
          <a:prstGeom prst="rect">
            <a:avLst/>
          </a:prstGeom>
          <a:solidFill>
            <a:srgbClr val="FFE38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透過這次的考察，我們了解到了美食對店家的涵義以及歷史，更進一步了解到了每位老闆背後的艱辛。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0" name="Google Shape;27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028" y="2622280"/>
            <a:ext cx="3782105" cy="3782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 txBox="1"/>
          <p:nvPr/>
        </p:nvSpPr>
        <p:spPr>
          <a:xfrm>
            <a:off x="496389" y="404948"/>
            <a:ext cx="70670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額外照片分享~</a:t>
            </a:r>
            <a:endParaRPr sz="32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496389" y="376345"/>
            <a:ext cx="2847702" cy="6419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1"/>
          <p:cNvPicPr preferRelativeResize="0"/>
          <p:nvPr/>
        </p:nvPicPr>
        <p:blipFill rotWithShape="1">
          <a:blip r:embed="rId3">
            <a:alphaModFix/>
          </a:blip>
          <a:srcRect l="11476" t="2095" r="35381" b="190"/>
          <a:stretch/>
        </p:blipFill>
        <p:spPr>
          <a:xfrm>
            <a:off x="287383" y="1259827"/>
            <a:ext cx="3056708" cy="385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1"/>
          <p:cNvSpPr txBox="1"/>
          <p:nvPr/>
        </p:nvSpPr>
        <p:spPr>
          <a:xfrm>
            <a:off x="124096" y="4140925"/>
            <a:ext cx="3435531" cy="52322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認真討論怎麼回家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9" name="Google Shape;279;p21" descr="https://scontent.ftpe11-2.fna.fbcdn.net/v/t1.15752-9/69226165_229164071321029_766865809405378560_n.jpg?_nc_cat=101&amp;_nc_oc=AQlLEHXromBSlZfAj3_UltELVNWA7jwJ6eE-C427Eg5Rsv-fJLq2tGca8fLj5Ybqu0U&amp;_nc_ht=scontent.ftpe11-2.fna&amp;oh=68cd903eabf3bd680f37919cb5896582&amp;oe=5DFFFA12"/>
          <p:cNvPicPr preferRelativeResize="0"/>
          <p:nvPr/>
        </p:nvPicPr>
        <p:blipFill rotWithShape="1">
          <a:blip r:embed="rId4">
            <a:alphaModFix/>
          </a:blip>
          <a:srcRect b="13772"/>
          <a:stretch/>
        </p:blipFill>
        <p:spPr>
          <a:xfrm>
            <a:off x="4029890" y="1259827"/>
            <a:ext cx="3353069" cy="385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"/>
          <p:cNvSpPr txBox="1"/>
          <p:nvPr/>
        </p:nvSpPr>
        <p:spPr>
          <a:xfrm>
            <a:off x="4435927" y="4140925"/>
            <a:ext cx="2540993" cy="52322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大口咬潤餅</a:t>
            </a:r>
            <a:endParaRPr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281" name="Google Shape;281;p21" descr="https://scontent.ftpe11-2.fna.fbcdn.net/v/t1.15752-9/69159363_822344041500836_2130261361718984704_n.jpg?_nc_cat=108&amp;_nc_oc=AQmBc6XV3tHq1LMjKiAtYH-LATvesiEeM4d3iDxSEka6m2Yx6Z6Gu0OgapaE9VexmKU&amp;_nc_ht=scontent.ftpe11-2.fna&amp;oh=73a01e956174ec9747e97c68bf9e5d54&amp;oe=5E0420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02739" y="1259827"/>
            <a:ext cx="3027079" cy="385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 txBox="1"/>
          <p:nvPr/>
        </p:nvSpPr>
        <p:spPr>
          <a:xfrm>
            <a:off x="8745781" y="4140925"/>
            <a:ext cx="2540993" cy="52322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努力拍照</a:t>
            </a:r>
            <a:endParaRPr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4751867" y="2714763"/>
            <a:ext cx="3865265" cy="15318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020346" y="2138439"/>
            <a:ext cx="1463040" cy="1364566"/>
          </a:xfrm>
          <a:prstGeom prst="ellipse">
            <a:avLst/>
          </a:prstGeom>
          <a:solidFill>
            <a:srgbClr val="F4B1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421276" y="2220557"/>
            <a:ext cx="296828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7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5691052" y="2926680"/>
            <a:ext cx="29260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動機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3908954" y="474463"/>
            <a:ext cx="5176731" cy="5911826"/>
            <a:chOff x="1570702" y="-32540"/>
            <a:chExt cx="5176731" cy="5911826"/>
          </a:xfrm>
        </p:grpSpPr>
        <p:sp>
          <p:nvSpPr>
            <p:cNvPr id="126" name="Google Shape;126;p4"/>
            <p:cNvSpPr/>
            <p:nvPr/>
          </p:nvSpPr>
          <p:spPr>
            <a:xfrm>
              <a:off x="1766679" y="240348"/>
              <a:ext cx="4769987" cy="1656553"/>
            </a:xfrm>
            <a:prstGeom prst="ellipse">
              <a:avLst/>
            </a:prstGeom>
            <a:solidFill>
              <a:srgbClr val="C3D4EB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3696860" y="4296686"/>
              <a:ext cx="924416" cy="59162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B3CAE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940469" y="4769987"/>
              <a:ext cx="4437198" cy="1109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1940469" y="4769987"/>
              <a:ext cx="4437198" cy="1109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2925" tIns="312925" rIns="312925" bIns="312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400" b="0" cap="none" dirty="0">
                  <a:solidFill>
                    <a:srgbClr val="385623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當地美食考察!</a:t>
              </a:r>
              <a:endParaRPr sz="4400" b="0" cap="none" dirty="0">
                <a:solidFill>
                  <a:srgbClr val="38562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500884" y="2024841"/>
              <a:ext cx="1663949" cy="1663949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3744564" y="2268521"/>
              <a:ext cx="1176589" cy="117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2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店家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10236" y="776509"/>
              <a:ext cx="1663949" cy="1663949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>
            <a:xfrm>
              <a:off x="2553916" y="1020189"/>
              <a:ext cx="1176589" cy="117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42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BiauKai"/>
                </a:rPr>
                <a:t>歷史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011161" y="374203"/>
              <a:ext cx="1663949" cy="1663949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4254841" y="617883"/>
              <a:ext cx="1176589" cy="117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2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吃貨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570702" y="-32540"/>
              <a:ext cx="5176731" cy="41413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4800" y="30000"/>
                  </a:moveTo>
                  <a:lnTo>
                    <a:pt x="4800" y="30000"/>
                  </a:lnTo>
                  <a:cubicBezTo>
                    <a:pt x="4800" y="43255"/>
                    <a:pt x="29514" y="54000"/>
                    <a:pt x="60000" y="54000"/>
                  </a:cubicBezTo>
                  <a:cubicBezTo>
                    <a:pt x="90486" y="54000"/>
                    <a:pt x="115200" y="43255"/>
                    <a:pt x="115200" y="30000"/>
                  </a:cubicBezTo>
                  <a:cubicBezTo>
                    <a:pt x="115200" y="16745"/>
                    <a:pt x="90486" y="6000"/>
                    <a:pt x="60000" y="6000"/>
                  </a:cubicBezTo>
                  <a:cubicBezTo>
                    <a:pt x="29514" y="6000"/>
                    <a:pt x="4800" y="16745"/>
                    <a:pt x="4800" y="30000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4399842" y="2547257"/>
            <a:ext cx="4104078" cy="173288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CEA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5401659" y="2859699"/>
            <a:ext cx="479537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過程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3531828" y="2021195"/>
            <a:ext cx="1463040" cy="1364566"/>
          </a:xfrm>
          <a:prstGeom prst="ellipse">
            <a:avLst/>
          </a:prstGeom>
          <a:solidFill>
            <a:srgbClr val="FCEA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3922207" y="2131993"/>
            <a:ext cx="147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7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/>
          <p:nvPr/>
        </p:nvSpPr>
        <p:spPr>
          <a:xfrm>
            <a:off x="1039222" y="1790044"/>
            <a:ext cx="3613979" cy="1429517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EEB747"/>
              </a:gs>
              <a:gs pos="50000">
                <a:srgbClr val="F1B200"/>
              </a:gs>
              <a:gs pos="100000">
                <a:srgbClr val="DEA2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暑輔下課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4653201" y="1790044"/>
            <a:ext cx="3166858" cy="1429517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FFDBA2"/>
              </a:gs>
              <a:gs pos="50000">
                <a:srgbClr val="FFD68E"/>
              </a:gs>
              <a:gs pos="100000">
                <a:srgbClr val="E3BE7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火車站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7820059" y="1790044"/>
            <a:ext cx="3688314" cy="1429517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EEB747"/>
              </a:gs>
              <a:gs pos="50000">
                <a:srgbClr val="F1B200"/>
              </a:gs>
              <a:gs pos="100000">
                <a:srgbClr val="DEA2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羅東夜市</a:t>
            </a:r>
            <a:endParaRPr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973907" y="4424908"/>
            <a:ext cx="3560839" cy="137840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EEB747"/>
              </a:gs>
              <a:gs pos="50000">
                <a:srgbClr val="F1B200"/>
              </a:gs>
              <a:gs pos="100000">
                <a:srgbClr val="DEA2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訪問店家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4534746" y="4424908"/>
            <a:ext cx="3482515" cy="137840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FFDBA2"/>
              </a:gs>
              <a:gs pos="50000">
                <a:srgbClr val="FFD68E"/>
              </a:gs>
              <a:gs pos="100000">
                <a:srgbClr val="E3BE7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回家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8017261" y="4424908"/>
            <a:ext cx="3556428" cy="137840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EEB747"/>
              </a:gs>
              <a:gs pos="50000">
                <a:srgbClr val="F1B200"/>
              </a:gs>
              <a:gs pos="100000">
                <a:srgbClr val="DEA2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統整資料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183150" y="6390000"/>
            <a:ext cx="488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/>
          <p:nvPr/>
        </p:nvSpPr>
        <p:spPr>
          <a:xfrm>
            <a:off x="3649146" y="1845321"/>
            <a:ext cx="1463040" cy="1364566"/>
          </a:xfrm>
          <a:prstGeom prst="ellipse">
            <a:avLst/>
          </a:prstGeom>
          <a:solidFill>
            <a:srgbClr val="D6FF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4380666" y="2537226"/>
            <a:ext cx="4791388" cy="150955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D6FF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4050076" y="1927439"/>
            <a:ext cx="147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7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5112186" y="2711678"/>
            <a:ext cx="456178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探訪記錄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901338" y="3150398"/>
            <a:ext cx="10189028" cy="1107996"/>
          </a:xfrm>
          <a:prstGeom prst="rect">
            <a:avLst/>
          </a:prstGeom>
          <a:solidFill>
            <a:srgbClr val="FDF6A1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杏仁 福肉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571" y="1737360"/>
            <a:ext cx="6061165" cy="454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/>
          <p:nvPr/>
        </p:nvSpPr>
        <p:spPr>
          <a:xfrm>
            <a:off x="2886892" y="485576"/>
            <a:ext cx="6557554" cy="646331"/>
          </a:xfrm>
          <a:prstGeom prst="rect">
            <a:avLst/>
          </a:prstGeom>
          <a:solidFill>
            <a:srgbClr val="FDF6A1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杏仁 福肉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5" name="Google Shape;175;p9"/>
          <p:cNvSpPr txBox="1"/>
          <p:nvPr/>
        </p:nvSpPr>
        <p:spPr>
          <a:xfrm>
            <a:off x="6766551" y="2403582"/>
            <a:ext cx="4724700" cy="831000"/>
          </a:xfrm>
          <a:prstGeom prst="rect">
            <a:avLst/>
          </a:prstGeom>
          <a:solidFill>
            <a:srgbClr val="FC695E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有穩定的客人，沒有遇到什麼困難</a:t>
            </a:r>
            <a:r>
              <a:rPr lang="zh-TW" sz="24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。</a:t>
            </a:r>
            <a:endParaRPr sz="24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6766559" y="3305893"/>
            <a:ext cx="4493538" cy="830997"/>
          </a:xfrm>
          <a:prstGeom prst="rect">
            <a:avLst/>
          </a:prstGeom>
          <a:solidFill>
            <a:srgbClr val="FC695E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想要將承技術一代一代的流傳，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從沒想過放棄!</a:t>
            </a:r>
            <a:endParaRPr sz="24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392</Words>
  <Application>Microsoft Office PowerPoint</Application>
  <PresentationFormat>寬螢幕</PresentationFormat>
  <Paragraphs>66</Paragraphs>
  <Slides>22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BiauKai</vt:lpstr>
      <vt:lpstr>新細明體</vt:lpstr>
      <vt:lpstr>標楷體</vt:lpstr>
      <vt:lpstr>Arial</vt:lpstr>
      <vt:lpstr>Calibri</vt:lpstr>
      <vt:lpstr>Comic Sans MS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萱</dc:creator>
  <cp:lastModifiedBy>萱</cp:lastModifiedBy>
  <cp:revision>17</cp:revision>
  <dcterms:created xsi:type="dcterms:W3CDTF">2019-08-29T09:39:39Z</dcterms:created>
  <dcterms:modified xsi:type="dcterms:W3CDTF">2019-12-11T14:01:36Z</dcterms:modified>
</cp:coreProperties>
</file>