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9" r:id="rId4"/>
    <p:sldId id="260" r:id="rId5"/>
    <p:sldId id="261" r:id="rId6"/>
    <p:sldId id="262" r:id="rId7"/>
    <p:sldId id="266" r:id="rId8"/>
    <p:sldId id="267" r:id="rId9"/>
    <p:sldId id="274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68" r:id="rId23"/>
    <p:sldId id="269" r:id="rId24"/>
    <p:sldId id="270" r:id="rId25"/>
    <p:sldId id="271" r:id="rId26"/>
    <p:sldId id="272" r:id="rId27"/>
    <p:sldId id="273" r:id="rId28"/>
    <p:sldId id="275" r:id="rId29"/>
    <p:sldId id="276" r:id="rId30"/>
    <p:sldId id="289" r:id="rId3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4660"/>
  </p:normalViewPr>
  <p:slideViewPr>
    <p:cSldViewPr>
      <p:cViewPr varScale="1">
        <p:scale>
          <a:sx n="60" d="100"/>
          <a:sy n="60" d="100"/>
        </p:scale>
        <p:origin x="-1050" y="-7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436493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大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大標題文字</a:t>
            </a:r>
          </a:p>
        </p:txBody>
      </p:sp>
      <p:sp>
        <p:nvSpPr>
          <p:cNvPr id="1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228600" algn="ctr">
              <a:spcBef>
                <a:spcPts val="0"/>
              </a:spcBef>
              <a:buClrTx/>
              <a:buSzTx/>
              <a:buFont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3700"/>
            </a:lvl2pPr>
            <a:lvl3pPr marL="0" indent="228600" algn="ctr">
              <a:spcBef>
                <a:spcPts val="0"/>
              </a:spcBef>
              <a:buClrTx/>
              <a:buSzTx/>
              <a:buFontTx/>
              <a:buNone/>
              <a:defRPr sz="3700"/>
            </a:lvl3pPr>
            <a:lvl4pPr marL="0" indent="228600" algn="ctr">
              <a:spcBef>
                <a:spcPts val="0"/>
              </a:spcBef>
              <a:buClrTx/>
              <a:buSzTx/>
              <a:buFontTx/>
              <a:buNone/>
              <a:defRPr sz="3700"/>
            </a:lvl4pPr>
            <a:lvl5pPr marL="0" indent="228600" algn="ctr">
              <a:spcBef>
                <a:spcPts val="0"/>
              </a:spcBef>
              <a:buClrTx/>
              <a:buSzTx/>
              <a:buFontTx/>
              <a:buNone/>
              <a:defRPr sz="37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Google Shape;13;p2"/>
          <p:cNvSpPr txBox="1">
            <a:spLocks noGrp="1"/>
          </p:cNvSpPr>
          <p:nvPr>
            <p:ph type="body" sz="quarter" idx="13"/>
          </p:nvPr>
        </p:nvSpPr>
        <p:spPr>
          <a:xfrm>
            <a:off x="6789738" y="3652837"/>
            <a:ext cx="914405" cy="91440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 anchor="t"/>
          <a:lstStyle>
            <a:lvl1pPr marL="0" indent="228600" algn="ctr">
              <a:spcBef>
                <a:spcPts val="0"/>
              </a:spcBef>
              <a:buClrTx/>
              <a:buSzTx/>
              <a:buFontTx/>
              <a:buNone/>
              <a:defRPr sz="2400" i="1"/>
            </a:lvl1pPr>
            <a:lvl2pPr marL="1469388" indent="-392430" algn="ctr">
              <a:spcBef>
                <a:spcPts val="0"/>
              </a:spcBef>
              <a:buClrTx/>
              <a:buSzPts val="2400"/>
              <a:buFontTx/>
              <a:defRPr sz="2400" i="1"/>
            </a:lvl2pPr>
            <a:lvl3pPr marL="1926588" indent="-392427" algn="ctr">
              <a:spcBef>
                <a:spcPts val="0"/>
              </a:spcBef>
              <a:buClrTx/>
              <a:buSzPts val="2400"/>
              <a:buFontTx/>
              <a:defRPr sz="2400" i="1"/>
            </a:lvl3pPr>
            <a:lvl4pPr marL="2383788" indent="-392427" algn="ctr">
              <a:spcBef>
                <a:spcPts val="0"/>
              </a:spcBef>
              <a:buClrTx/>
              <a:buSzPts val="2400"/>
              <a:buFontTx/>
              <a:defRPr sz="2400" i="1"/>
            </a:lvl4pPr>
            <a:lvl5pPr marL="2840988" indent="-392427" algn="ctr">
              <a:spcBef>
                <a:spcPts val="0"/>
              </a:spcBef>
              <a:buClrTx/>
              <a:buSzPts val="2400"/>
              <a:buFontTx/>
              <a:defRPr sz="2400" i="1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94" name="Google Shape;48;p11"/>
          <p:cNvSpPr txBox="1">
            <a:spLocks noGrp="1"/>
          </p:cNvSpPr>
          <p:nvPr>
            <p:ph type="body" sz="quarter" idx="13"/>
          </p:nvPr>
        </p:nvSpPr>
        <p:spPr>
          <a:xfrm>
            <a:off x="1270000" y="4216398"/>
            <a:ext cx="10464800" cy="71120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51;p1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2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18;p4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0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31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indent="-486409">
              <a:spcBef>
                <a:spcPts val="3200"/>
              </a:spcBef>
              <a:buSzPts val="2800"/>
              <a:defRPr sz="2800"/>
            </a:lvl1pPr>
            <a:lvl2pPr indent="-486409">
              <a:spcBef>
                <a:spcPts val="3200"/>
              </a:spcBef>
              <a:buSzPts val="2800"/>
              <a:defRPr sz="2800"/>
            </a:lvl2pPr>
            <a:lvl3pPr indent="-486410">
              <a:spcBef>
                <a:spcPts val="3200"/>
              </a:spcBef>
              <a:buSzPts val="2800"/>
              <a:defRPr sz="2800"/>
            </a:lvl3pPr>
            <a:lvl4pPr indent="-486410">
              <a:spcBef>
                <a:spcPts val="3200"/>
              </a:spcBef>
              <a:buSzPts val="2800"/>
              <a:defRPr sz="2800"/>
            </a:lvl4pPr>
            <a:lvl5pPr indent="-486410">
              <a:spcBef>
                <a:spcPts val="3200"/>
              </a:spcBef>
              <a:buSzPts val="2800"/>
              <a:defRPr sz="28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25;p6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7" name="大標題文字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大標題文字</a:t>
            </a:r>
          </a:p>
        </p:txBody>
      </p:sp>
      <p:sp>
        <p:nvSpPr>
          <p:cNvPr id="48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228600" algn="ctr">
              <a:spcBef>
                <a:spcPts val="0"/>
              </a:spcBef>
              <a:buClrTx/>
              <a:buSzTx/>
              <a:buFont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3700"/>
            </a:lvl2pPr>
            <a:lvl3pPr marL="0" indent="228600" algn="ctr">
              <a:spcBef>
                <a:spcPts val="0"/>
              </a:spcBef>
              <a:buClrTx/>
              <a:buSzTx/>
              <a:buFontTx/>
              <a:buNone/>
              <a:defRPr sz="3700"/>
            </a:lvl3pPr>
            <a:lvl4pPr marL="0" indent="228600" algn="ctr">
              <a:spcBef>
                <a:spcPts val="0"/>
              </a:spcBef>
              <a:buClrTx/>
              <a:buSzTx/>
              <a:buFontTx/>
              <a:buNone/>
              <a:defRPr sz="3700"/>
            </a:lvl4pPr>
            <a:lvl5pPr marL="0" indent="228600" algn="ctr">
              <a:spcBef>
                <a:spcPts val="0"/>
              </a:spcBef>
              <a:buClrTx/>
              <a:buSzTx/>
              <a:buFontTx/>
              <a:buNone/>
              <a:defRPr sz="37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57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33;p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5" name="大標題文字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大標題文字</a:t>
            </a:r>
          </a:p>
        </p:txBody>
      </p:sp>
      <p:sp>
        <p:nvSpPr>
          <p:cNvPr id="66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228600" algn="ctr">
              <a:spcBef>
                <a:spcPts val="0"/>
              </a:spcBef>
              <a:buClrTx/>
              <a:buSzTx/>
              <a:buFont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3700"/>
            </a:lvl2pPr>
            <a:lvl3pPr marL="0" indent="228600" algn="ctr">
              <a:spcBef>
                <a:spcPts val="0"/>
              </a:spcBef>
              <a:buClrTx/>
              <a:buSzTx/>
              <a:buFontTx/>
              <a:buNone/>
              <a:defRPr sz="3700"/>
            </a:lvl3pPr>
            <a:lvl4pPr marL="0" indent="228600" algn="ctr">
              <a:spcBef>
                <a:spcPts val="0"/>
              </a:spcBef>
              <a:buClrTx/>
              <a:buSzTx/>
              <a:buFontTx/>
              <a:buNone/>
              <a:defRPr sz="3700"/>
            </a:lvl4pPr>
            <a:lvl5pPr marL="0" indent="228600" algn="ctr">
              <a:spcBef>
                <a:spcPts val="0"/>
              </a:spcBef>
              <a:buClrTx/>
              <a:buSzTx/>
              <a:buFontTx/>
              <a:buNone/>
              <a:defRPr sz="37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7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75" name="內文層級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42;p10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Google Shape;43;p10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Google Shape;44;p10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大標題文字</a:t>
            </a:r>
          </a:p>
        </p:txBody>
      </p:sp>
      <p:sp>
        <p:nvSpPr>
          <p:cNvPr id="3" name="內文層級一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titleStyle>
    <p:bodyStyle>
      <a:lvl1pPr marL="457200" marR="0" indent="-523240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ts val="3200"/>
        <a:buFont typeface="Helvetica Neue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914400" marR="0" indent="-523240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ts val="3200"/>
        <a:buFont typeface="Helvetica Neue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71600" marR="0" indent="-523238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ts val="3200"/>
        <a:buFont typeface="Helvetica Neue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828800" marR="0" indent="-523238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ts val="3200"/>
        <a:buFont typeface="Helvetica Neue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86000" marR="0" indent="-523238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ts val="3200"/>
        <a:buFont typeface="Helvetica Neue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743200" marR="0" indent="-523238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ts val="3200"/>
        <a:buFont typeface="Helvetica Neue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00400" marR="0" indent="-523238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ts val="3200"/>
        <a:buFont typeface="Helvetica Neue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657600" marR="0" indent="-523238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ts val="3200"/>
        <a:buFont typeface="Helvetica Neue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14800" marR="0" indent="-523240" algn="l" defTabSz="9144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000000"/>
        </a:buClr>
        <a:buSzPts val="3200"/>
        <a:buFont typeface="Helvetica Neue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57;p13"/>
          <p:cNvSpPr txBox="1">
            <a:spLocks noGrp="1"/>
          </p:cNvSpPr>
          <p:nvPr>
            <p:ph type="ctrTitle"/>
          </p:nvPr>
        </p:nvSpPr>
        <p:spPr>
          <a:xfrm>
            <a:off x="525732" y="916358"/>
            <a:ext cx="12385380" cy="3240362"/>
          </a:xfrm>
          <a:prstGeom prst="rect">
            <a:avLst/>
          </a:prstGeom>
        </p:spPr>
        <p:txBody>
          <a:bodyPr/>
          <a:lstStyle/>
          <a:p>
            <a:pPr algn="l">
              <a:defRPr sz="6200">
                <a:latin typeface="+mj-lt"/>
                <a:ea typeface="+mj-ea"/>
                <a:cs typeface="+mj-cs"/>
                <a:sym typeface="Arial"/>
              </a:defRPr>
            </a:pPr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遠離塵囂，</a:t>
            </a:r>
            <a:r>
              <a:rPr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來一趟</a:t>
            </a:r>
            <a:r>
              <a:rPr 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sz="8000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尋根</a:t>
            </a:r>
            <a:r>
              <a:rPr lang="en-US" sz="8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之旅吧</a:t>
            </a:r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  <a:sym typeface="Helvetica Neue"/>
              </a:rPr>
              <a:t>!</a:t>
            </a:r>
          </a:p>
        </p:txBody>
      </p:sp>
      <p:sp>
        <p:nvSpPr>
          <p:cNvPr id="113" name="Google Shape;58;p13"/>
          <p:cNvSpPr txBox="1">
            <a:spLocks noGrp="1"/>
          </p:cNvSpPr>
          <p:nvPr>
            <p:ph type="subTitle" sz="quarter" idx="1"/>
          </p:nvPr>
        </p:nvSpPr>
        <p:spPr>
          <a:xfrm>
            <a:off x="851345" y="5881963"/>
            <a:ext cx="10464801" cy="1130305"/>
          </a:xfrm>
          <a:prstGeom prst="rect">
            <a:avLst/>
          </a:prstGeom>
        </p:spPr>
        <p:txBody>
          <a:bodyPr/>
          <a:lstStyle>
            <a:lvl1pPr indent="0" algn="l">
              <a:defRPr sz="5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太平山國家森林遊樂區</a:t>
            </a:r>
          </a:p>
        </p:txBody>
      </p:sp>
      <p:sp>
        <p:nvSpPr>
          <p:cNvPr id="114" name="Google Shape;59;p13"/>
          <p:cNvSpPr txBox="1"/>
          <p:nvPr/>
        </p:nvSpPr>
        <p:spPr>
          <a:xfrm>
            <a:off x="-31905" y="1732836"/>
            <a:ext cx="439249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400"/>
            </a:lvl1pPr>
          </a:lstStyle>
          <a:p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蘭陽女中107學年度-</a:t>
            </a:r>
          </a:p>
        </p:txBody>
      </p:sp>
      <p:sp>
        <p:nvSpPr>
          <p:cNvPr id="115" name="Google Shape;60;p13"/>
          <p:cNvSpPr txBox="1"/>
          <p:nvPr/>
        </p:nvSpPr>
        <p:spPr>
          <a:xfrm>
            <a:off x="9771870" y="7932951"/>
            <a:ext cx="290447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組員:204黃子玉</a:t>
            </a:r>
          </a:p>
          <a:p>
            <a:pPr>
              <a:defRPr sz="2400"/>
            </a:pPr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組員:206吳宜臻</a:t>
            </a:r>
          </a:p>
          <a:p>
            <a:pPr>
              <a:defRPr sz="2400"/>
            </a:pPr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組員:207莊詒文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87;p35"/>
          <p:cNvSpPr txBox="1">
            <a:spLocks noGrp="1"/>
          </p:cNvSpPr>
          <p:nvPr>
            <p:ph type="title"/>
          </p:nvPr>
        </p:nvSpPr>
        <p:spPr>
          <a:xfrm>
            <a:off x="643310" y="382727"/>
            <a:ext cx="11099805" cy="11035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5700" b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sz="60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人文歷史</a:t>
            </a:r>
            <a:endParaRPr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3" name="Google Shape;288;p35"/>
          <p:cNvSpPr txBox="1">
            <a:spLocks noGrp="1"/>
          </p:cNvSpPr>
          <p:nvPr>
            <p:ph type="body" idx="1"/>
          </p:nvPr>
        </p:nvSpPr>
        <p:spPr>
          <a:xfrm>
            <a:off x="885776" y="2860576"/>
            <a:ext cx="9150300" cy="64462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342900" indent="-342900">
              <a:spcBef>
                <a:spcPts val="0"/>
              </a:spcBef>
              <a:buSzPts val="4800"/>
              <a:buFont typeface="Arial"/>
              <a:defRPr sz="4800">
                <a:latin typeface="+mj-lt"/>
                <a:ea typeface="+mj-ea"/>
                <a:cs typeface="+mj-cs"/>
                <a:sym typeface="Arial"/>
              </a:defRPr>
            </a:pPr>
            <a:r>
              <a:rPr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起</a:t>
            </a:r>
          </a:p>
          <a:p>
            <a:pPr marL="342900" indent="-342900">
              <a:buSzPts val="4800"/>
              <a:buFont typeface="Arial"/>
              <a:defRPr sz="4800">
                <a:latin typeface="+mj-lt"/>
                <a:ea typeface="+mj-ea"/>
                <a:cs typeface="+mj-cs"/>
                <a:sym typeface="Arial"/>
              </a:defRPr>
            </a:pPr>
            <a:r>
              <a:rPr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承</a:t>
            </a:r>
          </a:p>
          <a:p>
            <a:pPr marL="342900" indent="-342900">
              <a:buSzPts val="4800"/>
              <a:buFont typeface="Arial"/>
              <a:defRPr sz="4800">
                <a:latin typeface="+mj-lt"/>
                <a:ea typeface="+mj-ea"/>
                <a:cs typeface="+mj-cs"/>
                <a:sym typeface="Arial"/>
              </a:defRPr>
            </a:pPr>
            <a:r>
              <a:rPr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轉</a:t>
            </a:r>
          </a:p>
          <a:p>
            <a:pPr marL="342900" indent="-342900">
              <a:buSzPts val="4800"/>
              <a:buFont typeface="Arial"/>
              <a:defRPr sz="4800">
                <a:latin typeface="+mj-lt"/>
                <a:ea typeface="+mj-ea"/>
                <a:cs typeface="+mj-cs"/>
                <a:sym typeface="Arial"/>
              </a:defRPr>
            </a:pPr>
            <a:r>
              <a:rPr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合                      </a:t>
            </a:r>
          </a:p>
        </p:txBody>
      </p:sp>
      <p:pic>
        <p:nvPicPr>
          <p:cNvPr id="244" name="Google Shape;289;p35" descr="Google Shape;289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7869" y="1814135"/>
            <a:ext cx="13440538" cy="2667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95;p36" descr="Google Shape;295;p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41403">
            <a:off x="-248768" y="953912"/>
            <a:ext cx="7115928" cy="1001607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Google Shape;296;p36"/>
          <p:cNvSpPr txBox="1"/>
          <p:nvPr/>
        </p:nvSpPr>
        <p:spPr>
          <a:xfrm>
            <a:off x="237951" y="556319"/>
            <a:ext cx="806464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 b="1"/>
            </a:lvl1pPr>
          </a:lstStyle>
          <a:p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起</a:t>
            </a:r>
          </a:p>
        </p:txBody>
      </p:sp>
      <p:sp>
        <p:nvSpPr>
          <p:cNvPr id="248" name="Google Shape;298;p36"/>
          <p:cNvSpPr txBox="1"/>
          <p:nvPr/>
        </p:nvSpPr>
        <p:spPr>
          <a:xfrm>
            <a:off x="384308" y="4414242"/>
            <a:ext cx="12620491" cy="4031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>
              <a:defRPr sz="3200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1906年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本</a:t>
            </a:r>
            <a:r>
              <a:rPr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警察進行番地巡邏時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偶然</a:t>
            </a:r>
            <a:r>
              <a:rPr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發現的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 sz="3200"/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 sz="3200"/>
            </a:pP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 sz="3200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1914年開始研究與探查。</a:t>
            </a:r>
            <a:endParaRPr lang="en-US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 sz="3200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 sz="3200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報告書中曾提到</a:t>
            </a:r>
            <a:r>
              <a:rPr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 sz="3200"/>
            </a:pPr>
            <a:endParaRPr lang="en-US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 sz="3200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宜蘭濁水溪兩岸是本島森林資源的精華所在</a:t>
            </a:r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，極富開採價值</a:t>
            </a:r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249" name="Google Shape;301;p36"/>
          <p:cNvSpPr txBox="1"/>
          <p:nvPr/>
        </p:nvSpPr>
        <p:spPr>
          <a:xfrm>
            <a:off x="459848" y="2101402"/>
            <a:ext cx="12019216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indent="-342900">
              <a:buClr>
                <a:srgbClr val="000000"/>
              </a:buClr>
              <a:buSzPts val="3200"/>
              <a:buFont typeface="Arial"/>
              <a:buChar char="•"/>
              <a:defRPr sz="3200" b="1"/>
            </a:pPr>
            <a:r>
              <a:rPr sz="40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初識:不小心偶遇的那次</a:t>
            </a:r>
            <a:endParaRPr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Clr>
                <a:srgbClr val="000000"/>
              </a:buClr>
              <a:buSzPts val="3200"/>
              <a:buFont typeface="Arial"/>
              <a:buChar char="•"/>
              <a:defRPr sz="3200" b="1"/>
            </a:pPr>
            <a:r>
              <a:rPr sz="40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開採:什麼樣款式的鑰匙，開啟了近百年的伐木大門</a:t>
            </a:r>
            <a:endParaRPr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306;p37" descr="Google Shape;306;p3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41403">
            <a:off x="-324683" y="663300"/>
            <a:ext cx="6039352" cy="1001607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Google Shape;307;p37"/>
          <p:cNvSpPr txBox="1"/>
          <p:nvPr/>
        </p:nvSpPr>
        <p:spPr>
          <a:xfrm>
            <a:off x="277707" y="278023"/>
            <a:ext cx="806464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 b="1"/>
            </a:lvl1pPr>
          </a:lstStyle>
          <a:p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承</a:t>
            </a:r>
          </a:p>
        </p:txBody>
      </p:sp>
      <p:sp>
        <p:nvSpPr>
          <p:cNvPr id="253" name="Google Shape;309;p37"/>
          <p:cNvSpPr txBox="1"/>
          <p:nvPr/>
        </p:nvSpPr>
        <p:spPr>
          <a:xfrm>
            <a:off x="494599" y="2734195"/>
            <a:ext cx="50405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342900">
              <a:buClr>
                <a:srgbClr val="000000"/>
              </a:buClr>
              <a:buSzPts val="3200"/>
              <a:buFont typeface="Arial"/>
              <a:buChar char="•"/>
              <a:defRPr sz="3200" b="1"/>
            </a:lvl1pPr>
          </a:lstStyle>
          <a:p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日治時期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4" name="Google Shape;310;p37"/>
          <p:cNvSpPr txBox="1"/>
          <p:nvPr/>
        </p:nvSpPr>
        <p:spPr>
          <a:xfrm>
            <a:off x="198774" y="5236840"/>
            <a:ext cx="12806026" cy="2554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3200"/>
            </a:pPr>
            <a:endParaRPr lang="en-US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 sz="3200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初期因設備落後</a:t>
            </a:r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，通常都是藉由人力運作</a:t>
            </a:r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>
              <a:defRPr sz="3200"/>
            </a:pPr>
            <a:endParaRPr lang="en-US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 sz="3200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1921</a:t>
            </a:r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，興建運材鐵道代替溪運。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 sz="3200"/>
            </a:pP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5" name="Google Shape;311;p37" descr="Google Shape;311;p3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32709" y="412304"/>
            <a:ext cx="6550380" cy="4144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2343150"/>
            <a:ext cx="7620000" cy="50673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1520" y="2343150"/>
            <a:ext cx="7920880" cy="508256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316;p38"/>
          <p:cNvSpPr txBox="1"/>
          <p:nvPr/>
        </p:nvSpPr>
        <p:spPr>
          <a:xfrm>
            <a:off x="344207" y="1752013"/>
            <a:ext cx="5040566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indent="152400">
              <a:defRPr sz="2400"/>
            </a:pPr>
            <a:endParaRPr dirty="0"/>
          </a:p>
          <a:p>
            <a:pPr marL="342900" indent="-342900">
              <a:buClr>
                <a:srgbClr val="000000"/>
              </a:buClr>
              <a:buSzPts val="3200"/>
              <a:buFont typeface="Arial"/>
              <a:buChar char="•"/>
              <a:defRPr sz="3200" b="1"/>
            </a:pPr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國民政府時期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8" name="Google Shape;317;p38"/>
          <p:cNvSpPr txBox="1"/>
          <p:nvPr/>
        </p:nvSpPr>
        <p:spPr>
          <a:xfrm>
            <a:off x="655654" y="5959267"/>
            <a:ext cx="11938583" cy="2554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3200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國共內戰時</a:t>
            </a:r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，政府因軍需之故，大量砍伐全台林木</a:t>
            </a:r>
            <a:r>
              <a:rPr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 sz="3200"/>
            </a:pP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 sz="3200"/>
            </a:pP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 sz="3200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林產管理委員會管轄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 sz="3200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60" name="Google Shape;319;p38" descr="Google Shape;319;p3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41403">
            <a:off x="-324683" y="663300"/>
            <a:ext cx="6039352" cy="1001607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Google Shape;320;p38"/>
          <p:cNvSpPr txBox="1"/>
          <p:nvPr/>
        </p:nvSpPr>
        <p:spPr>
          <a:xfrm>
            <a:off x="278294" y="291547"/>
            <a:ext cx="1343877" cy="1107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6600" b="1"/>
            </a:lvl1pPr>
          </a:lstStyle>
          <a:p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承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256" y="1060376"/>
            <a:ext cx="6433207" cy="427255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325;p39" descr="Google Shape;325;p3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41403">
            <a:off x="-364892" y="727190"/>
            <a:ext cx="7115928" cy="1001607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Google Shape;326;p39"/>
          <p:cNvSpPr txBox="1"/>
          <p:nvPr/>
        </p:nvSpPr>
        <p:spPr>
          <a:xfrm>
            <a:off x="250477" y="318322"/>
            <a:ext cx="806464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 b="1"/>
            </a:lvl1pPr>
          </a:lstStyle>
          <a:p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轉</a:t>
            </a:r>
          </a:p>
        </p:txBody>
      </p:sp>
      <p:sp>
        <p:nvSpPr>
          <p:cNvPr id="265" name="Google Shape;328;p39"/>
          <p:cNvSpPr txBox="1"/>
          <p:nvPr/>
        </p:nvSpPr>
        <p:spPr>
          <a:xfrm>
            <a:off x="433912" y="2176698"/>
            <a:ext cx="575477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42900" indent="-342900">
              <a:buClr>
                <a:srgbClr val="000000"/>
              </a:buClr>
              <a:buSzPts val="3200"/>
              <a:buFont typeface="Arial"/>
              <a:buChar char="•"/>
              <a:defRPr sz="3200" b="1"/>
            </a:lvl1pPr>
          </a:lstStyle>
          <a:p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資源的流逝，世代的轉變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6" name="Google Shape;329;p39"/>
          <p:cNvSpPr txBox="1"/>
          <p:nvPr/>
        </p:nvSpPr>
        <p:spPr>
          <a:xfrm>
            <a:off x="450569" y="5813345"/>
            <a:ext cx="11887207" cy="1569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3200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1970</a:t>
            </a:r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年代，林木砍伐逐漸進入尾聲。</a:t>
            </a:r>
          </a:p>
          <a:p>
            <a:pPr>
              <a:defRPr sz="3200"/>
            </a:pP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 sz="3200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1977</a:t>
            </a:r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年，隨著產量下降，當局開始討論太平山林場的去留。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336" y="856772"/>
            <a:ext cx="6264696" cy="415715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335;p40" descr="Google Shape;335;p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41403">
            <a:off x="-477624" y="476666"/>
            <a:ext cx="7115928" cy="1001608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Google Shape;336;p40"/>
          <p:cNvSpPr txBox="1"/>
          <p:nvPr/>
        </p:nvSpPr>
        <p:spPr>
          <a:xfrm>
            <a:off x="220896" y="265887"/>
            <a:ext cx="806464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 b="1"/>
            </a:lvl1pPr>
          </a:lstStyle>
          <a:p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合</a:t>
            </a:r>
          </a:p>
        </p:txBody>
      </p:sp>
      <p:sp>
        <p:nvSpPr>
          <p:cNvPr id="271" name="Google Shape;337;p40"/>
          <p:cNvSpPr txBox="1"/>
          <p:nvPr/>
        </p:nvSpPr>
        <p:spPr>
          <a:xfrm>
            <a:off x="199283" y="1896887"/>
            <a:ext cx="1011081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42900" indent="-342900">
              <a:buClr>
                <a:srgbClr val="000000"/>
              </a:buClr>
              <a:buSzPts val="3200"/>
              <a:buFont typeface="Arial"/>
              <a:buChar char="•"/>
              <a:defRPr sz="3200" b="1"/>
            </a:pPr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究竟是曇花一現的美好，還是風華再現呢</a:t>
            </a:r>
            <a:r>
              <a:rPr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2" name="Google Shape;338;p40"/>
          <p:cNvSpPr txBox="1"/>
          <p:nvPr/>
        </p:nvSpPr>
        <p:spPr>
          <a:xfrm>
            <a:off x="1101800" y="7623368"/>
            <a:ext cx="10682708" cy="584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3200"/>
            </a:pPr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1989年，現今大家熟知的太平山國家森林遊樂區開始營運</a:t>
            </a:r>
            <a:r>
              <a:rPr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73" name="Google Shape;339;p40" descr="Google Shape;339;p4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43059" y="2734916"/>
            <a:ext cx="7765779" cy="4010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20120919_03a.JPG" descr="20120919_03a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09044" y="3240965"/>
            <a:ext cx="4953001" cy="3238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太平山莊.jpg" descr="太平山莊.jpg"/>
          <p:cNvPicPr>
            <a:picLocks/>
          </p:cNvPicPr>
          <p:nvPr/>
        </p:nvPicPr>
        <p:blipFill>
          <a:blip r:embed="rId5">
            <a:extLst/>
          </a:blip>
          <a:srcRect l="16494" t="15574" r="14654" b="15574"/>
          <a:stretch>
            <a:fillRect/>
          </a:stretch>
        </p:blipFill>
        <p:spPr>
          <a:xfrm>
            <a:off x="1101800" y="3369930"/>
            <a:ext cx="4982360" cy="3238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344;p41"/>
          <p:cNvSpPr txBox="1">
            <a:spLocks noGrp="1"/>
          </p:cNvSpPr>
          <p:nvPr>
            <p:ph type="title"/>
          </p:nvPr>
        </p:nvSpPr>
        <p:spPr>
          <a:xfrm>
            <a:off x="643310" y="382727"/>
            <a:ext cx="11099805" cy="1103519"/>
          </a:xfrm>
          <a:prstGeom prst="rect">
            <a:avLst/>
          </a:prstGeom>
        </p:spPr>
        <p:txBody>
          <a:bodyPr/>
          <a:lstStyle>
            <a:lvl1pPr algn="l">
              <a:defRPr sz="5700" b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旅遊&amp;發展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8" name="Google Shape;345;p41"/>
          <p:cNvSpPr txBox="1">
            <a:spLocks noGrp="1"/>
          </p:cNvSpPr>
          <p:nvPr>
            <p:ph type="body" sz="quarter" idx="1"/>
          </p:nvPr>
        </p:nvSpPr>
        <p:spPr>
          <a:xfrm>
            <a:off x="1029797" y="2917100"/>
            <a:ext cx="4233904" cy="5631901"/>
          </a:xfrm>
          <a:prstGeom prst="rect">
            <a:avLst/>
          </a:prstGeom>
        </p:spPr>
        <p:txBody>
          <a:bodyPr anchor="t"/>
          <a:lstStyle/>
          <a:p>
            <a:pPr marL="342900" indent="-342900">
              <a:spcBef>
                <a:spcPts val="0"/>
              </a:spcBef>
              <a:buSzPts val="3600"/>
              <a:buFont typeface="Arial"/>
              <a:defRPr sz="3600">
                <a:latin typeface="+mj-lt"/>
                <a:ea typeface="+mj-ea"/>
                <a:cs typeface="+mj-cs"/>
                <a:sym typeface="Arial"/>
              </a:defRPr>
            </a:pPr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步道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331470">
              <a:buSzTx/>
              <a:buNone/>
              <a:defRPr sz="3600">
                <a:latin typeface="+mj-lt"/>
                <a:ea typeface="+mj-ea"/>
                <a:cs typeface="+mj-cs"/>
                <a:sym typeface="Arial"/>
              </a:defRPr>
            </a:pP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SzPts val="3600"/>
              <a:buFont typeface="Arial"/>
              <a:defRPr sz="3600">
                <a:latin typeface="+mj-lt"/>
                <a:ea typeface="+mj-ea"/>
                <a:cs typeface="+mj-cs"/>
                <a:sym typeface="Arial"/>
              </a:defRPr>
            </a:pPr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四季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331470">
              <a:buSzTx/>
              <a:buNone/>
              <a:defRPr sz="3600">
                <a:latin typeface="+mj-lt"/>
                <a:ea typeface="+mj-ea"/>
                <a:cs typeface="+mj-cs"/>
                <a:sym typeface="Arial"/>
              </a:defRPr>
            </a:pP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SzPts val="3600"/>
              <a:buFont typeface="Arial"/>
              <a:defRPr sz="3600">
                <a:latin typeface="+mj-lt"/>
                <a:ea typeface="+mj-ea"/>
                <a:cs typeface="+mj-cs"/>
                <a:sym typeface="Arial"/>
              </a:defRPr>
            </a:pPr>
            <a:r>
              <a:rPr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自然生態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保育類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79" name="Google Shape;346;p41" descr="Google Shape;346;p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82677" y="7681996"/>
            <a:ext cx="5083386" cy="1683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Google Shape;347;p41" descr="Google Shape;347;p4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7869" y="1814135"/>
            <a:ext cx="13440538" cy="2667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352;p42" descr="Google Shape;352;p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41403">
            <a:off x="-364895" y="491836"/>
            <a:ext cx="7115930" cy="1001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Google Shape;355;p42" descr="Google Shape;355;p4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266" y="1590652"/>
            <a:ext cx="12859534" cy="7776865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Google Shape;356;p42"/>
          <p:cNvSpPr txBox="1"/>
          <p:nvPr/>
        </p:nvSpPr>
        <p:spPr>
          <a:xfrm>
            <a:off x="513567" y="162836"/>
            <a:ext cx="5198301" cy="1107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6600"/>
            </a:lvl1pPr>
          </a:lstStyle>
          <a:p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園區地圖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369;p43" descr="Google Shape;369;p4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41403">
            <a:off x="-264684" y="145883"/>
            <a:ext cx="7115928" cy="1001607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Google Shape;379;p43"/>
          <p:cNvSpPr txBox="1"/>
          <p:nvPr/>
        </p:nvSpPr>
        <p:spPr>
          <a:xfrm>
            <a:off x="526094" y="-2"/>
            <a:ext cx="4296427" cy="1015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6000"/>
            </a:lvl1pPr>
          </a:lstStyle>
          <a:p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遊走步道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88" name="fullsizeoutput_428.jpeg" descr="fullsizeoutput_42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415" y="1325450"/>
            <a:ext cx="10943970" cy="7398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396;p44" descr="Google Shape;396;p4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41403">
            <a:off x="-314789" y="401511"/>
            <a:ext cx="7115930" cy="1001607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Google Shape;397;p44"/>
          <p:cNvSpPr txBox="1"/>
          <p:nvPr/>
        </p:nvSpPr>
        <p:spPr>
          <a:xfrm>
            <a:off x="500998" y="-4"/>
            <a:ext cx="806464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/>
            </a:lvl1pPr>
          </a:lstStyle>
          <a:p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四季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92" name="fullsizeoutput_429.jpeg" descr="fullsizeoutput_42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7217" y="1521338"/>
            <a:ext cx="9790366" cy="7149904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寬尾鳳蝶"/>
          <p:cNvSpPr txBox="1"/>
          <p:nvPr/>
        </p:nvSpPr>
        <p:spPr>
          <a:xfrm>
            <a:off x="7538563" y="2090941"/>
            <a:ext cx="107950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100" b="1"/>
            </a:lvl1pPr>
          </a:lstStyle>
          <a:p>
            <a:r>
              <a:t>寬尾鳳蝶</a:t>
            </a:r>
          </a:p>
        </p:txBody>
      </p:sp>
      <p:sp>
        <p:nvSpPr>
          <p:cNvPr id="294" name="蹦蹦車"/>
          <p:cNvSpPr txBox="1"/>
          <p:nvPr/>
        </p:nvSpPr>
        <p:spPr>
          <a:xfrm>
            <a:off x="2836776" y="7729324"/>
            <a:ext cx="81280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100" b="1"/>
            </a:lvl1pPr>
          </a:lstStyle>
          <a:p>
            <a:r>
              <a:t>蹦蹦車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banner-about-2.jpg" descr="banner-about-2.jpg"/>
          <p:cNvPicPr>
            <a:picLocks noChangeAspect="1"/>
          </p:cNvPicPr>
          <p:nvPr/>
        </p:nvPicPr>
        <p:blipFill>
          <a:blip r:embed="rId2" cstate="print">
            <a:extLst/>
          </a:blip>
          <a:srcRect l="24914" t="25509" r="24946" b="25414"/>
          <a:stretch>
            <a:fillRect/>
          </a:stretch>
        </p:blipFill>
        <p:spPr>
          <a:xfrm>
            <a:off x="3835167" y="3375698"/>
            <a:ext cx="5093166" cy="3524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8" extrusionOk="0">
                <a:moveTo>
                  <a:pt x="16514" y="1"/>
                </a:moveTo>
                <a:cubicBezTo>
                  <a:pt x="16407" y="-2"/>
                  <a:pt x="16300" y="4"/>
                  <a:pt x="16208" y="18"/>
                </a:cubicBezTo>
                <a:cubicBezTo>
                  <a:pt x="16162" y="25"/>
                  <a:pt x="16119" y="36"/>
                  <a:pt x="16083" y="47"/>
                </a:cubicBezTo>
                <a:cubicBezTo>
                  <a:pt x="16047" y="59"/>
                  <a:pt x="16018" y="72"/>
                  <a:pt x="15997" y="89"/>
                </a:cubicBezTo>
                <a:cubicBezTo>
                  <a:pt x="15977" y="105"/>
                  <a:pt x="15958" y="124"/>
                  <a:pt x="15942" y="147"/>
                </a:cubicBezTo>
                <a:cubicBezTo>
                  <a:pt x="15926" y="170"/>
                  <a:pt x="15912" y="195"/>
                  <a:pt x="15901" y="222"/>
                </a:cubicBezTo>
                <a:cubicBezTo>
                  <a:pt x="15891" y="247"/>
                  <a:pt x="15884" y="275"/>
                  <a:pt x="15878" y="303"/>
                </a:cubicBezTo>
                <a:cubicBezTo>
                  <a:pt x="15876" y="309"/>
                  <a:pt x="15876" y="315"/>
                  <a:pt x="15874" y="322"/>
                </a:cubicBezTo>
                <a:cubicBezTo>
                  <a:pt x="15870" y="344"/>
                  <a:pt x="15867" y="366"/>
                  <a:pt x="15866" y="388"/>
                </a:cubicBezTo>
                <a:cubicBezTo>
                  <a:pt x="15865" y="394"/>
                  <a:pt x="15864" y="401"/>
                  <a:pt x="15864" y="407"/>
                </a:cubicBezTo>
                <a:cubicBezTo>
                  <a:pt x="15863" y="435"/>
                  <a:pt x="15864" y="464"/>
                  <a:pt x="15868" y="490"/>
                </a:cubicBezTo>
                <a:cubicBezTo>
                  <a:pt x="15871" y="516"/>
                  <a:pt x="15877" y="538"/>
                  <a:pt x="15884" y="560"/>
                </a:cubicBezTo>
                <a:cubicBezTo>
                  <a:pt x="15887" y="567"/>
                  <a:pt x="15889" y="574"/>
                  <a:pt x="15891" y="580"/>
                </a:cubicBezTo>
                <a:cubicBezTo>
                  <a:pt x="15898" y="596"/>
                  <a:pt x="15906" y="610"/>
                  <a:pt x="15915" y="624"/>
                </a:cubicBezTo>
                <a:cubicBezTo>
                  <a:pt x="15918" y="629"/>
                  <a:pt x="15921" y="636"/>
                  <a:pt x="15925" y="641"/>
                </a:cubicBezTo>
                <a:cubicBezTo>
                  <a:pt x="15938" y="657"/>
                  <a:pt x="15953" y="670"/>
                  <a:pt x="15970" y="680"/>
                </a:cubicBezTo>
                <a:cubicBezTo>
                  <a:pt x="15984" y="687"/>
                  <a:pt x="15996" y="699"/>
                  <a:pt x="16006" y="711"/>
                </a:cubicBezTo>
                <a:cubicBezTo>
                  <a:pt x="16015" y="723"/>
                  <a:pt x="16023" y="735"/>
                  <a:pt x="16027" y="750"/>
                </a:cubicBezTo>
                <a:cubicBezTo>
                  <a:pt x="16032" y="765"/>
                  <a:pt x="16035" y="781"/>
                  <a:pt x="16034" y="796"/>
                </a:cubicBezTo>
                <a:cubicBezTo>
                  <a:pt x="16034" y="813"/>
                  <a:pt x="16030" y="828"/>
                  <a:pt x="16024" y="843"/>
                </a:cubicBezTo>
                <a:cubicBezTo>
                  <a:pt x="16019" y="854"/>
                  <a:pt x="16014" y="865"/>
                  <a:pt x="16007" y="874"/>
                </a:cubicBezTo>
                <a:cubicBezTo>
                  <a:pt x="16000" y="884"/>
                  <a:pt x="15994" y="891"/>
                  <a:pt x="15985" y="899"/>
                </a:cubicBezTo>
                <a:cubicBezTo>
                  <a:pt x="15918" y="959"/>
                  <a:pt x="15796" y="965"/>
                  <a:pt x="15669" y="918"/>
                </a:cubicBezTo>
                <a:cubicBezTo>
                  <a:pt x="15661" y="915"/>
                  <a:pt x="15655" y="909"/>
                  <a:pt x="15647" y="906"/>
                </a:cubicBezTo>
                <a:cubicBezTo>
                  <a:pt x="15646" y="905"/>
                  <a:pt x="15644" y="904"/>
                  <a:pt x="15642" y="903"/>
                </a:cubicBezTo>
                <a:cubicBezTo>
                  <a:pt x="15616" y="892"/>
                  <a:pt x="15591" y="882"/>
                  <a:pt x="15565" y="867"/>
                </a:cubicBezTo>
                <a:cubicBezTo>
                  <a:pt x="15536" y="851"/>
                  <a:pt x="15506" y="832"/>
                  <a:pt x="15479" y="811"/>
                </a:cubicBezTo>
                <a:cubicBezTo>
                  <a:pt x="15448" y="788"/>
                  <a:pt x="15418" y="762"/>
                  <a:pt x="15390" y="733"/>
                </a:cubicBezTo>
                <a:cubicBezTo>
                  <a:pt x="15369" y="712"/>
                  <a:pt x="15351" y="692"/>
                  <a:pt x="15331" y="675"/>
                </a:cubicBezTo>
                <a:cubicBezTo>
                  <a:pt x="15320" y="666"/>
                  <a:pt x="15309" y="658"/>
                  <a:pt x="15299" y="650"/>
                </a:cubicBezTo>
                <a:cubicBezTo>
                  <a:pt x="15289" y="643"/>
                  <a:pt x="15280" y="635"/>
                  <a:pt x="15270" y="629"/>
                </a:cubicBezTo>
                <a:cubicBezTo>
                  <a:pt x="15250" y="615"/>
                  <a:pt x="15231" y="605"/>
                  <a:pt x="15209" y="595"/>
                </a:cubicBezTo>
                <a:cubicBezTo>
                  <a:pt x="15185" y="582"/>
                  <a:pt x="15159" y="573"/>
                  <a:pt x="15132" y="565"/>
                </a:cubicBezTo>
                <a:cubicBezTo>
                  <a:pt x="15126" y="564"/>
                  <a:pt x="15119" y="562"/>
                  <a:pt x="15114" y="560"/>
                </a:cubicBezTo>
                <a:cubicBezTo>
                  <a:pt x="15093" y="555"/>
                  <a:pt x="15072" y="549"/>
                  <a:pt x="15050" y="546"/>
                </a:cubicBezTo>
                <a:cubicBezTo>
                  <a:pt x="15038" y="544"/>
                  <a:pt x="15026" y="545"/>
                  <a:pt x="15014" y="543"/>
                </a:cubicBezTo>
                <a:cubicBezTo>
                  <a:pt x="15003" y="542"/>
                  <a:pt x="14991" y="542"/>
                  <a:pt x="14979" y="541"/>
                </a:cubicBezTo>
                <a:cubicBezTo>
                  <a:pt x="14928" y="539"/>
                  <a:pt x="14875" y="540"/>
                  <a:pt x="14812" y="546"/>
                </a:cubicBezTo>
                <a:cubicBezTo>
                  <a:pt x="14762" y="550"/>
                  <a:pt x="14715" y="556"/>
                  <a:pt x="14673" y="563"/>
                </a:cubicBezTo>
                <a:cubicBezTo>
                  <a:pt x="14630" y="570"/>
                  <a:pt x="14592" y="576"/>
                  <a:pt x="14562" y="585"/>
                </a:cubicBezTo>
                <a:cubicBezTo>
                  <a:pt x="14531" y="593"/>
                  <a:pt x="14508" y="603"/>
                  <a:pt x="14493" y="612"/>
                </a:cubicBezTo>
                <a:cubicBezTo>
                  <a:pt x="14485" y="616"/>
                  <a:pt x="14479" y="619"/>
                  <a:pt x="14476" y="624"/>
                </a:cubicBezTo>
                <a:cubicBezTo>
                  <a:pt x="14472" y="628"/>
                  <a:pt x="14471" y="634"/>
                  <a:pt x="14472" y="638"/>
                </a:cubicBezTo>
                <a:cubicBezTo>
                  <a:pt x="14479" y="655"/>
                  <a:pt x="14469" y="704"/>
                  <a:pt x="14447" y="772"/>
                </a:cubicBezTo>
                <a:cubicBezTo>
                  <a:pt x="14425" y="840"/>
                  <a:pt x="14392" y="924"/>
                  <a:pt x="14351" y="1010"/>
                </a:cubicBezTo>
                <a:cubicBezTo>
                  <a:pt x="14270" y="1183"/>
                  <a:pt x="14172" y="1434"/>
                  <a:pt x="14134" y="1567"/>
                </a:cubicBezTo>
                <a:cubicBezTo>
                  <a:pt x="14125" y="1601"/>
                  <a:pt x="14110" y="1636"/>
                  <a:pt x="14094" y="1670"/>
                </a:cubicBezTo>
                <a:cubicBezTo>
                  <a:pt x="14077" y="1703"/>
                  <a:pt x="14058" y="1736"/>
                  <a:pt x="14036" y="1767"/>
                </a:cubicBezTo>
                <a:cubicBezTo>
                  <a:pt x="14015" y="1797"/>
                  <a:pt x="13991" y="1824"/>
                  <a:pt x="13967" y="1847"/>
                </a:cubicBezTo>
                <a:cubicBezTo>
                  <a:pt x="13944" y="1870"/>
                  <a:pt x="13921" y="1890"/>
                  <a:pt x="13898" y="1903"/>
                </a:cubicBezTo>
                <a:cubicBezTo>
                  <a:pt x="13850" y="1929"/>
                  <a:pt x="13796" y="1939"/>
                  <a:pt x="13745" y="1937"/>
                </a:cubicBezTo>
                <a:cubicBezTo>
                  <a:pt x="13720" y="1936"/>
                  <a:pt x="13695" y="1932"/>
                  <a:pt x="13671" y="1925"/>
                </a:cubicBezTo>
                <a:cubicBezTo>
                  <a:pt x="13648" y="1918"/>
                  <a:pt x="13626" y="1908"/>
                  <a:pt x="13606" y="1896"/>
                </a:cubicBezTo>
                <a:cubicBezTo>
                  <a:pt x="13585" y="1884"/>
                  <a:pt x="13568" y="1870"/>
                  <a:pt x="13553" y="1854"/>
                </a:cubicBezTo>
                <a:cubicBezTo>
                  <a:pt x="13538" y="1838"/>
                  <a:pt x="13527" y="1820"/>
                  <a:pt x="13518" y="1801"/>
                </a:cubicBezTo>
                <a:cubicBezTo>
                  <a:pt x="13510" y="1784"/>
                  <a:pt x="13506" y="1766"/>
                  <a:pt x="13505" y="1747"/>
                </a:cubicBezTo>
                <a:cubicBezTo>
                  <a:pt x="13505" y="1746"/>
                  <a:pt x="13505" y="1744"/>
                  <a:pt x="13505" y="1742"/>
                </a:cubicBezTo>
                <a:cubicBezTo>
                  <a:pt x="13504" y="1732"/>
                  <a:pt x="13504" y="1722"/>
                  <a:pt x="13506" y="1711"/>
                </a:cubicBezTo>
                <a:cubicBezTo>
                  <a:pt x="13508" y="1700"/>
                  <a:pt x="13513" y="1688"/>
                  <a:pt x="13518" y="1677"/>
                </a:cubicBezTo>
                <a:cubicBezTo>
                  <a:pt x="13532" y="1643"/>
                  <a:pt x="13536" y="1622"/>
                  <a:pt x="13532" y="1614"/>
                </a:cubicBezTo>
                <a:cubicBezTo>
                  <a:pt x="13527" y="1605"/>
                  <a:pt x="13511" y="1609"/>
                  <a:pt x="13489" y="1628"/>
                </a:cubicBezTo>
                <a:cubicBezTo>
                  <a:pt x="13468" y="1647"/>
                  <a:pt x="13400" y="1632"/>
                  <a:pt x="13308" y="1592"/>
                </a:cubicBezTo>
                <a:cubicBezTo>
                  <a:pt x="13261" y="1571"/>
                  <a:pt x="13208" y="1545"/>
                  <a:pt x="13153" y="1514"/>
                </a:cubicBezTo>
                <a:cubicBezTo>
                  <a:pt x="13097" y="1482"/>
                  <a:pt x="13039" y="1445"/>
                  <a:pt x="12979" y="1404"/>
                </a:cubicBezTo>
                <a:cubicBezTo>
                  <a:pt x="12916" y="1361"/>
                  <a:pt x="12860" y="1326"/>
                  <a:pt x="12806" y="1295"/>
                </a:cubicBezTo>
                <a:cubicBezTo>
                  <a:pt x="12793" y="1287"/>
                  <a:pt x="12780" y="1280"/>
                  <a:pt x="12767" y="1273"/>
                </a:cubicBezTo>
                <a:cubicBezTo>
                  <a:pt x="12713" y="1243"/>
                  <a:pt x="12662" y="1218"/>
                  <a:pt x="12609" y="1198"/>
                </a:cubicBezTo>
                <a:cubicBezTo>
                  <a:pt x="12565" y="1181"/>
                  <a:pt x="12518" y="1167"/>
                  <a:pt x="12470" y="1156"/>
                </a:cubicBezTo>
                <a:cubicBezTo>
                  <a:pt x="12454" y="1153"/>
                  <a:pt x="12437" y="1152"/>
                  <a:pt x="12421" y="1149"/>
                </a:cubicBezTo>
                <a:cubicBezTo>
                  <a:pt x="12385" y="1143"/>
                  <a:pt x="12347" y="1136"/>
                  <a:pt x="12306" y="1132"/>
                </a:cubicBezTo>
                <a:cubicBezTo>
                  <a:pt x="12286" y="1130"/>
                  <a:pt x="12265" y="1129"/>
                  <a:pt x="12244" y="1127"/>
                </a:cubicBezTo>
                <a:cubicBezTo>
                  <a:pt x="12211" y="1125"/>
                  <a:pt x="12174" y="1121"/>
                  <a:pt x="12136" y="1120"/>
                </a:cubicBezTo>
                <a:cubicBezTo>
                  <a:pt x="12031" y="1115"/>
                  <a:pt x="11917" y="1114"/>
                  <a:pt x="11768" y="1115"/>
                </a:cubicBezTo>
                <a:cubicBezTo>
                  <a:pt x="11629" y="1115"/>
                  <a:pt x="11514" y="1119"/>
                  <a:pt x="11408" y="1125"/>
                </a:cubicBezTo>
                <a:cubicBezTo>
                  <a:pt x="11334" y="1129"/>
                  <a:pt x="11265" y="1134"/>
                  <a:pt x="11202" y="1142"/>
                </a:cubicBezTo>
                <a:cubicBezTo>
                  <a:pt x="11133" y="1150"/>
                  <a:pt x="11070" y="1162"/>
                  <a:pt x="11010" y="1176"/>
                </a:cubicBezTo>
                <a:cubicBezTo>
                  <a:pt x="10997" y="1179"/>
                  <a:pt x="10985" y="1182"/>
                  <a:pt x="10972" y="1186"/>
                </a:cubicBezTo>
                <a:cubicBezTo>
                  <a:pt x="10913" y="1201"/>
                  <a:pt x="10857" y="1217"/>
                  <a:pt x="10802" y="1239"/>
                </a:cubicBezTo>
                <a:cubicBezTo>
                  <a:pt x="10719" y="1271"/>
                  <a:pt x="10637" y="1312"/>
                  <a:pt x="10548" y="1361"/>
                </a:cubicBezTo>
                <a:cubicBezTo>
                  <a:pt x="10303" y="1494"/>
                  <a:pt x="10057" y="1611"/>
                  <a:pt x="10002" y="1623"/>
                </a:cubicBezTo>
                <a:cubicBezTo>
                  <a:pt x="9988" y="1626"/>
                  <a:pt x="9968" y="1640"/>
                  <a:pt x="9943" y="1660"/>
                </a:cubicBezTo>
                <a:cubicBezTo>
                  <a:pt x="9893" y="1699"/>
                  <a:pt x="9824" y="1769"/>
                  <a:pt x="9751" y="1852"/>
                </a:cubicBezTo>
                <a:cubicBezTo>
                  <a:pt x="9715" y="1894"/>
                  <a:pt x="9679" y="1937"/>
                  <a:pt x="9644" y="1983"/>
                </a:cubicBezTo>
                <a:cubicBezTo>
                  <a:pt x="9613" y="2024"/>
                  <a:pt x="9581" y="2061"/>
                  <a:pt x="9549" y="2095"/>
                </a:cubicBezTo>
                <a:cubicBezTo>
                  <a:pt x="9537" y="2109"/>
                  <a:pt x="9525" y="2122"/>
                  <a:pt x="9512" y="2134"/>
                </a:cubicBezTo>
                <a:cubicBezTo>
                  <a:pt x="9492" y="2155"/>
                  <a:pt x="9473" y="2173"/>
                  <a:pt x="9454" y="2190"/>
                </a:cubicBezTo>
                <a:cubicBezTo>
                  <a:pt x="9443" y="2199"/>
                  <a:pt x="9433" y="2209"/>
                  <a:pt x="9423" y="2217"/>
                </a:cubicBezTo>
                <a:cubicBezTo>
                  <a:pt x="9395" y="2239"/>
                  <a:pt x="9369" y="2255"/>
                  <a:pt x="9348" y="2265"/>
                </a:cubicBezTo>
                <a:cubicBezTo>
                  <a:pt x="9323" y="2277"/>
                  <a:pt x="9304" y="2280"/>
                  <a:pt x="9292" y="2273"/>
                </a:cubicBezTo>
                <a:cubicBezTo>
                  <a:pt x="9281" y="2266"/>
                  <a:pt x="9267" y="2266"/>
                  <a:pt x="9253" y="2268"/>
                </a:cubicBezTo>
                <a:cubicBezTo>
                  <a:pt x="9249" y="2268"/>
                  <a:pt x="9245" y="2269"/>
                  <a:pt x="9241" y="2270"/>
                </a:cubicBezTo>
                <a:cubicBezTo>
                  <a:pt x="9231" y="2273"/>
                  <a:pt x="9221" y="2276"/>
                  <a:pt x="9210" y="2282"/>
                </a:cubicBezTo>
                <a:cubicBezTo>
                  <a:pt x="9205" y="2285"/>
                  <a:pt x="9201" y="2289"/>
                  <a:pt x="9196" y="2292"/>
                </a:cubicBezTo>
                <a:cubicBezTo>
                  <a:pt x="9181" y="2302"/>
                  <a:pt x="9165" y="2313"/>
                  <a:pt x="9151" y="2329"/>
                </a:cubicBezTo>
                <a:cubicBezTo>
                  <a:pt x="9135" y="2346"/>
                  <a:pt x="9120" y="2364"/>
                  <a:pt x="9107" y="2387"/>
                </a:cubicBezTo>
                <a:cubicBezTo>
                  <a:pt x="9094" y="2410"/>
                  <a:pt x="9082" y="2433"/>
                  <a:pt x="9073" y="2453"/>
                </a:cubicBezTo>
                <a:cubicBezTo>
                  <a:pt x="9065" y="2472"/>
                  <a:pt x="9060" y="2489"/>
                  <a:pt x="9056" y="2504"/>
                </a:cubicBezTo>
                <a:cubicBezTo>
                  <a:pt x="9053" y="2519"/>
                  <a:pt x="9051" y="2532"/>
                  <a:pt x="9053" y="2540"/>
                </a:cubicBezTo>
                <a:cubicBezTo>
                  <a:pt x="9053" y="2541"/>
                  <a:pt x="9054" y="2542"/>
                  <a:pt x="9055" y="2543"/>
                </a:cubicBezTo>
                <a:cubicBezTo>
                  <a:pt x="9055" y="2543"/>
                  <a:pt x="9054" y="2545"/>
                  <a:pt x="9055" y="2545"/>
                </a:cubicBezTo>
                <a:cubicBezTo>
                  <a:pt x="9056" y="2547"/>
                  <a:pt x="9057" y="2549"/>
                  <a:pt x="9058" y="2550"/>
                </a:cubicBezTo>
                <a:cubicBezTo>
                  <a:pt x="9060" y="2552"/>
                  <a:pt x="9063" y="2552"/>
                  <a:pt x="9066" y="2552"/>
                </a:cubicBezTo>
                <a:cubicBezTo>
                  <a:pt x="9082" y="2552"/>
                  <a:pt x="9086" y="2571"/>
                  <a:pt x="9080" y="2599"/>
                </a:cubicBezTo>
                <a:cubicBezTo>
                  <a:pt x="9074" y="2626"/>
                  <a:pt x="9057" y="2666"/>
                  <a:pt x="9033" y="2708"/>
                </a:cubicBezTo>
                <a:cubicBezTo>
                  <a:pt x="9008" y="2750"/>
                  <a:pt x="8974" y="2782"/>
                  <a:pt x="8937" y="2798"/>
                </a:cubicBezTo>
                <a:cubicBezTo>
                  <a:pt x="8900" y="2814"/>
                  <a:pt x="8860" y="2814"/>
                  <a:pt x="8827" y="2796"/>
                </a:cubicBezTo>
                <a:cubicBezTo>
                  <a:pt x="8750" y="2752"/>
                  <a:pt x="8728" y="2772"/>
                  <a:pt x="8764" y="2854"/>
                </a:cubicBezTo>
                <a:cubicBezTo>
                  <a:pt x="8769" y="2866"/>
                  <a:pt x="8770" y="2882"/>
                  <a:pt x="8770" y="2895"/>
                </a:cubicBezTo>
                <a:cubicBezTo>
                  <a:pt x="8770" y="2899"/>
                  <a:pt x="8772" y="2901"/>
                  <a:pt x="8772" y="2905"/>
                </a:cubicBezTo>
                <a:cubicBezTo>
                  <a:pt x="8772" y="2919"/>
                  <a:pt x="8768" y="2932"/>
                  <a:pt x="8764" y="2946"/>
                </a:cubicBezTo>
                <a:cubicBezTo>
                  <a:pt x="8759" y="2959"/>
                  <a:pt x="8754" y="2971"/>
                  <a:pt x="8747" y="2983"/>
                </a:cubicBezTo>
                <a:cubicBezTo>
                  <a:pt x="8736" y="3001"/>
                  <a:pt x="8723" y="3021"/>
                  <a:pt x="8706" y="3039"/>
                </a:cubicBezTo>
                <a:cubicBezTo>
                  <a:pt x="8702" y="3044"/>
                  <a:pt x="8696" y="3048"/>
                  <a:pt x="8691" y="3053"/>
                </a:cubicBezTo>
                <a:cubicBezTo>
                  <a:pt x="8672" y="3072"/>
                  <a:pt x="8651" y="3088"/>
                  <a:pt x="8626" y="3104"/>
                </a:cubicBezTo>
                <a:cubicBezTo>
                  <a:pt x="8607" y="3117"/>
                  <a:pt x="8587" y="3130"/>
                  <a:pt x="8567" y="3139"/>
                </a:cubicBezTo>
                <a:cubicBezTo>
                  <a:pt x="8539" y="3150"/>
                  <a:pt x="8508" y="3157"/>
                  <a:pt x="8474" y="3163"/>
                </a:cubicBezTo>
                <a:cubicBezTo>
                  <a:pt x="8465" y="3164"/>
                  <a:pt x="8456" y="3164"/>
                  <a:pt x="8447" y="3165"/>
                </a:cubicBezTo>
                <a:cubicBezTo>
                  <a:pt x="8411" y="3169"/>
                  <a:pt x="8373" y="3173"/>
                  <a:pt x="8328" y="3170"/>
                </a:cubicBezTo>
                <a:cubicBezTo>
                  <a:pt x="8190" y="3162"/>
                  <a:pt x="8000" y="3122"/>
                  <a:pt x="7715" y="3051"/>
                </a:cubicBezTo>
                <a:cubicBezTo>
                  <a:pt x="7476" y="2991"/>
                  <a:pt x="7256" y="2948"/>
                  <a:pt x="7055" y="2920"/>
                </a:cubicBezTo>
                <a:cubicBezTo>
                  <a:pt x="6963" y="2907"/>
                  <a:pt x="6876" y="2899"/>
                  <a:pt x="6791" y="2893"/>
                </a:cubicBezTo>
                <a:cubicBezTo>
                  <a:pt x="6770" y="2891"/>
                  <a:pt x="6751" y="2889"/>
                  <a:pt x="6730" y="2888"/>
                </a:cubicBezTo>
                <a:cubicBezTo>
                  <a:pt x="6665" y="2885"/>
                  <a:pt x="6600" y="2882"/>
                  <a:pt x="6539" y="2883"/>
                </a:cubicBezTo>
                <a:cubicBezTo>
                  <a:pt x="6519" y="2883"/>
                  <a:pt x="6499" y="2885"/>
                  <a:pt x="6480" y="2886"/>
                </a:cubicBezTo>
                <a:cubicBezTo>
                  <a:pt x="6327" y="2891"/>
                  <a:pt x="6185" y="2907"/>
                  <a:pt x="6052" y="2939"/>
                </a:cubicBezTo>
                <a:cubicBezTo>
                  <a:pt x="6034" y="2943"/>
                  <a:pt x="6017" y="2949"/>
                  <a:pt x="6000" y="2954"/>
                </a:cubicBezTo>
                <a:cubicBezTo>
                  <a:pt x="5950" y="2967"/>
                  <a:pt x="5901" y="2982"/>
                  <a:pt x="5854" y="3000"/>
                </a:cubicBezTo>
                <a:cubicBezTo>
                  <a:pt x="5837" y="3006"/>
                  <a:pt x="5818" y="3013"/>
                  <a:pt x="5801" y="3019"/>
                </a:cubicBezTo>
                <a:cubicBezTo>
                  <a:pt x="5741" y="3044"/>
                  <a:pt x="5682" y="3071"/>
                  <a:pt x="5625" y="3102"/>
                </a:cubicBezTo>
                <a:cubicBezTo>
                  <a:pt x="5569" y="3132"/>
                  <a:pt x="5510" y="3161"/>
                  <a:pt x="5453" y="3187"/>
                </a:cubicBezTo>
                <a:cubicBezTo>
                  <a:pt x="5380" y="3221"/>
                  <a:pt x="5313" y="3247"/>
                  <a:pt x="5249" y="3270"/>
                </a:cubicBezTo>
                <a:cubicBezTo>
                  <a:pt x="5216" y="3282"/>
                  <a:pt x="5186" y="3294"/>
                  <a:pt x="5158" y="3301"/>
                </a:cubicBezTo>
                <a:cubicBezTo>
                  <a:pt x="5154" y="3303"/>
                  <a:pt x="5149" y="3305"/>
                  <a:pt x="5145" y="3306"/>
                </a:cubicBezTo>
                <a:cubicBezTo>
                  <a:pt x="5107" y="3317"/>
                  <a:pt x="5074" y="3323"/>
                  <a:pt x="5052" y="3323"/>
                </a:cubicBezTo>
                <a:cubicBezTo>
                  <a:pt x="5032" y="3323"/>
                  <a:pt x="5015" y="3325"/>
                  <a:pt x="4999" y="3328"/>
                </a:cubicBezTo>
                <a:cubicBezTo>
                  <a:pt x="4992" y="3330"/>
                  <a:pt x="4986" y="3334"/>
                  <a:pt x="4980" y="3336"/>
                </a:cubicBezTo>
                <a:cubicBezTo>
                  <a:pt x="4970" y="3339"/>
                  <a:pt x="4962" y="3341"/>
                  <a:pt x="4955" y="3345"/>
                </a:cubicBezTo>
                <a:cubicBezTo>
                  <a:pt x="4951" y="3348"/>
                  <a:pt x="4946" y="3350"/>
                  <a:pt x="4943" y="3353"/>
                </a:cubicBezTo>
                <a:cubicBezTo>
                  <a:pt x="4934" y="3360"/>
                  <a:pt x="4926" y="3370"/>
                  <a:pt x="4923" y="3379"/>
                </a:cubicBezTo>
                <a:cubicBezTo>
                  <a:pt x="4919" y="3390"/>
                  <a:pt x="4919" y="3401"/>
                  <a:pt x="4925" y="3413"/>
                </a:cubicBezTo>
                <a:cubicBezTo>
                  <a:pt x="4927" y="3419"/>
                  <a:pt x="4929" y="3428"/>
                  <a:pt x="4930" y="3435"/>
                </a:cubicBezTo>
                <a:cubicBezTo>
                  <a:pt x="4930" y="3444"/>
                  <a:pt x="4927" y="3452"/>
                  <a:pt x="4925" y="3462"/>
                </a:cubicBezTo>
                <a:cubicBezTo>
                  <a:pt x="4920" y="3478"/>
                  <a:pt x="4913" y="3495"/>
                  <a:pt x="4903" y="3513"/>
                </a:cubicBezTo>
                <a:cubicBezTo>
                  <a:pt x="4891" y="3532"/>
                  <a:pt x="4876" y="3553"/>
                  <a:pt x="4859" y="3574"/>
                </a:cubicBezTo>
                <a:cubicBezTo>
                  <a:pt x="4842" y="3594"/>
                  <a:pt x="4821" y="3615"/>
                  <a:pt x="4800" y="3635"/>
                </a:cubicBezTo>
                <a:cubicBezTo>
                  <a:pt x="4779" y="3654"/>
                  <a:pt x="4756" y="3673"/>
                  <a:pt x="4733" y="3691"/>
                </a:cubicBezTo>
                <a:cubicBezTo>
                  <a:pt x="4701" y="3714"/>
                  <a:pt x="4670" y="3733"/>
                  <a:pt x="4638" y="3749"/>
                </a:cubicBezTo>
                <a:cubicBezTo>
                  <a:pt x="4629" y="3754"/>
                  <a:pt x="4619" y="3760"/>
                  <a:pt x="4610" y="3764"/>
                </a:cubicBezTo>
                <a:cubicBezTo>
                  <a:pt x="4602" y="3767"/>
                  <a:pt x="4595" y="3769"/>
                  <a:pt x="4588" y="3771"/>
                </a:cubicBezTo>
                <a:cubicBezTo>
                  <a:pt x="4568" y="3777"/>
                  <a:pt x="4549" y="3783"/>
                  <a:pt x="4532" y="3783"/>
                </a:cubicBezTo>
                <a:cubicBezTo>
                  <a:pt x="4517" y="3783"/>
                  <a:pt x="4494" y="3795"/>
                  <a:pt x="4467" y="3817"/>
                </a:cubicBezTo>
                <a:cubicBezTo>
                  <a:pt x="4442" y="3837"/>
                  <a:pt x="4412" y="3868"/>
                  <a:pt x="4381" y="3902"/>
                </a:cubicBezTo>
                <a:cubicBezTo>
                  <a:pt x="4372" y="3912"/>
                  <a:pt x="4363" y="3921"/>
                  <a:pt x="4354" y="3931"/>
                </a:cubicBezTo>
                <a:cubicBezTo>
                  <a:pt x="4336" y="3952"/>
                  <a:pt x="4318" y="3976"/>
                  <a:pt x="4298" y="3999"/>
                </a:cubicBezTo>
                <a:cubicBezTo>
                  <a:pt x="4249" y="4060"/>
                  <a:pt x="4195" y="4126"/>
                  <a:pt x="4145" y="4196"/>
                </a:cubicBezTo>
                <a:cubicBezTo>
                  <a:pt x="4107" y="4250"/>
                  <a:pt x="4071" y="4305"/>
                  <a:pt x="4038" y="4357"/>
                </a:cubicBezTo>
                <a:cubicBezTo>
                  <a:pt x="3971" y="4462"/>
                  <a:pt x="3919" y="4558"/>
                  <a:pt x="3896" y="4622"/>
                </a:cubicBezTo>
                <a:cubicBezTo>
                  <a:pt x="3885" y="4654"/>
                  <a:pt x="3880" y="4677"/>
                  <a:pt x="3886" y="4690"/>
                </a:cubicBezTo>
                <a:cubicBezTo>
                  <a:pt x="3889" y="4696"/>
                  <a:pt x="3890" y="4705"/>
                  <a:pt x="3889" y="4714"/>
                </a:cubicBezTo>
                <a:cubicBezTo>
                  <a:pt x="3889" y="4726"/>
                  <a:pt x="3885" y="4740"/>
                  <a:pt x="3881" y="4756"/>
                </a:cubicBezTo>
                <a:cubicBezTo>
                  <a:pt x="3875" y="4778"/>
                  <a:pt x="3865" y="4807"/>
                  <a:pt x="3852" y="4836"/>
                </a:cubicBezTo>
                <a:cubicBezTo>
                  <a:pt x="3836" y="4877"/>
                  <a:pt x="3815" y="4921"/>
                  <a:pt x="3788" y="4970"/>
                </a:cubicBezTo>
                <a:cubicBezTo>
                  <a:pt x="3765" y="5014"/>
                  <a:pt x="3737" y="5061"/>
                  <a:pt x="3708" y="5106"/>
                </a:cubicBezTo>
                <a:cubicBezTo>
                  <a:pt x="3669" y="5166"/>
                  <a:pt x="3638" y="5220"/>
                  <a:pt x="3610" y="5269"/>
                </a:cubicBezTo>
                <a:cubicBezTo>
                  <a:pt x="3603" y="5282"/>
                  <a:pt x="3596" y="5293"/>
                  <a:pt x="3590" y="5305"/>
                </a:cubicBezTo>
                <a:cubicBezTo>
                  <a:pt x="3568" y="5348"/>
                  <a:pt x="3550" y="5385"/>
                  <a:pt x="3543" y="5408"/>
                </a:cubicBezTo>
                <a:cubicBezTo>
                  <a:pt x="3542" y="5409"/>
                  <a:pt x="3540" y="5411"/>
                  <a:pt x="3539" y="5412"/>
                </a:cubicBezTo>
                <a:cubicBezTo>
                  <a:pt x="3534" y="5430"/>
                  <a:pt x="3535" y="5441"/>
                  <a:pt x="3541" y="5442"/>
                </a:cubicBezTo>
                <a:cubicBezTo>
                  <a:pt x="3548" y="5442"/>
                  <a:pt x="3551" y="5444"/>
                  <a:pt x="3551" y="5451"/>
                </a:cubicBezTo>
                <a:cubicBezTo>
                  <a:pt x="3551" y="5466"/>
                  <a:pt x="3539" y="5493"/>
                  <a:pt x="3518" y="5524"/>
                </a:cubicBezTo>
                <a:cubicBezTo>
                  <a:pt x="3507" y="5540"/>
                  <a:pt x="3494" y="5558"/>
                  <a:pt x="3479" y="5575"/>
                </a:cubicBezTo>
                <a:cubicBezTo>
                  <a:pt x="3445" y="5615"/>
                  <a:pt x="3419" y="5654"/>
                  <a:pt x="3396" y="5699"/>
                </a:cubicBezTo>
                <a:cubicBezTo>
                  <a:pt x="3385" y="5722"/>
                  <a:pt x="3375" y="5746"/>
                  <a:pt x="3366" y="5772"/>
                </a:cubicBezTo>
                <a:cubicBezTo>
                  <a:pt x="3356" y="5802"/>
                  <a:pt x="3348" y="5838"/>
                  <a:pt x="3341" y="5875"/>
                </a:cubicBezTo>
                <a:cubicBezTo>
                  <a:pt x="3338" y="5888"/>
                  <a:pt x="3335" y="5904"/>
                  <a:pt x="3332" y="5918"/>
                </a:cubicBezTo>
                <a:cubicBezTo>
                  <a:pt x="3328" y="5945"/>
                  <a:pt x="3324" y="5971"/>
                  <a:pt x="3321" y="6001"/>
                </a:cubicBezTo>
                <a:cubicBezTo>
                  <a:pt x="3319" y="6019"/>
                  <a:pt x="3317" y="6038"/>
                  <a:pt x="3316" y="6057"/>
                </a:cubicBezTo>
                <a:cubicBezTo>
                  <a:pt x="3314" y="6079"/>
                  <a:pt x="3312" y="6104"/>
                  <a:pt x="3311" y="6128"/>
                </a:cubicBezTo>
                <a:cubicBezTo>
                  <a:pt x="3305" y="6213"/>
                  <a:pt x="3301" y="6306"/>
                  <a:pt x="3299" y="6424"/>
                </a:cubicBezTo>
                <a:cubicBezTo>
                  <a:pt x="3292" y="6741"/>
                  <a:pt x="3236" y="6891"/>
                  <a:pt x="3033" y="7139"/>
                </a:cubicBezTo>
                <a:lnTo>
                  <a:pt x="2775" y="7453"/>
                </a:lnTo>
                <a:lnTo>
                  <a:pt x="2646" y="7220"/>
                </a:lnTo>
                <a:cubicBezTo>
                  <a:pt x="2629" y="7189"/>
                  <a:pt x="2613" y="7155"/>
                  <a:pt x="2600" y="7120"/>
                </a:cubicBezTo>
                <a:cubicBezTo>
                  <a:pt x="2596" y="7109"/>
                  <a:pt x="2594" y="7097"/>
                  <a:pt x="2590" y="7086"/>
                </a:cubicBezTo>
                <a:cubicBezTo>
                  <a:pt x="2582" y="7059"/>
                  <a:pt x="2574" y="7031"/>
                  <a:pt x="2568" y="7003"/>
                </a:cubicBezTo>
                <a:cubicBezTo>
                  <a:pt x="2566" y="6992"/>
                  <a:pt x="2563" y="6982"/>
                  <a:pt x="2562" y="6971"/>
                </a:cubicBezTo>
                <a:cubicBezTo>
                  <a:pt x="2555" y="6934"/>
                  <a:pt x="2549" y="6896"/>
                  <a:pt x="2548" y="6860"/>
                </a:cubicBezTo>
                <a:cubicBezTo>
                  <a:pt x="2547" y="6819"/>
                  <a:pt x="2549" y="6781"/>
                  <a:pt x="2555" y="6745"/>
                </a:cubicBezTo>
                <a:cubicBezTo>
                  <a:pt x="2562" y="6702"/>
                  <a:pt x="2564" y="6664"/>
                  <a:pt x="2565" y="6629"/>
                </a:cubicBezTo>
                <a:cubicBezTo>
                  <a:pt x="2565" y="6613"/>
                  <a:pt x="2566" y="6600"/>
                  <a:pt x="2565" y="6587"/>
                </a:cubicBezTo>
                <a:cubicBezTo>
                  <a:pt x="2565" y="6582"/>
                  <a:pt x="2565" y="6575"/>
                  <a:pt x="2565" y="6570"/>
                </a:cubicBezTo>
                <a:cubicBezTo>
                  <a:pt x="2563" y="6551"/>
                  <a:pt x="2559" y="6535"/>
                  <a:pt x="2555" y="6524"/>
                </a:cubicBezTo>
                <a:cubicBezTo>
                  <a:pt x="2552" y="6517"/>
                  <a:pt x="2550" y="6513"/>
                  <a:pt x="2546" y="6509"/>
                </a:cubicBezTo>
                <a:cubicBezTo>
                  <a:pt x="2543" y="6506"/>
                  <a:pt x="2540" y="6505"/>
                  <a:pt x="2536" y="6505"/>
                </a:cubicBezTo>
                <a:cubicBezTo>
                  <a:pt x="2529" y="6504"/>
                  <a:pt x="2509" y="6487"/>
                  <a:pt x="2481" y="6458"/>
                </a:cubicBezTo>
                <a:cubicBezTo>
                  <a:pt x="2468" y="6446"/>
                  <a:pt x="2449" y="6424"/>
                  <a:pt x="2434" y="6407"/>
                </a:cubicBezTo>
                <a:cubicBezTo>
                  <a:pt x="2433" y="6406"/>
                  <a:pt x="2431" y="6403"/>
                  <a:pt x="2430" y="6402"/>
                </a:cubicBezTo>
                <a:cubicBezTo>
                  <a:pt x="2375" y="6341"/>
                  <a:pt x="2308" y="6262"/>
                  <a:pt x="2227" y="6159"/>
                </a:cubicBezTo>
                <a:cubicBezTo>
                  <a:pt x="2174" y="6092"/>
                  <a:pt x="2118" y="6018"/>
                  <a:pt x="2060" y="5940"/>
                </a:cubicBezTo>
                <a:cubicBezTo>
                  <a:pt x="1977" y="5829"/>
                  <a:pt x="1917" y="5752"/>
                  <a:pt x="1861" y="5682"/>
                </a:cubicBezTo>
                <a:cubicBezTo>
                  <a:pt x="1840" y="5655"/>
                  <a:pt x="1818" y="5626"/>
                  <a:pt x="1799" y="5605"/>
                </a:cubicBezTo>
                <a:cubicBezTo>
                  <a:pt x="1789" y="5593"/>
                  <a:pt x="1780" y="5583"/>
                  <a:pt x="1771" y="5573"/>
                </a:cubicBezTo>
                <a:cubicBezTo>
                  <a:pt x="1748" y="5548"/>
                  <a:pt x="1728" y="5528"/>
                  <a:pt x="1710" y="5512"/>
                </a:cubicBezTo>
                <a:cubicBezTo>
                  <a:pt x="1703" y="5506"/>
                  <a:pt x="1695" y="5498"/>
                  <a:pt x="1688" y="5493"/>
                </a:cubicBezTo>
                <a:cubicBezTo>
                  <a:pt x="1683" y="5489"/>
                  <a:pt x="1679" y="5486"/>
                  <a:pt x="1675" y="5483"/>
                </a:cubicBezTo>
                <a:cubicBezTo>
                  <a:pt x="1659" y="5473"/>
                  <a:pt x="1644" y="5466"/>
                  <a:pt x="1631" y="5464"/>
                </a:cubicBezTo>
                <a:cubicBezTo>
                  <a:pt x="1600" y="5457"/>
                  <a:pt x="1574" y="5469"/>
                  <a:pt x="1545" y="5495"/>
                </a:cubicBezTo>
                <a:cubicBezTo>
                  <a:pt x="1530" y="5509"/>
                  <a:pt x="1515" y="5526"/>
                  <a:pt x="1498" y="5546"/>
                </a:cubicBezTo>
                <a:cubicBezTo>
                  <a:pt x="1483" y="5563"/>
                  <a:pt x="1469" y="5579"/>
                  <a:pt x="1457" y="5597"/>
                </a:cubicBezTo>
                <a:cubicBezTo>
                  <a:pt x="1445" y="5616"/>
                  <a:pt x="1435" y="5637"/>
                  <a:pt x="1426" y="5658"/>
                </a:cubicBezTo>
                <a:cubicBezTo>
                  <a:pt x="1416" y="5679"/>
                  <a:pt x="1409" y="5701"/>
                  <a:pt x="1402" y="5726"/>
                </a:cubicBezTo>
                <a:cubicBezTo>
                  <a:pt x="1397" y="5744"/>
                  <a:pt x="1394" y="5766"/>
                  <a:pt x="1390" y="5787"/>
                </a:cubicBezTo>
                <a:cubicBezTo>
                  <a:pt x="1389" y="5796"/>
                  <a:pt x="1387" y="5802"/>
                  <a:pt x="1385" y="5811"/>
                </a:cubicBezTo>
                <a:cubicBezTo>
                  <a:pt x="1385" y="5813"/>
                  <a:pt x="1384" y="5815"/>
                  <a:pt x="1383" y="5816"/>
                </a:cubicBezTo>
                <a:cubicBezTo>
                  <a:pt x="1383" y="5820"/>
                  <a:pt x="1384" y="5825"/>
                  <a:pt x="1383" y="5828"/>
                </a:cubicBezTo>
                <a:cubicBezTo>
                  <a:pt x="1383" y="5830"/>
                  <a:pt x="1382" y="5832"/>
                  <a:pt x="1382" y="5833"/>
                </a:cubicBezTo>
                <a:cubicBezTo>
                  <a:pt x="1374" y="5893"/>
                  <a:pt x="1369" y="5963"/>
                  <a:pt x="1367" y="6050"/>
                </a:cubicBezTo>
                <a:cubicBezTo>
                  <a:pt x="1364" y="6146"/>
                  <a:pt x="1365" y="6260"/>
                  <a:pt x="1368" y="6402"/>
                </a:cubicBezTo>
                <a:cubicBezTo>
                  <a:pt x="1370" y="6497"/>
                  <a:pt x="1374" y="6601"/>
                  <a:pt x="1380" y="6704"/>
                </a:cubicBezTo>
                <a:cubicBezTo>
                  <a:pt x="1386" y="6807"/>
                  <a:pt x="1393" y="6911"/>
                  <a:pt x="1402" y="7010"/>
                </a:cubicBezTo>
                <a:cubicBezTo>
                  <a:pt x="1419" y="7210"/>
                  <a:pt x="1441" y="7389"/>
                  <a:pt x="1463" y="7502"/>
                </a:cubicBezTo>
                <a:cubicBezTo>
                  <a:pt x="1479" y="7589"/>
                  <a:pt x="1490" y="7655"/>
                  <a:pt x="1498" y="7711"/>
                </a:cubicBezTo>
                <a:cubicBezTo>
                  <a:pt x="1503" y="7749"/>
                  <a:pt x="1508" y="7786"/>
                  <a:pt x="1508" y="7813"/>
                </a:cubicBezTo>
                <a:cubicBezTo>
                  <a:pt x="1508" y="7838"/>
                  <a:pt x="1504" y="7860"/>
                  <a:pt x="1498" y="7879"/>
                </a:cubicBezTo>
                <a:cubicBezTo>
                  <a:pt x="1496" y="7885"/>
                  <a:pt x="1494" y="7888"/>
                  <a:pt x="1491" y="7893"/>
                </a:cubicBezTo>
                <a:cubicBezTo>
                  <a:pt x="1486" y="7904"/>
                  <a:pt x="1479" y="7916"/>
                  <a:pt x="1471" y="7925"/>
                </a:cubicBezTo>
                <a:cubicBezTo>
                  <a:pt x="1466" y="7930"/>
                  <a:pt x="1460" y="7937"/>
                  <a:pt x="1454" y="7942"/>
                </a:cubicBezTo>
                <a:cubicBezTo>
                  <a:pt x="1448" y="7948"/>
                  <a:pt x="1438" y="7953"/>
                  <a:pt x="1431" y="7959"/>
                </a:cubicBezTo>
                <a:cubicBezTo>
                  <a:pt x="1403" y="7978"/>
                  <a:pt x="1371" y="7997"/>
                  <a:pt x="1326" y="8020"/>
                </a:cubicBezTo>
                <a:cubicBezTo>
                  <a:pt x="1297" y="8035"/>
                  <a:pt x="1269" y="8051"/>
                  <a:pt x="1245" y="8068"/>
                </a:cubicBezTo>
                <a:cubicBezTo>
                  <a:pt x="1222" y="8086"/>
                  <a:pt x="1201" y="8106"/>
                  <a:pt x="1185" y="8124"/>
                </a:cubicBezTo>
                <a:cubicBezTo>
                  <a:pt x="1153" y="8160"/>
                  <a:pt x="1139" y="8194"/>
                  <a:pt x="1150" y="8219"/>
                </a:cubicBezTo>
                <a:cubicBezTo>
                  <a:pt x="1155" y="8232"/>
                  <a:pt x="1156" y="8246"/>
                  <a:pt x="1153" y="8263"/>
                </a:cubicBezTo>
                <a:cubicBezTo>
                  <a:pt x="1150" y="8280"/>
                  <a:pt x="1144" y="8298"/>
                  <a:pt x="1134" y="8316"/>
                </a:cubicBezTo>
                <a:cubicBezTo>
                  <a:pt x="1129" y="8326"/>
                  <a:pt x="1121" y="8336"/>
                  <a:pt x="1114" y="8346"/>
                </a:cubicBezTo>
                <a:cubicBezTo>
                  <a:pt x="1114" y="8346"/>
                  <a:pt x="1113" y="8347"/>
                  <a:pt x="1112" y="8348"/>
                </a:cubicBezTo>
                <a:cubicBezTo>
                  <a:pt x="1104" y="8360"/>
                  <a:pt x="1096" y="8370"/>
                  <a:pt x="1086" y="8382"/>
                </a:cubicBezTo>
                <a:cubicBezTo>
                  <a:pt x="1072" y="8397"/>
                  <a:pt x="1057" y="8413"/>
                  <a:pt x="1040" y="8426"/>
                </a:cubicBezTo>
                <a:cubicBezTo>
                  <a:pt x="1018" y="8443"/>
                  <a:pt x="1000" y="8462"/>
                  <a:pt x="985" y="8482"/>
                </a:cubicBezTo>
                <a:cubicBezTo>
                  <a:pt x="969" y="8502"/>
                  <a:pt x="958" y="8523"/>
                  <a:pt x="949" y="8545"/>
                </a:cubicBezTo>
                <a:cubicBezTo>
                  <a:pt x="932" y="8589"/>
                  <a:pt x="929" y="8634"/>
                  <a:pt x="937" y="8679"/>
                </a:cubicBezTo>
                <a:cubicBezTo>
                  <a:pt x="942" y="8701"/>
                  <a:pt x="949" y="8723"/>
                  <a:pt x="959" y="8744"/>
                </a:cubicBezTo>
                <a:cubicBezTo>
                  <a:pt x="970" y="8766"/>
                  <a:pt x="983" y="8787"/>
                  <a:pt x="1000" y="8805"/>
                </a:cubicBezTo>
                <a:cubicBezTo>
                  <a:pt x="1032" y="8842"/>
                  <a:pt x="1076" y="8875"/>
                  <a:pt x="1131" y="8895"/>
                </a:cubicBezTo>
                <a:cubicBezTo>
                  <a:pt x="1153" y="8903"/>
                  <a:pt x="1172" y="8914"/>
                  <a:pt x="1188" y="8924"/>
                </a:cubicBezTo>
                <a:cubicBezTo>
                  <a:pt x="1205" y="8935"/>
                  <a:pt x="1217" y="8946"/>
                  <a:pt x="1227" y="8958"/>
                </a:cubicBezTo>
                <a:cubicBezTo>
                  <a:pt x="1237" y="8971"/>
                  <a:pt x="1242" y="8983"/>
                  <a:pt x="1244" y="8995"/>
                </a:cubicBezTo>
                <a:cubicBezTo>
                  <a:pt x="1246" y="9007"/>
                  <a:pt x="1244" y="9019"/>
                  <a:pt x="1237" y="9029"/>
                </a:cubicBezTo>
                <a:cubicBezTo>
                  <a:pt x="1223" y="9049"/>
                  <a:pt x="1220" y="9084"/>
                  <a:pt x="1225" y="9124"/>
                </a:cubicBezTo>
                <a:cubicBezTo>
                  <a:pt x="1231" y="9163"/>
                  <a:pt x="1245" y="9206"/>
                  <a:pt x="1267" y="9245"/>
                </a:cubicBezTo>
                <a:cubicBezTo>
                  <a:pt x="1283" y="9272"/>
                  <a:pt x="1294" y="9297"/>
                  <a:pt x="1301" y="9321"/>
                </a:cubicBezTo>
                <a:cubicBezTo>
                  <a:pt x="1315" y="9370"/>
                  <a:pt x="1315" y="9415"/>
                  <a:pt x="1298" y="9467"/>
                </a:cubicBezTo>
                <a:cubicBezTo>
                  <a:pt x="1289" y="9493"/>
                  <a:pt x="1276" y="9520"/>
                  <a:pt x="1259" y="9549"/>
                </a:cubicBezTo>
                <a:cubicBezTo>
                  <a:pt x="1243" y="9577"/>
                  <a:pt x="1225" y="9600"/>
                  <a:pt x="1207" y="9620"/>
                </a:cubicBezTo>
                <a:cubicBezTo>
                  <a:pt x="1189" y="9640"/>
                  <a:pt x="1169" y="9658"/>
                  <a:pt x="1150" y="9671"/>
                </a:cubicBezTo>
                <a:cubicBezTo>
                  <a:pt x="1130" y="9684"/>
                  <a:pt x="1110" y="9692"/>
                  <a:pt x="1089" y="9698"/>
                </a:cubicBezTo>
                <a:cubicBezTo>
                  <a:pt x="1047" y="9709"/>
                  <a:pt x="1004" y="9706"/>
                  <a:pt x="963" y="9688"/>
                </a:cubicBezTo>
                <a:cubicBezTo>
                  <a:pt x="922" y="9670"/>
                  <a:pt x="883" y="9637"/>
                  <a:pt x="848" y="9591"/>
                </a:cubicBezTo>
                <a:cubicBezTo>
                  <a:pt x="831" y="9568"/>
                  <a:pt x="814" y="9540"/>
                  <a:pt x="799" y="9511"/>
                </a:cubicBezTo>
                <a:cubicBezTo>
                  <a:pt x="783" y="9477"/>
                  <a:pt x="765" y="9446"/>
                  <a:pt x="746" y="9418"/>
                </a:cubicBezTo>
                <a:cubicBezTo>
                  <a:pt x="726" y="9390"/>
                  <a:pt x="706" y="9365"/>
                  <a:pt x="683" y="9343"/>
                </a:cubicBezTo>
                <a:cubicBezTo>
                  <a:pt x="663" y="9322"/>
                  <a:pt x="640" y="9305"/>
                  <a:pt x="618" y="9289"/>
                </a:cubicBezTo>
                <a:cubicBezTo>
                  <a:pt x="612" y="9285"/>
                  <a:pt x="607" y="9283"/>
                  <a:pt x="601" y="9280"/>
                </a:cubicBezTo>
                <a:cubicBezTo>
                  <a:pt x="584" y="9269"/>
                  <a:pt x="567" y="9258"/>
                  <a:pt x="549" y="9250"/>
                </a:cubicBezTo>
                <a:cubicBezTo>
                  <a:pt x="542" y="9248"/>
                  <a:pt x="535" y="9245"/>
                  <a:pt x="528" y="9243"/>
                </a:cubicBezTo>
                <a:cubicBezTo>
                  <a:pt x="504" y="9234"/>
                  <a:pt x="480" y="9227"/>
                  <a:pt x="454" y="9224"/>
                </a:cubicBezTo>
                <a:cubicBezTo>
                  <a:pt x="430" y="9220"/>
                  <a:pt x="406" y="9220"/>
                  <a:pt x="380" y="9221"/>
                </a:cubicBezTo>
                <a:cubicBezTo>
                  <a:pt x="371" y="9222"/>
                  <a:pt x="361" y="9225"/>
                  <a:pt x="352" y="9226"/>
                </a:cubicBezTo>
                <a:cubicBezTo>
                  <a:pt x="334" y="9228"/>
                  <a:pt x="317" y="9231"/>
                  <a:pt x="300" y="9236"/>
                </a:cubicBezTo>
                <a:cubicBezTo>
                  <a:pt x="290" y="9238"/>
                  <a:pt x="282" y="9240"/>
                  <a:pt x="273" y="9243"/>
                </a:cubicBezTo>
                <a:cubicBezTo>
                  <a:pt x="247" y="9252"/>
                  <a:pt x="221" y="9263"/>
                  <a:pt x="195" y="9277"/>
                </a:cubicBezTo>
                <a:cubicBezTo>
                  <a:pt x="167" y="9293"/>
                  <a:pt x="144" y="9309"/>
                  <a:pt x="123" y="9326"/>
                </a:cubicBezTo>
                <a:cubicBezTo>
                  <a:pt x="119" y="9329"/>
                  <a:pt x="115" y="9332"/>
                  <a:pt x="111" y="9335"/>
                </a:cubicBezTo>
                <a:cubicBezTo>
                  <a:pt x="91" y="9352"/>
                  <a:pt x="74" y="9370"/>
                  <a:pt x="61" y="9391"/>
                </a:cubicBezTo>
                <a:cubicBezTo>
                  <a:pt x="52" y="9406"/>
                  <a:pt x="44" y="9420"/>
                  <a:pt x="37" y="9438"/>
                </a:cubicBezTo>
                <a:cubicBezTo>
                  <a:pt x="35" y="9442"/>
                  <a:pt x="34" y="9447"/>
                  <a:pt x="32" y="9452"/>
                </a:cubicBezTo>
                <a:cubicBezTo>
                  <a:pt x="28" y="9463"/>
                  <a:pt x="26" y="9476"/>
                  <a:pt x="24" y="9489"/>
                </a:cubicBezTo>
                <a:cubicBezTo>
                  <a:pt x="17" y="9518"/>
                  <a:pt x="10" y="9547"/>
                  <a:pt x="7" y="9586"/>
                </a:cubicBezTo>
                <a:cubicBezTo>
                  <a:pt x="7" y="9587"/>
                  <a:pt x="7" y="9590"/>
                  <a:pt x="7" y="9591"/>
                </a:cubicBezTo>
                <a:cubicBezTo>
                  <a:pt x="2" y="9652"/>
                  <a:pt x="0" y="9725"/>
                  <a:pt x="0" y="9817"/>
                </a:cubicBezTo>
                <a:cubicBezTo>
                  <a:pt x="0" y="9906"/>
                  <a:pt x="1" y="9969"/>
                  <a:pt x="3" y="10024"/>
                </a:cubicBezTo>
                <a:cubicBezTo>
                  <a:pt x="5" y="10063"/>
                  <a:pt x="6" y="10099"/>
                  <a:pt x="10" y="10123"/>
                </a:cubicBezTo>
                <a:cubicBezTo>
                  <a:pt x="13" y="10140"/>
                  <a:pt x="18" y="10152"/>
                  <a:pt x="22" y="10162"/>
                </a:cubicBezTo>
                <a:cubicBezTo>
                  <a:pt x="23" y="10166"/>
                  <a:pt x="25" y="10169"/>
                  <a:pt x="27" y="10172"/>
                </a:cubicBezTo>
                <a:cubicBezTo>
                  <a:pt x="30" y="10178"/>
                  <a:pt x="33" y="10181"/>
                  <a:pt x="37" y="10184"/>
                </a:cubicBezTo>
                <a:cubicBezTo>
                  <a:pt x="39" y="10186"/>
                  <a:pt x="41" y="10188"/>
                  <a:pt x="44" y="10189"/>
                </a:cubicBezTo>
                <a:cubicBezTo>
                  <a:pt x="58" y="10194"/>
                  <a:pt x="77" y="10186"/>
                  <a:pt x="103" y="10170"/>
                </a:cubicBezTo>
                <a:cubicBezTo>
                  <a:pt x="116" y="10161"/>
                  <a:pt x="131" y="10151"/>
                  <a:pt x="148" y="10138"/>
                </a:cubicBezTo>
                <a:cubicBezTo>
                  <a:pt x="175" y="10117"/>
                  <a:pt x="200" y="10104"/>
                  <a:pt x="222" y="10094"/>
                </a:cubicBezTo>
                <a:cubicBezTo>
                  <a:pt x="231" y="10091"/>
                  <a:pt x="238" y="10086"/>
                  <a:pt x="246" y="10085"/>
                </a:cubicBezTo>
                <a:cubicBezTo>
                  <a:pt x="250" y="10083"/>
                  <a:pt x="255" y="10083"/>
                  <a:pt x="259" y="10082"/>
                </a:cubicBezTo>
                <a:cubicBezTo>
                  <a:pt x="271" y="10080"/>
                  <a:pt x="280" y="10081"/>
                  <a:pt x="288" y="10085"/>
                </a:cubicBezTo>
                <a:cubicBezTo>
                  <a:pt x="292" y="10087"/>
                  <a:pt x="296" y="10088"/>
                  <a:pt x="298" y="10092"/>
                </a:cubicBezTo>
                <a:cubicBezTo>
                  <a:pt x="300" y="10096"/>
                  <a:pt x="302" y="10100"/>
                  <a:pt x="303" y="10106"/>
                </a:cubicBezTo>
                <a:cubicBezTo>
                  <a:pt x="307" y="10153"/>
                  <a:pt x="321" y="10430"/>
                  <a:pt x="335" y="10724"/>
                </a:cubicBezTo>
                <a:cubicBezTo>
                  <a:pt x="342" y="10871"/>
                  <a:pt x="348" y="11003"/>
                  <a:pt x="355" y="11118"/>
                </a:cubicBezTo>
                <a:cubicBezTo>
                  <a:pt x="370" y="11348"/>
                  <a:pt x="388" y="11513"/>
                  <a:pt x="412" y="11624"/>
                </a:cubicBezTo>
                <a:cubicBezTo>
                  <a:pt x="418" y="11652"/>
                  <a:pt x="426" y="11676"/>
                  <a:pt x="433" y="11697"/>
                </a:cubicBezTo>
                <a:cubicBezTo>
                  <a:pt x="442" y="11725"/>
                  <a:pt x="452" y="11744"/>
                  <a:pt x="463" y="11760"/>
                </a:cubicBezTo>
                <a:cubicBezTo>
                  <a:pt x="467" y="11766"/>
                  <a:pt x="472" y="11773"/>
                  <a:pt x="476" y="11777"/>
                </a:cubicBezTo>
                <a:cubicBezTo>
                  <a:pt x="479" y="11780"/>
                  <a:pt x="480" y="11782"/>
                  <a:pt x="483" y="11785"/>
                </a:cubicBezTo>
                <a:cubicBezTo>
                  <a:pt x="491" y="11791"/>
                  <a:pt x="501" y="11795"/>
                  <a:pt x="510" y="11797"/>
                </a:cubicBezTo>
                <a:cubicBezTo>
                  <a:pt x="531" y="11800"/>
                  <a:pt x="554" y="11790"/>
                  <a:pt x="581" y="11770"/>
                </a:cubicBezTo>
                <a:cubicBezTo>
                  <a:pt x="634" y="11729"/>
                  <a:pt x="699" y="11643"/>
                  <a:pt x="781" y="11519"/>
                </a:cubicBezTo>
                <a:cubicBezTo>
                  <a:pt x="807" y="11480"/>
                  <a:pt x="838" y="11440"/>
                  <a:pt x="872" y="11400"/>
                </a:cubicBezTo>
                <a:cubicBezTo>
                  <a:pt x="879" y="11391"/>
                  <a:pt x="888" y="11382"/>
                  <a:pt x="895" y="11374"/>
                </a:cubicBezTo>
                <a:cubicBezTo>
                  <a:pt x="921" y="11344"/>
                  <a:pt x="948" y="11316"/>
                  <a:pt x="976" y="11288"/>
                </a:cubicBezTo>
                <a:cubicBezTo>
                  <a:pt x="988" y="11277"/>
                  <a:pt x="999" y="11266"/>
                  <a:pt x="1011" y="11254"/>
                </a:cubicBezTo>
                <a:cubicBezTo>
                  <a:pt x="1047" y="11221"/>
                  <a:pt x="1081" y="11190"/>
                  <a:pt x="1116" y="11164"/>
                </a:cubicBezTo>
                <a:cubicBezTo>
                  <a:pt x="1155" y="11135"/>
                  <a:pt x="1192" y="11112"/>
                  <a:pt x="1225" y="11096"/>
                </a:cubicBezTo>
                <a:cubicBezTo>
                  <a:pt x="1254" y="11082"/>
                  <a:pt x="1284" y="11063"/>
                  <a:pt x="1311" y="11043"/>
                </a:cubicBezTo>
                <a:cubicBezTo>
                  <a:pt x="1321" y="11036"/>
                  <a:pt x="1329" y="11029"/>
                  <a:pt x="1338" y="11021"/>
                </a:cubicBezTo>
                <a:cubicBezTo>
                  <a:pt x="1356" y="11006"/>
                  <a:pt x="1374" y="10989"/>
                  <a:pt x="1390" y="10972"/>
                </a:cubicBezTo>
                <a:cubicBezTo>
                  <a:pt x="1397" y="10965"/>
                  <a:pt x="1404" y="10958"/>
                  <a:pt x="1410" y="10950"/>
                </a:cubicBezTo>
                <a:cubicBezTo>
                  <a:pt x="1432" y="10925"/>
                  <a:pt x="1453" y="10899"/>
                  <a:pt x="1468" y="10873"/>
                </a:cubicBezTo>
                <a:cubicBezTo>
                  <a:pt x="1484" y="10843"/>
                  <a:pt x="1495" y="10814"/>
                  <a:pt x="1500" y="10787"/>
                </a:cubicBezTo>
                <a:cubicBezTo>
                  <a:pt x="1505" y="10756"/>
                  <a:pt x="1514" y="10730"/>
                  <a:pt x="1525" y="10707"/>
                </a:cubicBezTo>
                <a:cubicBezTo>
                  <a:pt x="1535" y="10684"/>
                  <a:pt x="1548" y="10666"/>
                  <a:pt x="1564" y="10651"/>
                </a:cubicBezTo>
                <a:cubicBezTo>
                  <a:pt x="1579" y="10637"/>
                  <a:pt x="1596" y="10626"/>
                  <a:pt x="1616" y="10620"/>
                </a:cubicBezTo>
                <a:cubicBezTo>
                  <a:pt x="1655" y="10608"/>
                  <a:pt x="1702" y="10612"/>
                  <a:pt x="1755" y="10634"/>
                </a:cubicBezTo>
                <a:cubicBezTo>
                  <a:pt x="1777" y="10643"/>
                  <a:pt x="1802" y="10655"/>
                  <a:pt x="1826" y="10671"/>
                </a:cubicBezTo>
                <a:cubicBezTo>
                  <a:pt x="1850" y="10685"/>
                  <a:pt x="1874" y="10704"/>
                  <a:pt x="1900" y="10724"/>
                </a:cubicBezTo>
                <a:cubicBezTo>
                  <a:pt x="1911" y="10733"/>
                  <a:pt x="1921" y="10739"/>
                  <a:pt x="1932" y="10748"/>
                </a:cubicBezTo>
                <a:cubicBezTo>
                  <a:pt x="1964" y="10776"/>
                  <a:pt x="1997" y="10808"/>
                  <a:pt x="2031" y="10843"/>
                </a:cubicBezTo>
                <a:cubicBezTo>
                  <a:pt x="2076" y="10890"/>
                  <a:pt x="2111" y="10935"/>
                  <a:pt x="2139" y="10977"/>
                </a:cubicBezTo>
                <a:cubicBezTo>
                  <a:pt x="2167" y="11019"/>
                  <a:pt x="2188" y="11057"/>
                  <a:pt x="2200" y="11094"/>
                </a:cubicBezTo>
                <a:cubicBezTo>
                  <a:pt x="2206" y="11113"/>
                  <a:pt x="2208" y="11132"/>
                  <a:pt x="2210" y="11150"/>
                </a:cubicBezTo>
                <a:cubicBezTo>
                  <a:pt x="2211" y="11165"/>
                  <a:pt x="2210" y="11179"/>
                  <a:pt x="2208" y="11194"/>
                </a:cubicBezTo>
                <a:cubicBezTo>
                  <a:pt x="2208" y="11197"/>
                  <a:pt x="2207" y="11202"/>
                  <a:pt x="2206" y="11206"/>
                </a:cubicBezTo>
                <a:cubicBezTo>
                  <a:pt x="2205" y="11214"/>
                  <a:pt x="2202" y="11220"/>
                  <a:pt x="2200" y="11228"/>
                </a:cubicBezTo>
                <a:cubicBezTo>
                  <a:pt x="2195" y="11242"/>
                  <a:pt x="2188" y="11255"/>
                  <a:pt x="2180" y="11269"/>
                </a:cubicBezTo>
                <a:cubicBezTo>
                  <a:pt x="2176" y="11274"/>
                  <a:pt x="2173" y="11281"/>
                  <a:pt x="2169" y="11286"/>
                </a:cubicBezTo>
                <a:cubicBezTo>
                  <a:pt x="2156" y="11304"/>
                  <a:pt x="2140" y="11321"/>
                  <a:pt x="2121" y="11337"/>
                </a:cubicBezTo>
                <a:cubicBezTo>
                  <a:pt x="2117" y="11340"/>
                  <a:pt x="2114" y="11342"/>
                  <a:pt x="2111" y="11344"/>
                </a:cubicBezTo>
                <a:cubicBezTo>
                  <a:pt x="2095" y="11356"/>
                  <a:pt x="2077" y="11367"/>
                  <a:pt x="2058" y="11378"/>
                </a:cubicBezTo>
                <a:cubicBezTo>
                  <a:pt x="2022" y="11400"/>
                  <a:pt x="1980" y="11421"/>
                  <a:pt x="1930" y="11439"/>
                </a:cubicBezTo>
                <a:cubicBezTo>
                  <a:pt x="1920" y="11443"/>
                  <a:pt x="1908" y="11445"/>
                  <a:pt x="1897" y="11449"/>
                </a:cubicBezTo>
                <a:cubicBezTo>
                  <a:pt x="1851" y="11465"/>
                  <a:pt x="1800" y="11481"/>
                  <a:pt x="1744" y="11495"/>
                </a:cubicBezTo>
                <a:cubicBezTo>
                  <a:pt x="1730" y="11499"/>
                  <a:pt x="1716" y="11501"/>
                  <a:pt x="1702" y="11505"/>
                </a:cubicBezTo>
                <a:cubicBezTo>
                  <a:pt x="1630" y="11521"/>
                  <a:pt x="1554" y="11537"/>
                  <a:pt x="1468" y="11551"/>
                </a:cubicBezTo>
                <a:cubicBezTo>
                  <a:pt x="1332" y="11574"/>
                  <a:pt x="1321" y="11638"/>
                  <a:pt x="1319" y="12461"/>
                </a:cubicBezTo>
                <a:cubicBezTo>
                  <a:pt x="1319" y="12787"/>
                  <a:pt x="1323" y="13039"/>
                  <a:pt x="1335" y="13227"/>
                </a:cubicBezTo>
                <a:cubicBezTo>
                  <a:pt x="1340" y="13313"/>
                  <a:pt x="1347" y="13381"/>
                  <a:pt x="1357" y="13441"/>
                </a:cubicBezTo>
                <a:cubicBezTo>
                  <a:pt x="1358" y="13451"/>
                  <a:pt x="1360" y="13463"/>
                  <a:pt x="1362" y="13472"/>
                </a:cubicBezTo>
                <a:cubicBezTo>
                  <a:pt x="1364" y="13486"/>
                  <a:pt x="1367" y="13499"/>
                  <a:pt x="1370" y="13511"/>
                </a:cubicBezTo>
                <a:cubicBezTo>
                  <a:pt x="1373" y="13526"/>
                  <a:pt x="1378" y="13540"/>
                  <a:pt x="1382" y="13553"/>
                </a:cubicBezTo>
                <a:cubicBezTo>
                  <a:pt x="1386" y="13565"/>
                  <a:pt x="1389" y="13574"/>
                  <a:pt x="1394" y="13584"/>
                </a:cubicBezTo>
                <a:cubicBezTo>
                  <a:pt x="1398" y="13595"/>
                  <a:pt x="1404" y="13605"/>
                  <a:pt x="1409" y="13613"/>
                </a:cubicBezTo>
                <a:cubicBezTo>
                  <a:pt x="1413" y="13620"/>
                  <a:pt x="1416" y="13628"/>
                  <a:pt x="1420" y="13633"/>
                </a:cubicBezTo>
                <a:cubicBezTo>
                  <a:pt x="1426" y="13640"/>
                  <a:pt x="1432" y="13645"/>
                  <a:pt x="1439" y="13650"/>
                </a:cubicBezTo>
                <a:cubicBezTo>
                  <a:pt x="1444" y="13653"/>
                  <a:pt x="1449" y="13658"/>
                  <a:pt x="1454" y="13660"/>
                </a:cubicBezTo>
                <a:cubicBezTo>
                  <a:pt x="1461" y="13662"/>
                  <a:pt x="1468" y="13662"/>
                  <a:pt x="1476" y="13662"/>
                </a:cubicBezTo>
                <a:cubicBezTo>
                  <a:pt x="1482" y="13662"/>
                  <a:pt x="1488" y="13663"/>
                  <a:pt x="1495" y="13662"/>
                </a:cubicBezTo>
                <a:cubicBezTo>
                  <a:pt x="1503" y="13660"/>
                  <a:pt x="1514" y="13657"/>
                  <a:pt x="1523" y="13652"/>
                </a:cubicBezTo>
                <a:cubicBezTo>
                  <a:pt x="1529" y="13650"/>
                  <a:pt x="1534" y="13646"/>
                  <a:pt x="1540" y="13643"/>
                </a:cubicBezTo>
                <a:cubicBezTo>
                  <a:pt x="1557" y="13633"/>
                  <a:pt x="1575" y="13622"/>
                  <a:pt x="1594" y="13606"/>
                </a:cubicBezTo>
                <a:cubicBezTo>
                  <a:pt x="1616" y="13588"/>
                  <a:pt x="1641" y="13562"/>
                  <a:pt x="1666" y="13536"/>
                </a:cubicBezTo>
                <a:cubicBezTo>
                  <a:pt x="1704" y="13496"/>
                  <a:pt x="1743" y="13450"/>
                  <a:pt x="1789" y="13395"/>
                </a:cubicBezTo>
                <a:cubicBezTo>
                  <a:pt x="1819" y="13358"/>
                  <a:pt x="1851" y="13324"/>
                  <a:pt x="1882" y="13292"/>
                </a:cubicBezTo>
                <a:cubicBezTo>
                  <a:pt x="1912" y="13261"/>
                  <a:pt x="1943" y="13232"/>
                  <a:pt x="1971" y="13207"/>
                </a:cubicBezTo>
                <a:cubicBezTo>
                  <a:pt x="1999" y="13183"/>
                  <a:pt x="2025" y="13162"/>
                  <a:pt x="2047" y="13149"/>
                </a:cubicBezTo>
                <a:cubicBezTo>
                  <a:pt x="2068" y="13135"/>
                  <a:pt x="2087" y="13129"/>
                  <a:pt x="2099" y="13129"/>
                </a:cubicBezTo>
                <a:cubicBezTo>
                  <a:pt x="2123" y="13129"/>
                  <a:pt x="2158" y="13097"/>
                  <a:pt x="2195" y="13047"/>
                </a:cubicBezTo>
                <a:cubicBezTo>
                  <a:pt x="2232" y="12997"/>
                  <a:pt x="2270" y="12928"/>
                  <a:pt x="2302" y="12852"/>
                </a:cubicBezTo>
                <a:cubicBezTo>
                  <a:pt x="2325" y="12797"/>
                  <a:pt x="2343" y="12744"/>
                  <a:pt x="2356" y="12689"/>
                </a:cubicBezTo>
                <a:cubicBezTo>
                  <a:pt x="2365" y="12651"/>
                  <a:pt x="2372" y="12610"/>
                  <a:pt x="2376" y="12568"/>
                </a:cubicBezTo>
                <a:cubicBezTo>
                  <a:pt x="2377" y="12560"/>
                  <a:pt x="2377" y="12553"/>
                  <a:pt x="2378" y="12546"/>
                </a:cubicBezTo>
                <a:cubicBezTo>
                  <a:pt x="2382" y="12503"/>
                  <a:pt x="2385" y="12458"/>
                  <a:pt x="2385" y="12407"/>
                </a:cubicBezTo>
                <a:cubicBezTo>
                  <a:pt x="2384" y="12361"/>
                  <a:pt x="2380" y="12305"/>
                  <a:pt x="2376" y="12249"/>
                </a:cubicBezTo>
                <a:cubicBezTo>
                  <a:pt x="2371" y="12169"/>
                  <a:pt x="2364" y="12084"/>
                  <a:pt x="2353" y="11979"/>
                </a:cubicBezTo>
                <a:cubicBezTo>
                  <a:pt x="2327" y="11743"/>
                  <a:pt x="2316" y="11587"/>
                  <a:pt x="2323" y="11473"/>
                </a:cubicBezTo>
                <a:cubicBezTo>
                  <a:pt x="2324" y="11445"/>
                  <a:pt x="2327" y="11419"/>
                  <a:pt x="2331" y="11395"/>
                </a:cubicBezTo>
                <a:cubicBezTo>
                  <a:pt x="2335" y="11372"/>
                  <a:pt x="2340" y="11350"/>
                  <a:pt x="2346" y="11330"/>
                </a:cubicBezTo>
                <a:cubicBezTo>
                  <a:pt x="2352" y="11310"/>
                  <a:pt x="2358" y="11293"/>
                  <a:pt x="2366" y="11276"/>
                </a:cubicBezTo>
                <a:cubicBezTo>
                  <a:pt x="2375" y="11259"/>
                  <a:pt x="2384" y="11243"/>
                  <a:pt x="2395" y="11228"/>
                </a:cubicBezTo>
                <a:cubicBezTo>
                  <a:pt x="2414" y="11201"/>
                  <a:pt x="2433" y="11178"/>
                  <a:pt x="2450" y="11162"/>
                </a:cubicBezTo>
                <a:cubicBezTo>
                  <a:pt x="2468" y="11146"/>
                  <a:pt x="2485" y="11136"/>
                  <a:pt x="2501" y="11130"/>
                </a:cubicBezTo>
                <a:cubicBezTo>
                  <a:pt x="2517" y="11125"/>
                  <a:pt x="2532" y="11125"/>
                  <a:pt x="2546" y="11130"/>
                </a:cubicBezTo>
                <a:cubicBezTo>
                  <a:pt x="2561" y="11135"/>
                  <a:pt x="2575" y="11147"/>
                  <a:pt x="2587" y="11162"/>
                </a:cubicBezTo>
                <a:cubicBezTo>
                  <a:pt x="2623" y="11207"/>
                  <a:pt x="2649" y="11296"/>
                  <a:pt x="2659" y="11422"/>
                </a:cubicBezTo>
                <a:cubicBezTo>
                  <a:pt x="2663" y="11464"/>
                  <a:pt x="2664" y="11510"/>
                  <a:pt x="2664" y="11561"/>
                </a:cubicBezTo>
                <a:cubicBezTo>
                  <a:pt x="2664" y="11616"/>
                  <a:pt x="2668" y="11668"/>
                  <a:pt x="2674" y="11716"/>
                </a:cubicBezTo>
                <a:cubicBezTo>
                  <a:pt x="2680" y="11760"/>
                  <a:pt x="2687" y="11799"/>
                  <a:pt x="2698" y="11836"/>
                </a:cubicBezTo>
                <a:cubicBezTo>
                  <a:pt x="2700" y="11843"/>
                  <a:pt x="2702" y="11848"/>
                  <a:pt x="2705" y="11855"/>
                </a:cubicBezTo>
                <a:cubicBezTo>
                  <a:pt x="2715" y="11889"/>
                  <a:pt x="2728" y="11920"/>
                  <a:pt x="2743" y="11948"/>
                </a:cubicBezTo>
                <a:cubicBezTo>
                  <a:pt x="2753" y="11965"/>
                  <a:pt x="2764" y="11982"/>
                  <a:pt x="2775" y="11996"/>
                </a:cubicBezTo>
                <a:cubicBezTo>
                  <a:pt x="2786" y="12009"/>
                  <a:pt x="2796" y="12020"/>
                  <a:pt x="2807" y="12030"/>
                </a:cubicBezTo>
                <a:cubicBezTo>
                  <a:pt x="2859" y="12077"/>
                  <a:pt x="2893" y="12131"/>
                  <a:pt x="2910" y="12198"/>
                </a:cubicBezTo>
                <a:cubicBezTo>
                  <a:pt x="2914" y="12214"/>
                  <a:pt x="2918" y="12229"/>
                  <a:pt x="2920" y="12247"/>
                </a:cubicBezTo>
                <a:cubicBezTo>
                  <a:pt x="2920" y="12248"/>
                  <a:pt x="2920" y="12251"/>
                  <a:pt x="2920" y="12252"/>
                </a:cubicBezTo>
                <a:cubicBezTo>
                  <a:pt x="2922" y="12269"/>
                  <a:pt x="2923" y="12286"/>
                  <a:pt x="2923" y="12305"/>
                </a:cubicBezTo>
                <a:cubicBezTo>
                  <a:pt x="2923" y="12307"/>
                  <a:pt x="2923" y="12308"/>
                  <a:pt x="2923" y="12310"/>
                </a:cubicBezTo>
                <a:cubicBezTo>
                  <a:pt x="2924" y="12352"/>
                  <a:pt x="2922" y="12398"/>
                  <a:pt x="2915" y="12451"/>
                </a:cubicBezTo>
                <a:cubicBezTo>
                  <a:pt x="2904" y="12541"/>
                  <a:pt x="2892" y="12616"/>
                  <a:pt x="2880" y="12677"/>
                </a:cubicBezTo>
                <a:cubicBezTo>
                  <a:pt x="2867" y="12738"/>
                  <a:pt x="2855" y="12785"/>
                  <a:pt x="2841" y="12818"/>
                </a:cubicBezTo>
                <a:cubicBezTo>
                  <a:pt x="2834" y="12835"/>
                  <a:pt x="2827" y="12849"/>
                  <a:pt x="2819" y="12860"/>
                </a:cubicBezTo>
                <a:cubicBezTo>
                  <a:pt x="2804" y="12880"/>
                  <a:pt x="2789" y="12886"/>
                  <a:pt x="2772" y="12881"/>
                </a:cubicBezTo>
                <a:cubicBezTo>
                  <a:pt x="2763" y="12879"/>
                  <a:pt x="2753" y="12875"/>
                  <a:pt x="2743" y="12867"/>
                </a:cubicBezTo>
                <a:cubicBezTo>
                  <a:pt x="2727" y="12853"/>
                  <a:pt x="2714" y="12875"/>
                  <a:pt x="2705" y="12925"/>
                </a:cubicBezTo>
                <a:cubicBezTo>
                  <a:pt x="2695" y="12976"/>
                  <a:pt x="2691" y="13052"/>
                  <a:pt x="2693" y="13142"/>
                </a:cubicBezTo>
                <a:lnTo>
                  <a:pt x="2701" y="13470"/>
                </a:lnTo>
                <a:lnTo>
                  <a:pt x="3220" y="13421"/>
                </a:lnTo>
                <a:cubicBezTo>
                  <a:pt x="3458" y="13400"/>
                  <a:pt x="3591" y="13393"/>
                  <a:pt x="3689" y="13424"/>
                </a:cubicBezTo>
                <a:cubicBezTo>
                  <a:pt x="3714" y="13431"/>
                  <a:pt x="3736" y="13440"/>
                  <a:pt x="3757" y="13453"/>
                </a:cubicBezTo>
                <a:cubicBezTo>
                  <a:pt x="3778" y="13466"/>
                  <a:pt x="3797" y="13481"/>
                  <a:pt x="3817" y="13499"/>
                </a:cubicBezTo>
                <a:cubicBezTo>
                  <a:pt x="3856" y="13535"/>
                  <a:pt x="3896" y="13585"/>
                  <a:pt x="3943" y="13648"/>
                </a:cubicBezTo>
                <a:cubicBezTo>
                  <a:pt x="3968" y="13681"/>
                  <a:pt x="3992" y="13709"/>
                  <a:pt x="4016" y="13735"/>
                </a:cubicBezTo>
                <a:cubicBezTo>
                  <a:pt x="4024" y="13744"/>
                  <a:pt x="4032" y="13751"/>
                  <a:pt x="4041" y="13759"/>
                </a:cubicBezTo>
                <a:cubicBezTo>
                  <a:pt x="4065" y="13784"/>
                  <a:pt x="4091" y="13807"/>
                  <a:pt x="4117" y="13825"/>
                </a:cubicBezTo>
                <a:cubicBezTo>
                  <a:pt x="4139" y="13841"/>
                  <a:pt x="4163" y="13855"/>
                  <a:pt x="4187" y="13866"/>
                </a:cubicBezTo>
                <a:cubicBezTo>
                  <a:pt x="4196" y="13871"/>
                  <a:pt x="4205" y="13875"/>
                  <a:pt x="4214" y="13879"/>
                </a:cubicBezTo>
                <a:cubicBezTo>
                  <a:pt x="4230" y="13885"/>
                  <a:pt x="4248" y="13891"/>
                  <a:pt x="4265" y="13896"/>
                </a:cubicBezTo>
                <a:cubicBezTo>
                  <a:pt x="4276" y="13899"/>
                  <a:pt x="4287" y="13900"/>
                  <a:pt x="4298" y="13903"/>
                </a:cubicBezTo>
                <a:cubicBezTo>
                  <a:pt x="4311" y="13906"/>
                  <a:pt x="4325" y="13908"/>
                  <a:pt x="4339" y="13910"/>
                </a:cubicBezTo>
                <a:cubicBezTo>
                  <a:pt x="4387" y="13918"/>
                  <a:pt x="4437" y="13924"/>
                  <a:pt x="4497" y="13925"/>
                </a:cubicBezTo>
                <a:cubicBezTo>
                  <a:pt x="4569" y="13926"/>
                  <a:pt x="4622" y="13928"/>
                  <a:pt x="4667" y="13932"/>
                </a:cubicBezTo>
                <a:cubicBezTo>
                  <a:pt x="4683" y="13934"/>
                  <a:pt x="4702" y="13934"/>
                  <a:pt x="4716" y="13937"/>
                </a:cubicBezTo>
                <a:cubicBezTo>
                  <a:pt x="4724" y="13938"/>
                  <a:pt x="4732" y="13940"/>
                  <a:pt x="4739" y="13942"/>
                </a:cubicBezTo>
                <a:cubicBezTo>
                  <a:pt x="4755" y="13946"/>
                  <a:pt x="4770" y="13954"/>
                  <a:pt x="4781" y="13961"/>
                </a:cubicBezTo>
                <a:cubicBezTo>
                  <a:pt x="4787" y="13965"/>
                  <a:pt x="4794" y="13967"/>
                  <a:pt x="4798" y="13971"/>
                </a:cubicBezTo>
                <a:cubicBezTo>
                  <a:pt x="4800" y="13973"/>
                  <a:pt x="4802" y="13976"/>
                  <a:pt x="4803" y="13978"/>
                </a:cubicBezTo>
                <a:cubicBezTo>
                  <a:pt x="4813" y="13989"/>
                  <a:pt x="4821" y="14000"/>
                  <a:pt x="4827" y="14015"/>
                </a:cubicBezTo>
                <a:cubicBezTo>
                  <a:pt x="4833" y="14032"/>
                  <a:pt x="4838" y="14052"/>
                  <a:pt x="4840" y="14076"/>
                </a:cubicBezTo>
                <a:cubicBezTo>
                  <a:pt x="4843" y="14100"/>
                  <a:pt x="4845" y="14126"/>
                  <a:pt x="4845" y="14158"/>
                </a:cubicBezTo>
                <a:cubicBezTo>
                  <a:pt x="4846" y="14191"/>
                  <a:pt x="4844" y="14228"/>
                  <a:pt x="4844" y="14270"/>
                </a:cubicBezTo>
                <a:cubicBezTo>
                  <a:pt x="4842" y="14457"/>
                  <a:pt x="4864" y="14588"/>
                  <a:pt x="4893" y="14562"/>
                </a:cubicBezTo>
                <a:cubicBezTo>
                  <a:pt x="4900" y="14556"/>
                  <a:pt x="4911" y="14558"/>
                  <a:pt x="4926" y="14567"/>
                </a:cubicBezTo>
                <a:cubicBezTo>
                  <a:pt x="4942" y="14576"/>
                  <a:pt x="4961" y="14593"/>
                  <a:pt x="4982" y="14615"/>
                </a:cubicBezTo>
                <a:cubicBezTo>
                  <a:pt x="5002" y="14638"/>
                  <a:pt x="5024" y="14668"/>
                  <a:pt x="5047" y="14701"/>
                </a:cubicBezTo>
                <a:cubicBezTo>
                  <a:pt x="5071" y="14733"/>
                  <a:pt x="5096" y="14769"/>
                  <a:pt x="5120" y="14810"/>
                </a:cubicBezTo>
                <a:cubicBezTo>
                  <a:pt x="5144" y="14852"/>
                  <a:pt x="5169" y="14889"/>
                  <a:pt x="5195" y="14922"/>
                </a:cubicBezTo>
                <a:cubicBezTo>
                  <a:pt x="5203" y="14931"/>
                  <a:pt x="5211" y="14940"/>
                  <a:pt x="5219" y="14949"/>
                </a:cubicBezTo>
                <a:cubicBezTo>
                  <a:pt x="5237" y="14970"/>
                  <a:pt x="5256" y="14990"/>
                  <a:pt x="5275" y="15007"/>
                </a:cubicBezTo>
                <a:cubicBezTo>
                  <a:pt x="5286" y="15017"/>
                  <a:pt x="5297" y="15025"/>
                  <a:pt x="5308" y="15034"/>
                </a:cubicBezTo>
                <a:cubicBezTo>
                  <a:pt x="5324" y="15046"/>
                  <a:pt x="5340" y="15058"/>
                  <a:pt x="5355" y="15068"/>
                </a:cubicBezTo>
                <a:cubicBezTo>
                  <a:pt x="5367" y="15075"/>
                  <a:pt x="5376" y="15080"/>
                  <a:pt x="5387" y="15085"/>
                </a:cubicBezTo>
                <a:cubicBezTo>
                  <a:pt x="5398" y="15090"/>
                  <a:pt x="5409" y="15093"/>
                  <a:pt x="5419" y="15097"/>
                </a:cubicBezTo>
                <a:cubicBezTo>
                  <a:pt x="5423" y="15098"/>
                  <a:pt x="5428" y="15101"/>
                  <a:pt x="5431" y="15102"/>
                </a:cubicBezTo>
                <a:cubicBezTo>
                  <a:pt x="5442" y="15105"/>
                  <a:pt x="5452" y="15108"/>
                  <a:pt x="5461" y="15109"/>
                </a:cubicBezTo>
                <a:cubicBezTo>
                  <a:pt x="5475" y="15111"/>
                  <a:pt x="5489" y="15110"/>
                  <a:pt x="5502" y="15109"/>
                </a:cubicBezTo>
                <a:cubicBezTo>
                  <a:pt x="5511" y="15108"/>
                  <a:pt x="5520" y="15110"/>
                  <a:pt x="5529" y="15107"/>
                </a:cubicBezTo>
                <a:cubicBezTo>
                  <a:pt x="5532" y="15106"/>
                  <a:pt x="5536" y="15106"/>
                  <a:pt x="5539" y="15104"/>
                </a:cubicBezTo>
                <a:cubicBezTo>
                  <a:pt x="5554" y="15098"/>
                  <a:pt x="5568" y="15088"/>
                  <a:pt x="5579" y="15075"/>
                </a:cubicBezTo>
                <a:cubicBezTo>
                  <a:pt x="5581" y="15073"/>
                  <a:pt x="5583" y="15072"/>
                  <a:pt x="5584" y="15070"/>
                </a:cubicBezTo>
                <a:cubicBezTo>
                  <a:pt x="5596" y="15056"/>
                  <a:pt x="5604" y="15038"/>
                  <a:pt x="5611" y="15017"/>
                </a:cubicBezTo>
                <a:cubicBezTo>
                  <a:pt x="5616" y="15004"/>
                  <a:pt x="5619" y="14989"/>
                  <a:pt x="5621" y="14973"/>
                </a:cubicBezTo>
                <a:cubicBezTo>
                  <a:pt x="5624" y="14957"/>
                  <a:pt x="5625" y="14938"/>
                  <a:pt x="5625" y="14920"/>
                </a:cubicBezTo>
                <a:cubicBezTo>
                  <a:pt x="5625" y="14864"/>
                  <a:pt x="5612" y="14780"/>
                  <a:pt x="5593" y="14688"/>
                </a:cubicBezTo>
                <a:cubicBezTo>
                  <a:pt x="5573" y="14597"/>
                  <a:pt x="5545" y="14500"/>
                  <a:pt x="5515" y="14416"/>
                </a:cubicBezTo>
                <a:cubicBezTo>
                  <a:pt x="5419" y="14147"/>
                  <a:pt x="5419" y="14095"/>
                  <a:pt x="5517" y="13978"/>
                </a:cubicBezTo>
                <a:cubicBezTo>
                  <a:pt x="5539" y="13952"/>
                  <a:pt x="5559" y="13932"/>
                  <a:pt x="5578" y="13920"/>
                </a:cubicBezTo>
                <a:cubicBezTo>
                  <a:pt x="5580" y="13918"/>
                  <a:pt x="5582" y="13919"/>
                  <a:pt x="5584" y="13917"/>
                </a:cubicBezTo>
                <a:cubicBezTo>
                  <a:pt x="5596" y="13911"/>
                  <a:pt x="5607" y="13908"/>
                  <a:pt x="5618" y="13908"/>
                </a:cubicBezTo>
                <a:cubicBezTo>
                  <a:pt x="5620" y="13908"/>
                  <a:pt x="5622" y="13908"/>
                  <a:pt x="5625" y="13908"/>
                </a:cubicBezTo>
                <a:cubicBezTo>
                  <a:pt x="5636" y="13908"/>
                  <a:pt x="5648" y="13911"/>
                  <a:pt x="5660" y="13917"/>
                </a:cubicBezTo>
                <a:cubicBezTo>
                  <a:pt x="5672" y="13924"/>
                  <a:pt x="5684" y="13936"/>
                  <a:pt x="5697" y="13949"/>
                </a:cubicBezTo>
                <a:cubicBezTo>
                  <a:pt x="5716" y="13967"/>
                  <a:pt x="5736" y="13989"/>
                  <a:pt x="5759" y="14020"/>
                </a:cubicBezTo>
                <a:cubicBezTo>
                  <a:pt x="5832" y="14115"/>
                  <a:pt x="5972" y="14205"/>
                  <a:pt x="6071" y="14221"/>
                </a:cubicBezTo>
                <a:cubicBezTo>
                  <a:pt x="6111" y="14228"/>
                  <a:pt x="6143" y="14231"/>
                  <a:pt x="6167" y="14226"/>
                </a:cubicBezTo>
                <a:cubicBezTo>
                  <a:pt x="6191" y="14222"/>
                  <a:pt x="6208" y="14209"/>
                  <a:pt x="6219" y="14185"/>
                </a:cubicBezTo>
                <a:cubicBezTo>
                  <a:pt x="6240" y="14136"/>
                  <a:pt x="6239" y="14038"/>
                  <a:pt x="6229" y="13862"/>
                </a:cubicBezTo>
                <a:cubicBezTo>
                  <a:pt x="6226" y="13808"/>
                  <a:pt x="6225" y="13748"/>
                  <a:pt x="6229" y="13682"/>
                </a:cubicBezTo>
                <a:cubicBezTo>
                  <a:pt x="6232" y="13623"/>
                  <a:pt x="6239" y="13562"/>
                  <a:pt x="6246" y="13499"/>
                </a:cubicBezTo>
                <a:cubicBezTo>
                  <a:pt x="6248" y="13474"/>
                  <a:pt x="6252" y="13451"/>
                  <a:pt x="6256" y="13426"/>
                </a:cubicBezTo>
                <a:cubicBezTo>
                  <a:pt x="6261" y="13384"/>
                  <a:pt x="6267" y="13343"/>
                  <a:pt x="6274" y="13302"/>
                </a:cubicBezTo>
                <a:cubicBezTo>
                  <a:pt x="6275" y="13301"/>
                  <a:pt x="6274" y="13299"/>
                  <a:pt x="6274" y="13297"/>
                </a:cubicBezTo>
                <a:cubicBezTo>
                  <a:pt x="6277" y="13279"/>
                  <a:pt x="6281" y="13261"/>
                  <a:pt x="6284" y="13244"/>
                </a:cubicBezTo>
                <a:cubicBezTo>
                  <a:pt x="6285" y="13243"/>
                  <a:pt x="6284" y="13242"/>
                  <a:pt x="6284" y="13241"/>
                </a:cubicBezTo>
                <a:cubicBezTo>
                  <a:pt x="6296" y="13181"/>
                  <a:pt x="6310" y="13123"/>
                  <a:pt x="6325" y="13074"/>
                </a:cubicBezTo>
                <a:cubicBezTo>
                  <a:pt x="6412" y="12772"/>
                  <a:pt x="6422" y="12580"/>
                  <a:pt x="6370" y="12307"/>
                </a:cubicBezTo>
                <a:cubicBezTo>
                  <a:pt x="6354" y="12224"/>
                  <a:pt x="6344" y="12158"/>
                  <a:pt x="6338" y="12106"/>
                </a:cubicBezTo>
                <a:cubicBezTo>
                  <a:pt x="6336" y="12080"/>
                  <a:pt x="6334" y="12058"/>
                  <a:pt x="6335" y="12037"/>
                </a:cubicBezTo>
                <a:cubicBezTo>
                  <a:pt x="6335" y="12014"/>
                  <a:pt x="6338" y="11994"/>
                  <a:pt x="6343" y="11977"/>
                </a:cubicBezTo>
                <a:cubicBezTo>
                  <a:pt x="6344" y="11975"/>
                  <a:pt x="6346" y="11974"/>
                  <a:pt x="6347" y="11972"/>
                </a:cubicBezTo>
                <a:cubicBezTo>
                  <a:pt x="6348" y="11969"/>
                  <a:pt x="6349" y="11965"/>
                  <a:pt x="6350" y="11962"/>
                </a:cubicBezTo>
                <a:cubicBezTo>
                  <a:pt x="6355" y="11950"/>
                  <a:pt x="6361" y="11940"/>
                  <a:pt x="6369" y="11930"/>
                </a:cubicBezTo>
                <a:cubicBezTo>
                  <a:pt x="6372" y="11926"/>
                  <a:pt x="6375" y="11922"/>
                  <a:pt x="6379" y="11918"/>
                </a:cubicBezTo>
                <a:cubicBezTo>
                  <a:pt x="6385" y="11912"/>
                  <a:pt x="6392" y="11905"/>
                  <a:pt x="6399" y="11899"/>
                </a:cubicBezTo>
                <a:cubicBezTo>
                  <a:pt x="6399" y="11899"/>
                  <a:pt x="6400" y="11897"/>
                  <a:pt x="6401" y="11896"/>
                </a:cubicBezTo>
                <a:cubicBezTo>
                  <a:pt x="6423" y="11878"/>
                  <a:pt x="6450" y="11860"/>
                  <a:pt x="6486" y="11840"/>
                </a:cubicBezTo>
                <a:cubicBezTo>
                  <a:pt x="6512" y="11827"/>
                  <a:pt x="6547" y="11814"/>
                  <a:pt x="6589" y="11802"/>
                </a:cubicBezTo>
                <a:cubicBezTo>
                  <a:pt x="6674" y="11777"/>
                  <a:pt x="6786" y="11758"/>
                  <a:pt x="6900" y="11748"/>
                </a:cubicBezTo>
                <a:cubicBezTo>
                  <a:pt x="6958" y="11743"/>
                  <a:pt x="7015" y="11741"/>
                  <a:pt x="7070" y="11741"/>
                </a:cubicBezTo>
                <a:cubicBezTo>
                  <a:pt x="7141" y="11741"/>
                  <a:pt x="7198" y="11743"/>
                  <a:pt x="7249" y="11748"/>
                </a:cubicBezTo>
                <a:cubicBezTo>
                  <a:pt x="7284" y="11752"/>
                  <a:pt x="7319" y="11754"/>
                  <a:pt x="7346" y="11760"/>
                </a:cubicBezTo>
                <a:cubicBezTo>
                  <a:pt x="7369" y="11766"/>
                  <a:pt x="7389" y="11774"/>
                  <a:pt x="7407" y="11782"/>
                </a:cubicBezTo>
                <a:cubicBezTo>
                  <a:pt x="7443" y="11798"/>
                  <a:pt x="7470" y="11818"/>
                  <a:pt x="7493" y="11845"/>
                </a:cubicBezTo>
                <a:cubicBezTo>
                  <a:pt x="7515" y="11873"/>
                  <a:pt x="7533" y="11908"/>
                  <a:pt x="7548" y="11950"/>
                </a:cubicBezTo>
                <a:cubicBezTo>
                  <a:pt x="7564" y="11992"/>
                  <a:pt x="7575" y="12026"/>
                  <a:pt x="7580" y="12057"/>
                </a:cubicBezTo>
                <a:cubicBezTo>
                  <a:pt x="7586" y="12088"/>
                  <a:pt x="7586" y="12115"/>
                  <a:pt x="7580" y="12140"/>
                </a:cubicBezTo>
                <a:cubicBezTo>
                  <a:pt x="7575" y="12164"/>
                  <a:pt x="7564" y="12186"/>
                  <a:pt x="7547" y="12208"/>
                </a:cubicBezTo>
                <a:cubicBezTo>
                  <a:pt x="7529" y="12230"/>
                  <a:pt x="7505" y="12250"/>
                  <a:pt x="7474" y="12273"/>
                </a:cubicBezTo>
                <a:cubicBezTo>
                  <a:pt x="7448" y="12294"/>
                  <a:pt x="7422" y="12310"/>
                  <a:pt x="7395" y="12322"/>
                </a:cubicBezTo>
                <a:cubicBezTo>
                  <a:pt x="7386" y="12326"/>
                  <a:pt x="7378" y="12331"/>
                  <a:pt x="7370" y="12334"/>
                </a:cubicBezTo>
                <a:cubicBezTo>
                  <a:pt x="7370" y="12334"/>
                  <a:pt x="7369" y="12334"/>
                  <a:pt x="7368" y="12334"/>
                </a:cubicBezTo>
                <a:cubicBezTo>
                  <a:pt x="7343" y="12344"/>
                  <a:pt x="7320" y="12349"/>
                  <a:pt x="7301" y="12349"/>
                </a:cubicBezTo>
                <a:cubicBezTo>
                  <a:pt x="7286" y="12348"/>
                  <a:pt x="7274" y="12344"/>
                  <a:pt x="7266" y="12337"/>
                </a:cubicBezTo>
                <a:cubicBezTo>
                  <a:pt x="7258" y="12329"/>
                  <a:pt x="7250" y="12336"/>
                  <a:pt x="7242" y="12354"/>
                </a:cubicBezTo>
                <a:cubicBezTo>
                  <a:pt x="7235" y="12370"/>
                  <a:pt x="7228" y="12399"/>
                  <a:pt x="7222" y="12431"/>
                </a:cubicBezTo>
                <a:cubicBezTo>
                  <a:pt x="7220" y="12442"/>
                  <a:pt x="7217" y="12454"/>
                  <a:pt x="7215" y="12466"/>
                </a:cubicBezTo>
                <a:cubicBezTo>
                  <a:pt x="7212" y="12485"/>
                  <a:pt x="7209" y="12509"/>
                  <a:pt x="7207" y="12531"/>
                </a:cubicBezTo>
                <a:cubicBezTo>
                  <a:pt x="7199" y="12597"/>
                  <a:pt x="7193" y="12672"/>
                  <a:pt x="7190" y="12760"/>
                </a:cubicBezTo>
                <a:cubicBezTo>
                  <a:pt x="7187" y="12848"/>
                  <a:pt x="7186" y="12915"/>
                  <a:pt x="7187" y="12974"/>
                </a:cubicBezTo>
                <a:cubicBezTo>
                  <a:pt x="7187" y="13017"/>
                  <a:pt x="7188" y="13058"/>
                  <a:pt x="7192" y="13088"/>
                </a:cubicBezTo>
                <a:cubicBezTo>
                  <a:pt x="7195" y="13121"/>
                  <a:pt x="7200" y="13143"/>
                  <a:pt x="7207" y="13164"/>
                </a:cubicBezTo>
                <a:cubicBezTo>
                  <a:pt x="7209" y="13170"/>
                  <a:pt x="7211" y="13175"/>
                  <a:pt x="7213" y="13181"/>
                </a:cubicBezTo>
                <a:cubicBezTo>
                  <a:pt x="7216" y="13185"/>
                  <a:pt x="7218" y="13191"/>
                  <a:pt x="7220" y="13195"/>
                </a:cubicBezTo>
                <a:cubicBezTo>
                  <a:pt x="7226" y="13204"/>
                  <a:pt x="7233" y="13211"/>
                  <a:pt x="7240" y="13217"/>
                </a:cubicBezTo>
                <a:cubicBezTo>
                  <a:pt x="7249" y="13224"/>
                  <a:pt x="7261" y="13229"/>
                  <a:pt x="7272" y="13232"/>
                </a:cubicBezTo>
                <a:cubicBezTo>
                  <a:pt x="7284" y="13234"/>
                  <a:pt x="7296" y="13234"/>
                  <a:pt x="7311" y="13234"/>
                </a:cubicBezTo>
                <a:cubicBezTo>
                  <a:pt x="7330" y="13234"/>
                  <a:pt x="7351" y="13233"/>
                  <a:pt x="7370" y="13229"/>
                </a:cubicBezTo>
                <a:cubicBezTo>
                  <a:pt x="7389" y="13226"/>
                  <a:pt x="7407" y="13221"/>
                  <a:pt x="7424" y="13215"/>
                </a:cubicBezTo>
                <a:cubicBezTo>
                  <a:pt x="7458" y="13202"/>
                  <a:pt x="7486" y="13183"/>
                  <a:pt x="7500" y="13164"/>
                </a:cubicBezTo>
                <a:cubicBezTo>
                  <a:pt x="7506" y="13155"/>
                  <a:pt x="7521" y="13147"/>
                  <a:pt x="7542" y="13139"/>
                </a:cubicBezTo>
                <a:cubicBezTo>
                  <a:pt x="7546" y="13137"/>
                  <a:pt x="7551" y="13136"/>
                  <a:pt x="7557" y="13134"/>
                </a:cubicBezTo>
                <a:cubicBezTo>
                  <a:pt x="7572" y="13129"/>
                  <a:pt x="7590" y="13124"/>
                  <a:pt x="7609" y="13120"/>
                </a:cubicBezTo>
                <a:cubicBezTo>
                  <a:pt x="7651" y="13110"/>
                  <a:pt x="7699" y="13099"/>
                  <a:pt x="7755" y="13093"/>
                </a:cubicBezTo>
                <a:cubicBezTo>
                  <a:pt x="7799" y="13088"/>
                  <a:pt x="7846" y="13087"/>
                  <a:pt x="7893" y="13086"/>
                </a:cubicBezTo>
                <a:cubicBezTo>
                  <a:pt x="7965" y="13084"/>
                  <a:pt x="8021" y="13076"/>
                  <a:pt x="8070" y="13066"/>
                </a:cubicBezTo>
                <a:cubicBezTo>
                  <a:pt x="8103" y="13060"/>
                  <a:pt x="8132" y="13052"/>
                  <a:pt x="8156" y="13042"/>
                </a:cubicBezTo>
                <a:cubicBezTo>
                  <a:pt x="8172" y="13035"/>
                  <a:pt x="8188" y="13025"/>
                  <a:pt x="8200" y="13015"/>
                </a:cubicBezTo>
                <a:cubicBezTo>
                  <a:pt x="8211" y="13007"/>
                  <a:pt x="8221" y="12999"/>
                  <a:pt x="8228" y="12988"/>
                </a:cubicBezTo>
                <a:cubicBezTo>
                  <a:pt x="8244" y="12968"/>
                  <a:pt x="8254" y="12944"/>
                  <a:pt x="8257" y="12915"/>
                </a:cubicBezTo>
                <a:cubicBezTo>
                  <a:pt x="8263" y="12860"/>
                  <a:pt x="8272" y="12806"/>
                  <a:pt x="8280" y="12755"/>
                </a:cubicBezTo>
                <a:cubicBezTo>
                  <a:pt x="8282" y="12745"/>
                  <a:pt x="8284" y="12735"/>
                  <a:pt x="8286" y="12726"/>
                </a:cubicBezTo>
                <a:cubicBezTo>
                  <a:pt x="8287" y="12720"/>
                  <a:pt x="8288" y="12716"/>
                  <a:pt x="8289" y="12711"/>
                </a:cubicBezTo>
                <a:cubicBezTo>
                  <a:pt x="8296" y="12676"/>
                  <a:pt x="8301" y="12641"/>
                  <a:pt x="8309" y="12609"/>
                </a:cubicBezTo>
                <a:cubicBezTo>
                  <a:pt x="8320" y="12563"/>
                  <a:pt x="8332" y="12520"/>
                  <a:pt x="8344" y="12480"/>
                </a:cubicBezTo>
                <a:cubicBezTo>
                  <a:pt x="8369" y="12401"/>
                  <a:pt x="8397" y="12335"/>
                  <a:pt x="8425" y="12288"/>
                </a:cubicBezTo>
                <a:cubicBezTo>
                  <a:pt x="8438" y="12267"/>
                  <a:pt x="8451" y="12253"/>
                  <a:pt x="8464" y="12239"/>
                </a:cubicBezTo>
                <a:cubicBezTo>
                  <a:pt x="8469" y="12234"/>
                  <a:pt x="8473" y="12229"/>
                  <a:pt x="8477" y="12225"/>
                </a:cubicBezTo>
                <a:cubicBezTo>
                  <a:pt x="8486" y="12217"/>
                  <a:pt x="8497" y="12211"/>
                  <a:pt x="8506" y="12208"/>
                </a:cubicBezTo>
                <a:cubicBezTo>
                  <a:pt x="8510" y="12206"/>
                  <a:pt x="8514" y="12206"/>
                  <a:pt x="8518" y="12205"/>
                </a:cubicBezTo>
                <a:cubicBezTo>
                  <a:pt x="8531" y="12203"/>
                  <a:pt x="8544" y="12203"/>
                  <a:pt x="8556" y="12210"/>
                </a:cubicBezTo>
                <a:cubicBezTo>
                  <a:pt x="8620" y="12246"/>
                  <a:pt x="8719" y="12273"/>
                  <a:pt x="8777" y="12273"/>
                </a:cubicBezTo>
                <a:cubicBezTo>
                  <a:pt x="8787" y="12273"/>
                  <a:pt x="8800" y="12276"/>
                  <a:pt x="8812" y="12281"/>
                </a:cubicBezTo>
                <a:cubicBezTo>
                  <a:pt x="8827" y="12286"/>
                  <a:pt x="8842" y="12298"/>
                  <a:pt x="8859" y="12310"/>
                </a:cubicBezTo>
                <a:cubicBezTo>
                  <a:pt x="8884" y="12327"/>
                  <a:pt x="8911" y="12347"/>
                  <a:pt x="8939" y="12376"/>
                </a:cubicBezTo>
                <a:cubicBezTo>
                  <a:pt x="8966" y="12404"/>
                  <a:pt x="8996" y="12439"/>
                  <a:pt x="9024" y="12475"/>
                </a:cubicBezTo>
                <a:cubicBezTo>
                  <a:pt x="9034" y="12487"/>
                  <a:pt x="9042" y="12499"/>
                  <a:pt x="9051" y="12512"/>
                </a:cubicBezTo>
                <a:cubicBezTo>
                  <a:pt x="9074" y="12541"/>
                  <a:pt x="9095" y="12572"/>
                  <a:pt x="9117" y="12604"/>
                </a:cubicBezTo>
                <a:cubicBezTo>
                  <a:pt x="9124" y="12614"/>
                  <a:pt x="9131" y="12623"/>
                  <a:pt x="9137" y="12633"/>
                </a:cubicBezTo>
                <a:cubicBezTo>
                  <a:pt x="9166" y="12678"/>
                  <a:pt x="9194" y="12721"/>
                  <a:pt x="9220" y="12767"/>
                </a:cubicBezTo>
                <a:cubicBezTo>
                  <a:pt x="9244" y="12811"/>
                  <a:pt x="9264" y="12856"/>
                  <a:pt x="9284" y="12898"/>
                </a:cubicBezTo>
                <a:cubicBezTo>
                  <a:pt x="9290" y="12912"/>
                  <a:pt x="9295" y="12924"/>
                  <a:pt x="9300" y="12937"/>
                </a:cubicBezTo>
                <a:cubicBezTo>
                  <a:pt x="9313" y="12968"/>
                  <a:pt x="9323" y="12997"/>
                  <a:pt x="9332" y="13025"/>
                </a:cubicBezTo>
                <a:cubicBezTo>
                  <a:pt x="9337" y="13041"/>
                  <a:pt x="9344" y="13059"/>
                  <a:pt x="9348" y="13074"/>
                </a:cubicBezTo>
                <a:cubicBezTo>
                  <a:pt x="9349" y="13078"/>
                  <a:pt x="9350" y="13081"/>
                  <a:pt x="9351" y="13086"/>
                </a:cubicBezTo>
                <a:cubicBezTo>
                  <a:pt x="9357" y="13113"/>
                  <a:pt x="9361" y="13139"/>
                  <a:pt x="9361" y="13161"/>
                </a:cubicBezTo>
                <a:cubicBezTo>
                  <a:pt x="9363" y="13347"/>
                  <a:pt x="9400" y="13387"/>
                  <a:pt x="9548" y="13358"/>
                </a:cubicBezTo>
                <a:cubicBezTo>
                  <a:pt x="9593" y="13349"/>
                  <a:pt x="9630" y="13338"/>
                  <a:pt x="9664" y="13324"/>
                </a:cubicBezTo>
                <a:cubicBezTo>
                  <a:pt x="9676" y="13319"/>
                  <a:pt x="9690" y="13315"/>
                  <a:pt x="9701" y="13309"/>
                </a:cubicBezTo>
                <a:cubicBezTo>
                  <a:pt x="9707" y="13306"/>
                  <a:pt x="9712" y="13303"/>
                  <a:pt x="9718" y="13300"/>
                </a:cubicBezTo>
                <a:cubicBezTo>
                  <a:pt x="9736" y="13288"/>
                  <a:pt x="9753" y="13275"/>
                  <a:pt x="9767" y="13261"/>
                </a:cubicBezTo>
                <a:cubicBezTo>
                  <a:pt x="9781" y="13247"/>
                  <a:pt x="9791" y="13231"/>
                  <a:pt x="9800" y="13215"/>
                </a:cubicBezTo>
                <a:cubicBezTo>
                  <a:pt x="9803" y="13209"/>
                  <a:pt x="9805" y="13203"/>
                  <a:pt x="9807" y="13198"/>
                </a:cubicBezTo>
                <a:cubicBezTo>
                  <a:pt x="9813" y="13185"/>
                  <a:pt x="9817" y="13171"/>
                  <a:pt x="9820" y="13156"/>
                </a:cubicBezTo>
                <a:cubicBezTo>
                  <a:pt x="9822" y="13150"/>
                  <a:pt x="9825" y="13144"/>
                  <a:pt x="9825" y="13137"/>
                </a:cubicBezTo>
                <a:cubicBezTo>
                  <a:pt x="9828" y="13116"/>
                  <a:pt x="9830" y="13093"/>
                  <a:pt x="9829" y="13069"/>
                </a:cubicBezTo>
                <a:cubicBezTo>
                  <a:pt x="9827" y="13041"/>
                  <a:pt x="9822" y="13011"/>
                  <a:pt x="9815" y="12979"/>
                </a:cubicBezTo>
                <a:cubicBezTo>
                  <a:pt x="9809" y="12946"/>
                  <a:pt x="9800" y="12912"/>
                  <a:pt x="9788" y="12874"/>
                </a:cubicBezTo>
                <a:cubicBezTo>
                  <a:pt x="9776" y="12834"/>
                  <a:pt x="9764" y="12800"/>
                  <a:pt x="9756" y="12767"/>
                </a:cubicBezTo>
                <a:cubicBezTo>
                  <a:pt x="9749" y="12735"/>
                  <a:pt x="9744" y="12705"/>
                  <a:pt x="9741" y="12680"/>
                </a:cubicBezTo>
                <a:cubicBezTo>
                  <a:pt x="9739" y="12654"/>
                  <a:pt x="9739" y="12631"/>
                  <a:pt x="9741" y="12611"/>
                </a:cubicBezTo>
                <a:cubicBezTo>
                  <a:pt x="9744" y="12592"/>
                  <a:pt x="9749" y="12577"/>
                  <a:pt x="9758" y="12563"/>
                </a:cubicBezTo>
                <a:cubicBezTo>
                  <a:pt x="9767" y="12548"/>
                  <a:pt x="9778" y="12536"/>
                  <a:pt x="9794" y="12526"/>
                </a:cubicBezTo>
                <a:cubicBezTo>
                  <a:pt x="9808" y="12517"/>
                  <a:pt x="9826" y="12508"/>
                  <a:pt x="9847" y="12502"/>
                </a:cubicBezTo>
                <a:cubicBezTo>
                  <a:pt x="9869" y="12496"/>
                  <a:pt x="9896" y="12493"/>
                  <a:pt x="9925" y="12490"/>
                </a:cubicBezTo>
                <a:cubicBezTo>
                  <a:pt x="9954" y="12487"/>
                  <a:pt x="9986" y="12485"/>
                  <a:pt x="10022" y="12485"/>
                </a:cubicBezTo>
                <a:cubicBezTo>
                  <a:pt x="10148" y="12484"/>
                  <a:pt x="10468" y="12411"/>
                  <a:pt x="10733" y="12322"/>
                </a:cubicBezTo>
                <a:cubicBezTo>
                  <a:pt x="10906" y="12264"/>
                  <a:pt x="11119" y="12209"/>
                  <a:pt x="11342" y="12164"/>
                </a:cubicBezTo>
                <a:cubicBezTo>
                  <a:pt x="11492" y="12134"/>
                  <a:pt x="11644" y="12110"/>
                  <a:pt x="11795" y="12089"/>
                </a:cubicBezTo>
                <a:cubicBezTo>
                  <a:pt x="11830" y="12084"/>
                  <a:pt x="11863" y="12081"/>
                  <a:pt x="11897" y="12076"/>
                </a:cubicBezTo>
                <a:cubicBezTo>
                  <a:pt x="12045" y="12057"/>
                  <a:pt x="12190" y="12040"/>
                  <a:pt x="12318" y="12033"/>
                </a:cubicBezTo>
                <a:cubicBezTo>
                  <a:pt x="12402" y="12027"/>
                  <a:pt x="12476" y="12025"/>
                  <a:pt x="12545" y="12025"/>
                </a:cubicBezTo>
                <a:cubicBezTo>
                  <a:pt x="12566" y="12025"/>
                  <a:pt x="12583" y="12027"/>
                  <a:pt x="12602" y="12028"/>
                </a:cubicBezTo>
                <a:cubicBezTo>
                  <a:pt x="12654" y="12029"/>
                  <a:pt x="12698" y="12034"/>
                  <a:pt x="12735" y="12040"/>
                </a:cubicBezTo>
                <a:cubicBezTo>
                  <a:pt x="12750" y="12042"/>
                  <a:pt x="12767" y="12042"/>
                  <a:pt x="12779" y="12045"/>
                </a:cubicBezTo>
                <a:cubicBezTo>
                  <a:pt x="12792" y="12048"/>
                  <a:pt x="12804" y="12051"/>
                  <a:pt x="12815" y="12055"/>
                </a:cubicBezTo>
                <a:cubicBezTo>
                  <a:pt x="12818" y="12056"/>
                  <a:pt x="12823" y="12058"/>
                  <a:pt x="12826" y="12059"/>
                </a:cubicBezTo>
                <a:cubicBezTo>
                  <a:pt x="12840" y="12066"/>
                  <a:pt x="12853" y="12073"/>
                  <a:pt x="12860" y="12081"/>
                </a:cubicBezTo>
                <a:cubicBezTo>
                  <a:pt x="12869" y="12092"/>
                  <a:pt x="12876" y="12102"/>
                  <a:pt x="12882" y="12113"/>
                </a:cubicBezTo>
                <a:cubicBezTo>
                  <a:pt x="12888" y="12124"/>
                  <a:pt x="12893" y="12136"/>
                  <a:pt x="12897" y="12147"/>
                </a:cubicBezTo>
                <a:cubicBezTo>
                  <a:pt x="12904" y="12168"/>
                  <a:pt x="12908" y="12189"/>
                  <a:pt x="12909" y="12210"/>
                </a:cubicBezTo>
                <a:cubicBezTo>
                  <a:pt x="12909" y="12216"/>
                  <a:pt x="12909" y="12224"/>
                  <a:pt x="12909" y="12230"/>
                </a:cubicBezTo>
                <a:cubicBezTo>
                  <a:pt x="12908" y="12245"/>
                  <a:pt x="12906" y="12261"/>
                  <a:pt x="12902" y="12276"/>
                </a:cubicBezTo>
                <a:cubicBezTo>
                  <a:pt x="12901" y="12281"/>
                  <a:pt x="12899" y="12285"/>
                  <a:pt x="12897" y="12290"/>
                </a:cubicBezTo>
                <a:cubicBezTo>
                  <a:pt x="12891" y="12310"/>
                  <a:pt x="12883" y="12331"/>
                  <a:pt x="12872" y="12349"/>
                </a:cubicBezTo>
                <a:cubicBezTo>
                  <a:pt x="12847" y="12387"/>
                  <a:pt x="12813" y="12416"/>
                  <a:pt x="12772" y="12431"/>
                </a:cubicBezTo>
                <a:cubicBezTo>
                  <a:pt x="12732" y="12447"/>
                  <a:pt x="12685" y="12446"/>
                  <a:pt x="12638" y="12424"/>
                </a:cubicBezTo>
                <a:cubicBezTo>
                  <a:pt x="12613" y="12413"/>
                  <a:pt x="12592" y="12406"/>
                  <a:pt x="12576" y="12402"/>
                </a:cubicBezTo>
                <a:cubicBezTo>
                  <a:pt x="12561" y="12399"/>
                  <a:pt x="12550" y="12401"/>
                  <a:pt x="12542" y="12405"/>
                </a:cubicBezTo>
                <a:cubicBezTo>
                  <a:pt x="12537" y="12407"/>
                  <a:pt x="12532" y="12410"/>
                  <a:pt x="12530" y="12414"/>
                </a:cubicBezTo>
                <a:cubicBezTo>
                  <a:pt x="12528" y="12419"/>
                  <a:pt x="12528" y="12423"/>
                  <a:pt x="12528" y="12429"/>
                </a:cubicBezTo>
                <a:cubicBezTo>
                  <a:pt x="12529" y="12442"/>
                  <a:pt x="12533" y="12457"/>
                  <a:pt x="12542" y="12478"/>
                </a:cubicBezTo>
                <a:cubicBezTo>
                  <a:pt x="12546" y="12487"/>
                  <a:pt x="12548" y="12498"/>
                  <a:pt x="12547" y="12509"/>
                </a:cubicBezTo>
                <a:cubicBezTo>
                  <a:pt x="12546" y="12521"/>
                  <a:pt x="12541" y="12535"/>
                  <a:pt x="12535" y="12548"/>
                </a:cubicBezTo>
                <a:cubicBezTo>
                  <a:pt x="12527" y="12566"/>
                  <a:pt x="12513" y="12586"/>
                  <a:pt x="12496" y="12607"/>
                </a:cubicBezTo>
                <a:cubicBezTo>
                  <a:pt x="12492" y="12612"/>
                  <a:pt x="12487" y="12618"/>
                  <a:pt x="12481" y="12624"/>
                </a:cubicBezTo>
                <a:cubicBezTo>
                  <a:pt x="12472" y="12634"/>
                  <a:pt x="12460" y="12644"/>
                  <a:pt x="12449" y="12655"/>
                </a:cubicBezTo>
                <a:cubicBezTo>
                  <a:pt x="12426" y="12678"/>
                  <a:pt x="12399" y="12701"/>
                  <a:pt x="12369" y="12726"/>
                </a:cubicBezTo>
                <a:cubicBezTo>
                  <a:pt x="12355" y="12737"/>
                  <a:pt x="12341" y="12749"/>
                  <a:pt x="12326" y="12760"/>
                </a:cubicBezTo>
                <a:cubicBezTo>
                  <a:pt x="12280" y="12795"/>
                  <a:pt x="12230" y="12831"/>
                  <a:pt x="12170" y="12869"/>
                </a:cubicBezTo>
                <a:cubicBezTo>
                  <a:pt x="12061" y="12939"/>
                  <a:pt x="11966" y="12990"/>
                  <a:pt x="11887" y="13025"/>
                </a:cubicBezTo>
                <a:cubicBezTo>
                  <a:pt x="11768" y="13077"/>
                  <a:pt x="11684" y="13091"/>
                  <a:pt x="11628" y="13064"/>
                </a:cubicBezTo>
                <a:cubicBezTo>
                  <a:pt x="11619" y="13059"/>
                  <a:pt x="11610" y="13053"/>
                  <a:pt x="11603" y="13047"/>
                </a:cubicBezTo>
                <a:cubicBezTo>
                  <a:pt x="11595" y="13040"/>
                  <a:pt x="11589" y="13031"/>
                  <a:pt x="11583" y="13022"/>
                </a:cubicBezTo>
                <a:cubicBezTo>
                  <a:pt x="11576" y="13014"/>
                  <a:pt x="11570" y="13004"/>
                  <a:pt x="11566" y="12993"/>
                </a:cubicBezTo>
                <a:cubicBezTo>
                  <a:pt x="11560" y="12980"/>
                  <a:pt x="11557" y="12964"/>
                  <a:pt x="11554" y="12947"/>
                </a:cubicBezTo>
                <a:cubicBezTo>
                  <a:pt x="11549" y="12922"/>
                  <a:pt x="11547" y="12896"/>
                  <a:pt x="11547" y="12864"/>
                </a:cubicBezTo>
                <a:cubicBezTo>
                  <a:pt x="11547" y="12834"/>
                  <a:pt x="11543" y="12808"/>
                  <a:pt x="11537" y="12787"/>
                </a:cubicBezTo>
                <a:cubicBezTo>
                  <a:pt x="11526" y="12742"/>
                  <a:pt x="11507" y="12718"/>
                  <a:pt x="11482" y="12709"/>
                </a:cubicBezTo>
                <a:cubicBezTo>
                  <a:pt x="11469" y="12704"/>
                  <a:pt x="11455" y="12703"/>
                  <a:pt x="11441" y="12706"/>
                </a:cubicBezTo>
                <a:cubicBezTo>
                  <a:pt x="11427" y="12710"/>
                  <a:pt x="11413" y="12717"/>
                  <a:pt x="11399" y="12728"/>
                </a:cubicBezTo>
                <a:cubicBezTo>
                  <a:pt x="11385" y="12739"/>
                  <a:pt x="11371" y="12753"/>
                  <a:pt x="11359" y="12772"/>
                </a:cubicBezTo>
                <a:cubicBezTo>
                  <a:pt x="11356" y="12776"/>
                  <a:pt x="11353" y="12784"/>
                  <a:pt x="11350" y="12789"/>
                </a:cubicBezTo>
                <a:cubicBezTo>
                  <a:pt x="11348" y="12793"/>
                  <a:pt x="11346" y="12797"/>
                  <a:pt x="11344" y="12801"/>
                </a:cubicBezTo>
                <a:cubicBezTo>
                  <a:pt x="11343" y="12802"/>
                  <a:pt x="11343" y="12802"/>
                  <a:pt x="11342" y="12804"/>
                </a:cubicBezTo>
                <a:cubicBezTo>
                  <a:pt x="11334" y="12818"/>
                  <a:pt x="11328" y="12835"/>
                  <a:pt x="11322" y="12852"/>
                </a:cubicBezTo>
                <a:cubicBezTo>
                  <a:pt x="11314" y="12875"/>
                  <a:pt x="11306" y="12898"/>
                  <a:pt x="11302" y="12925"/>
                </a:cubicBezTo>
                <a:cubicBezTo>
                  <a:pt x="11290" y="12987"/>
                  <a:pt x="11271" y="13037"/>
                  <a:pt x="11251" y="13066"/>
                </a:cubicBezTo>
                <a:cubicBezTo>
                  <a:pt x="11241" y="13081"/>
                  <a:pt x="11231" y="13089"/>
                  <a:pt x="11221" y="13093"/>
                </a:cubicBezTo>
                <a:cubicBezTo>
                  <a:pt x="11210" y="13097"/>
                  <a:pt x="11198" y="13094"/>
                  <a:pt x="11189" y="13086"/>
                </a:cubicBezTo>
                <a:cubicBezTo>
                  <a:pt x="11180" y="13078"/>
                  <a:pt x="11170" y="13076"/>
                  <a:pt x="11158" y="13076"/>
                </a:cubicBezTo>
                <a:cubicBezTo>
                  <a:pt x="11155" y="13076"/>
                  <a:pt x="11153" y="13076"/>
                  <a:pt x="11150" y="13076"/>
                </a:cubicBezTo>
                <a:cubicBezTo>
                  <a:pt x="11141" y="13077"/>
                  <a:pt x="11132" y="13081"/>
                  <a:pt x="11123" y="13086"/>
                </a:cubicBezTo>
                <a:cubicBezTo>
                  <a:pt x="11120" y="13087"/>
                  <a:pt x="11116" y="13088"/>
                  <a:pt x="11113" y="13091"/>
                </a:cubicBezTo>
                <a:cubicBezTo>
                  <a:pt x="11099" y="13099"/>
                  <a:pt x="11084" y="13110"/>
                  <a:pt x="11071" y="13125"/>
                </a:cubicBezTo>
                <a:cubicBezTo>
                  <a:pt x="11055" y="13141"/>
                  <a:pt x="11042" y="13162"/>
                  <a:pt x="11029" y="13183"/>
                </a:cubicBezTo>
                <a:cubicBezTo>
                  <a:pt x="11025" y="13189"/>
                  <a:pt x="11022" y="13194"/>
                  <a:pt x="11019" y="13200"/>
                </a:cubicBezTo>
                <a:cubicBezTo>
                  <a:pt x="11006" y="13223"/>
                  <a:pt x="10996" y="13250"/>
                  <a:pt x="10990" y="13273"/>
                </a:cubicBezTo>
                <a:cubicBezTo>
                  <a:pt x="10990" y="13274"/>
                  <a:pt x="10989" y="13274"/>
                  <a:pt x="10988" y="13275"/>
                </a:cubicBezTo>
                <a:cubicBezTo>
                  <a:pt x="10980" y="13312"/>
                  <a:pt x="10982" y="13347"/>
                  <a:pt x="10999" y="13370"/>
                </a:cubicBezTo>
                <a:cubicBezTo>
                  <a:pt x="11003" y="13377"/>
                  <a:pt x="11005" y="13383"/>
                  <a:pt x="11007" y="13390"/>
                </a:cubicBezTo>
                <a:cubicBezTo>
                  <a:pt x="11009" y="13398"/>
                  <a:pt x="11007" y="13410"/>
                  <a:pt x="11005" y="13419"/>
                </a:cubicBezTo>
                <a:cubicBezTo>
                  <a:pt x="11003" y="13431"/>
                  <a:pt x="10998" y="13443"/>
                  <a:pt x="10990" y="13455"/>
                </a:cubicBezTo>
                <a:cubicBezTo>
                  <a:pt x="10989" y="13457"/>
                  <a:pt x="10989" y="13457"/>
                  <a:pt x="10988" y="13458"/>
                </a:cubicBezTo>
                <a:cubicBezTo>
                  <a:pt x="10978" y="13474"/>
                  <a:pt x="10962" y="13491"/>
                  <a:pt x="10945" y="13506"/>
                </a:cubicBezTo>
                <a:cubicBezTo>
                  <a:pt x="10927" y="13522"/>
                  <a:pt x="10907" y="13535"/>
                  <a:pt x="10886" y="13548"/>
                </a:cubicBezTo>
                <a:cubicBezTo>
                  <a:pt x="10842" y="13574"/>
                  <a:pt x="10793" y="13594"/>
                  <a:pt x="10746" y="13604"/>
                </a:cubicBezTo>
                <a:cubicBezTo>
                  <a:pt x="10699" y="13613"/>
                  <a:pt x="10655" y="13614"/>
                  <a:pt x="10623" y="13596"/>
                </a:cubicBezTo>
                <a:cubicBezTo>
                  <a:pt x="10548" y="13555"/>
                  <a:pt x="10512" y="13580"/>
                  <a:pt x="10526" y="13665"/>
                </a:cubicBezTo>
                <a:cubicBezTo>
                  <a:pt x="10527" y="13674"/>
                  <a:pt x="10528" y="13684"/>
                  <a:pt x="10527" y="13694"/>
                </a:cubicBezTo>
                <a:cubicBezTo>
                  <a:pt x="10527" y="13705"/>
                  <a:pt x="10524" y="13715"/>
                  <a:pt x="10521" y="13725"/>
                </a:cubicBezTo>
                <a:cubicBezTo>
                  <a:pt x="10515" y="13742"/>
                  <a:pt x="10508" y="13760"/>
                  <a:pt x="10495" y="13776"/>
                </a:cubicBezTo>
                <a:cubicBezTo>
                  <a:pt x="10469" y="13812"/>
                  <a:pt x="10424" y="13845"/>
                  <a:pt x="10366" y="13876"/>
                </a:cubicBezTo>
                <a:cubicBezTo>
                  <a:pt x="10249" y="13939"/>
                  <a:pt x="10069" y="13991"/>
                  <a:pt x="9832" y="14037"/>
                </a:cubicBezTo>
                <a:cubicBezTo>
                  <a:pt x="9713" y="14059"/>
                  <a:pt x="9582" y="14079"/>
                  <a:pt x="9435" y="14097"/>
                </a:cubicBezTo>
                <a:cubicBezTo>
                  <a:pt x="9141" y="14134"/>
                  <a:pt x="8792" y="14161"/>
                  <a:pt x="8392" y="14178"/>
                </a:cubicBezTo>
                <a:cubicBezTo>
                  <a:pt x="8191" y="14186"/>
                  <a:pt x="7979" y="14192"/>
                  <a:pt x="7754" y="14195"/>
                </a:cubicBezTo>
                <a:cubicBezTo>
                  <a:pt x="7715" y="14195"/>
                  <a:pt x="7685" y="14198"/>
                  <a:pt x="7659" y="14204"/>
                </a:cubicBezTo>
                <a:cubicBezTo>
                  <a:pt x="7642" y="14209"/>
                  <a:pt x="7626" y="14213"/>
                  <a:pt x="7614" y="14221"/>
                </a:cubicBezTo>
                <a:cubicBezTo>
                  <a:pt x="7604" y="14228"/>
                  <a:pt x="7594" y="14238"/>
                  <a:pt x="7587" y="14248"/>
                </a:cubicBezTo>
                <a:cubicBezTo>
                  <a:pt x="7572" y="14269"/>
                  <a:pt x="7563" y="14296"/>
                  <a:pt x="7557" y="14333"/>
                </a:cubicBezTo>
                <a:cubicBezTo>
                  <a:pt x="7551" y="14371"/>
                  <a:pt x="7550" y="14418"/>
                  <a:pt x="7550" y="14477"/>
                </a:cubicBezTo>
                <a:lnTo>
                  <a:pt x="7550" y="14759"/>
                </a:lnTo>
                <a:lnTo>
                  <a:pt x="8233" y="14681"/>
                </a:lnTo>
                <a:cubicBezTo>
                  <a:pt x="8357" y="14667"/>
                  <a:pt x="8477" y="14652"/>
                  <a:pt x="8594" y="14635"/>
                </a:cubicBezTo>
                <a:cubicBezTo>
                  <a:pt x="8688" y="14621"/>
                  <a:pt x="8780" y="14606"/>
                  <a:pt x="8871" y="14589"/>
                </a:cubicBezTo>
                <a:cubicBezTo>
                  <a:pt x="8889" y="14586"/>
                  <a:pt x="8906" y="14582"/>
                  <a:pt x="8923" y="14579"/>
                </a:cubicBezTo>
                <a:cubicBezTo>
                  <a:pt x="8924" y="14579"/>
                  <a:pt x="8926" y="14579"/>
                  <a:pt x="8927" y="14579"/>
                </a:cubicBezTo>
                <a:cubicBezTo>
                  <a:pt x="9037" y="14558"/>
                  <a:pt x="9144" y="14532"/>
                  <a:pt x="9252" y="14506"/>
                </a:cubicBezTo>
                <a:cubicBezTo>
                  <a:pt x="9263" y="14503"/>
                  <a:pt x="9274" y="14502"/>
                  <a:pt x="9285" y="14499"/>
                </a:cubicBezTo>
                <a:cubicBezTo>
                  <a:pt x="9287" y="14498"/>
                  <a:pt x="9287" y="14499"/>
                  <a:pt x="9289" y="14499"/>
                </a:cubicBezTo>
                <a:cubicBezTo>
                  <a:pt x="9406" y="14470"/>
                  <a:pt x="9524" y="14438"/>
                  <a:pt x="9642" y="14401"/>
                </a:cubicBezTo>
                <a:cubicBezTo>
                  <a:pt x="9868" y="14332"/>
                  <a:pt x="10095" y="14248"/>
                  <a:pt x="10337" y="14149"/>
                </a:cubicBezTo>
                <a:cubicBezTo>
                  <a:pt x="10579" y="14049"/>
                  <a:pt x="10835" y="13933"/>
                  <a:pt x="11115" y="13796"/>
                </a:cubicBezTo>
                <a:cubicBezTo>
                  <a:pt x="11553" y="13581"/>
                  <a:pt x="11809" y="13461"/>
                  <a:pt x="11970" y="13412"/>
                </a:cubicBezTo>
                <a:cubicBezTo>
                  <a:pt x="12010" y="13399"/>
                  <a:pt x="12045" y="13391"/>
                  <a:pt x="12074" y="13387"/>
                </a:cubicBezTo>
                <a:cubicBezTo>
                  <a:pt x="12100" y="13384"/>
                  <a:pt x="12122" y="13385"/>
                  <a:pt x="12141" y="13387"/>
                </a:cubicBezTo>
                <a:cubicBezTo>
                  <a:pt x="12148" y="13388"/>
                  <a:pt x="12154" y="13388"/>
                  <a:pt x="12160" y="13390"/>
                </a:cubicBezTo>
                <a:cubicBezTo>
                  <a:pt x="12173" y="13393"/>
                  <a:pt x="12184" y="13398"/>
                  <a:pt x="12195" y="13404"/>
                </a:cubicBezTo>
                <a:cubicBezTo>
                  <a:pt x="12200" y="13407"/>
                  <a:pt x="12206" y="13408"/>
                  <a:pt x="12210" y="13412"/>
                </a:cubicBezTo>
                <a:cubicBezTo>
                  <a:pt x="12224" y="13421"/>
                  <a:pt x="12236" y="13432"/>
                  <a:pt x="12247" y="13446"/>
                </a:cubicBezTo>
                <a:cubicBezTo>
                  <a:pt x="12315" y="13527"/>
                  <a:pt x="12355" y="13679"/>
                  <a:pt x="12337" y="13781"/>
                </a:cubicBezTo>
                <a:cubicBezTo>
                  <a:pt x="12331" y="13814"/>
                  <a:pt x="12330" y="13841"/>
                  <a:pt x="12332" y="13862"/>
                </a:cubicBezTo>
                <a:cubicBezTo>
                  <a:pt x="12333" y="13883"/>
                  <a:pt x="12337" y="13898"/>
                  <a:pt x="12345" y="13908"/>
                </a:cubicBezTo>
                <a:cubicBezTo>
                  <a:pt x="12349" y="13913"/>
                  <a:pt x="12355" y="13915"/>
                  <a:pt x="12360" y="13917"/>
                </a:cubicBezTo>
                <a:cubicBezTo>
                  <a:pt x="12361" y="13918"/>
                  <a:pt x="12363" y="13920"/>
                  <a:pt x="12363" y="13920"/>
                </a:cubicBezTo>
                <a:cubicBezTo>
                  <a:pt x="12380" y="13926"/>
                  <a:pt x="12400" y="13922"/>
                  <a:pt x="12426" y="13908"/>
                </a:cubicBezTo>
                <a:cubicBezTo>
                  <a:pt x="12462" y="13888"/>
                  <a:pt x="12506" y="13851"/>
                  <a:pt x="12554" y="13796"/>
                </a:cubicBezTo>
                <a:cubicBezTo>
                  <a:pt x="12577" y="13769"/>
                  <a:pt x="12603" y="13736"/>
                  <a:pt x="12628" y="13701"/>
                </a:cubicBezTo>
                <a:cubicBezTo>
                  <a:pt x="12653" y="13666"/>
                  <a:pt x="12678" y="13627"/>
                  <a:pt x="12703" y="13584"/>
                </a:cubicBezTo>
                <a:cubicBezTo>
                  <a:pt x="12722" y="13554"/>
                  <a:pt x="12738" y="13528"/>
                  <a:pt x="12754" y="13504"/>
                </a:cubicBezTo>
                <a:cubicBezTo>
                  <a:pt x="12761" y="13493"/>
                  <a:pt x="12769" y="13485"/>
                  <a:pt x="12776" y="13475"/>
                </a:cubicBezTo>
                <a:cubicBezTo>
                  <a:pt x="12786" y="13461"/>
                  <a:pt x="12796" y="13447"/>
                  <a:pt x="12806" y="13436"/>
                </a:cubicBezTo>
                <a:cubicBezTo>
                  <a:pt x="12819" y="13422"/>
                  <a:pt x="12832" y="13409"/>
                  <a:pt x="12845" y="13399"/>
                </a:cubicBezTo>
                <a:cubicBezTo>
                  <a:pt x="12864" y="13386"/>
                  <a:pt x="12885" y="13377"/>
                  <a:pt x="12907" y="13370"/>
                </a:cubicBezTo>
                <a:cubicBezTo>
                  <a:pt x="12912" y="13369"/>
                  <a:pt x="12917" y="13369"/>
                  <a:pt x="12922" y="13368"/>
                </a:cubicBezTo>
                <a:cubicBezTo>
                  <a:pt x="12940" y="13364"/>
                  <a:pt x="12959" y="13361"/>
                  <a:pt x="12979" y="13361"/>
                </a:cubicBezTo>
                <a:cubicBezTo>
                  <a:pt x="12990" y="13360"/>
                  <a:pt x="13002" y="13360"/>
                  <a:pt x="13013" y="13361"/>
                </a:cubicBezTo>
                <a:cubicBezTo>
                  <a:pt x="13025" y="13361"/>
                  <a:pt x="13041" y="13362"/>
                  <a:pt x="13054" y="13363"/>
                </a:cubicBezTo>
                <a:cubicBezTo>
                  <a:pt x="13106" y="13368"/>
                  <a:pt x="13165" y="13379"/>
                  <a:pt x="13244" y="13395"/>
                </a:cubicBezTo>
                <a:cubicBezTo>
                  <a:pt x="13296" y="13405"/>
                  <a:pt x="13346" y="13421"/>
                  <a:pt x="13397" y="13438"/>
                </a:cubicBezTo>
                <a:cubicBezTo>
                  <a:pt x="13413" y="13444"/>
                  <a:pt x="13429" y="13449"/>
                  <a:pt x="13444" y="13455"/>
                </a:cubicBezTo>
                <a:cubicBezTo>
                  <a:pt x="13481" y="13470"/>
                  <a:pt x="13517" y="13486"/>
                  <a:pt x="13552" y="13504"/>
                </a:cubicBezTo>
                <a:cubicBezTo>
                  <a:pt x="13565" y="13511"/>
                  <a:pt x="13576" y="13516"/>
                  <a:pt x="13589" y="13523"/>
                </a:cubicBezTo>
                <a:cubicBezTo>
                  <a:pt x="13634" y="13549"/>
                  <a:pt x="13677" y="13579"/>
                  <a:pt x="13715" y="13609"/>
                </a:cubicBezTo>
                <a:cubicBezTo>
                  <a:pt x="13757" y="13642"/>
                  <a:pt x="13793" y="13674"/>
                  <a:pt x="13823" y="13711"/>
                </a:cubicBezTo>
                <a:lnTo>
                  <a:pt x="14016" y="13954"/>
                </a:lnTo>
                <a:lnTo>
                  <a:pt x="13855" y="14080"/>
                </a:lnTo>
                <a:cubicBezTo>
                  <a:pt x="13837" y="14094"/>
                  <a:pt x="13820" y="14105"/>
                  <a:pt x="13806" y="14119"/>
                </a:cubicBezTo>
                <a:cubicBezTo>
                  <a:pt x="13792" y="14133"/>
                  <a:pt x="13779" y="14150"/>
                  <a:pt x="13769" y="14166"/>
                </a:cubicBezTo>
                <a:cubicBezTo>
                  <a:pt x="13758" y="14181"/>
                  <a:pt x="13750" y="14197"/>
                  <a:pt x="13742" y="14217"/>
                </a:cubicBezTo>
                <a:cubicBezTo>
                  <a:pt x="13734" y="14236"/>
                  <a:pt x="13728" y="14258"/>
                  <a:pt x="13723" y="14282"/>
                </a:cubicBezTo>
                <a:cubicBezTo>
                  <a:pt x="13718" y="14307"/>
                  <a:pt x="13714" y="14336"/>
                  <a:pt x="13712" y="14367"/>
                </a:cubicBezTo>
                <a:cubicBezTo>
                  <a:pt x="13708" y="14407"/>
                  <a:pt x="13707" y="14458"/>
                  <a:pt x="13707" y="14511"/>
                </a:cubicBezTo>
                <a:cubicBezTo>
                  <a:pt x="13706" y="14586"/>
                  <a:pt x="13706" y="14669"/>
                  <a:pt x="13710" y="14778"/>
                </a:cubicBezTo>
                <a:cubicBezTo>
                  <a:pt x="13712" y="14851"/>
                  <a:pt x="13715" y="14915"/>
                  <a:pt x="13718" y="14971"/>
                </a:cubicBezTo>
                <a:cubicBezTo>
                  <a:pt x="13721" y="15026"/>
                  <a:pt x="13725" y="15072"/>
                  <a:pt x="13730" y="15112"/>
                </a:cubicBezTo>
                <a:cubicBezTo>
                  <a:pt x="13735" y="15151"/>
                  <a:pt x="13740" y="15185"/>
                  <a:pt x="13747" y="15209"/>
                </a:cubicBezTo>
                <a:cubicBezTo>
                  <a:pt x="13750" y="15221"/>
                  <a:pt x="13754" y="15230"/>
                  <a:pt x="13759" y="15238"/>
                </a:cubicBezTo>
                <a:cubicBezTo>
                  <a:pt x="13767" y="15255"/>
                  <a:pt x="13777" y="15265"/>
                  <a:pt x="13789" y="15267"/>
                </a:cubicBezTo>
                <a:cubicBezTo>
                  <a:pt x="13797" y="15269"/>
                  <a:pt x="13807" y="15266"/>
                  <a:pt x="13816" y="15262"/>
                </a:cubicBezTo>
                <a:cubicBezTo>
                  <a:pt x="13829" y="15258"/>
                  <a:pt x="13844" y="15251"/>
                  <a:pt x="13861" y="15236"/>
                </a:cubicBezTo>
                <a:cubicBezTo>
                  <a:pt x="13881" y="15219"/>
                  <a:pt x="13903" y="15194"/>
                  <a:pt x="13929" y="15165"/>
                </a:cubicBezTo>
                <a:cubicBezTo>
                  <a:pt x="13954" y="15136"/>
                  <a:pt x="13982" y="15101"/>
                  <a:pt x="14015" y="15061"/>
                </a:cubicBezTo>
                <a:cubicBezTo>
                  <a:pt x="14090" y="14967"/>
                  <a:pt x="14173" y="14901"/>
                  <a:pt x="14200" y="14915"/>
                </a:cubicBezTo>
                <a:cubicBezTo>
                  <a:pt x="14203" y="14916"/>
                  <a:pt x="14207" y="14916"/>
                  <a:pt x="14210" y="14912"/>
                </a:cubicBezTo>
                <a:cubicBezTo>
                  <a:pt x="14214" y="14908"/>
                  <a:pt x="14218" y="14898"/>
                  <a:pt x="14222" y="14885"/>
                </a:cubicBezTo>
                <a:cubicBezTo>
                  <a:pt x="14226" y="14869"/>
                  <a:pt x="14230" y="14847"/>
                  <a:pt x="14233" y="14817"/>
                </a:cubicBezTo>
                <a:cubicBezTo>
                  <a:pt x="14238" y="14784"/>
                  <a:pt x="14241" y="14744"/>
                  <a:pt x="14243" y="14698"/>
                </a:cubicBezTo>
                <a:cubicBezTo>
                  <a:pt x="14246" y="14652"/>
                  <a:pt x="14248" y="14601"/>
                  <a:pt x="14248" y="14547"/>
                </a:cubicBezTo>
                <a:lnTo>
                  <a:pt x="14248" y="14156"/>
                </a:lnTo>
                <a:lnTo>
                  <a:pt x="14656" y="14180"/>
                </a:lnTo>
                <a:cubicBezTo>
                  <a:pt x="14880" y="14195"/>
                  <a:pt x="15115" y="14231"/>
                  <a:pt x="15179" y="14258"/>
                </a:cubicBezTo>
                <a:cubicBezTo>
                  <a:pt x="15191" y="14263"/>
                  <a:pt x="15202" y="14264"/>
                  <a:pt x="15211" y="14265"/>
                </a:cubicBezTo>
                <a:cubicBezTo>
                  <a:pt x="15230" y="14268"/>
                  <a:pt x="15245" y="14263"/>
                  <a:pt x="15257" y="14248"/>
                </a:cubicBezTo>
                <a:cubicBezTo>
                  <a:pt x="15269" y="14234"/>
                  <a:pt x="15277" y="14210"/>
                  <a:pt x="15284" y="14175"/>
                </a:cubicBezTo>
                <a:cubicBezTo>
                  <a:pt x="15287" y="14153"/>
                  <a:pt x="15290" y="14123"/>
                  <a:pt x="15292" y="14093"/>
                </a:cubicBezTo>
                <a:cubicBezTo>
                  <a:pt x="15295" y="14049"/>
                  <a:pt x="15297" y="14000"/>
                  <a:pt x="15297" y="13937"/>
                </a:cubicBezTo>
                <a:cubicBezTo>
                  <a:pt x="15297" y="13885"/>
                  <a:pt x="15294" y="13837"/>
                  <a:pt x="15290" y="13793"/>
                </a:cubicBezTo>
                <a:cubicBezTo>
                  <a:pt x="15282" y="13707"/>
                  <a:pt x="15267" y="13641"/>
                  <a:pt x="15248" y="13609"/>
                </a:cubicBezTo>
                <a:cubicBezTo>
                  <a:pt x="15239" y="13593"/>
                  <a:pt x="15227" y="13586"/>
                  <a:pt x="15216" y="13589"/>
                </a:cubicBezTo>
                <a:cubicBezTo>
                  <a:pt x="15205" y="13592"/>
                  <a:pt x="15195" y="13589"/>
                  <a:pt x="15186" y="13582"/>
                </a:cubicBezTo>
                <a:cubicBezTo>
                  <a:pt x="15177" y="13575"/>
                  <a:pt x="15169" y="13561"/>
                  <a:pt x="15162" y="13545"/>
                </a:cubicBezTo>
                <a:cubicBezTo>
                  <a:pt x="15150" y="13514"/>
                  <a:pt x="15144" y="13467"/>
                  <a:pt x="15147" y="13414"/>
                </a:cubicBezTo>
                <a:cubicBezTo>
                  <a:pt x="15150" y="13361"/>
                  <a:pt x="15149" y="13320"/>
                  <a:pt x="15144" y="13295"/>
                </a:cubicBezTo>
                <a:cubicBezTo>
                  <a:pt x="15141" y="13282"/>
                  <a:pt x="15138" y="13274"/>
                  <a:pt x="15134" y="13271"/>
                </a:cubicBezTo>
                <a:cubicBezTo>
                  <a:pt x="15130" y="13267"/>
                  <a:pt x="15124" y="13270"/>
                  <a:pt x="15119" y="13278"/>
                </a:cubicBezTo>
                <a:cubicBezTo>
                  <a:pt x="15097" y="13309"/>
                  <a:pt x="15010" y="13264"/>
                  <a:pt x="14925" y="13178"/>
                </a:cubicBezTo>
                <a:cubicBezTo>
                  <a:pt x="14882" y="13135"/>
                  <a:pt x="14817" y="13095"/>
                  <a:pt x="14747" y="13066"/>
                </a:cubicBezTo>
                <a:cubicBezTo>
                  <a:pt x="14676" y="13038"/>
                  <a:pt x="14601" y="13022"/>
                  <a:pt x="14536" y="13022"/>
                </a:cubicBezTo>
                <a:cubicBezTo>
                  <a:pt x="14408" y="13022"/>
                  <a:pt x="14263" y="12953"/>
                  <a:pt x="14215" y="12869"/>
                </a:cubicBezTo>
                <a:cubicBezTo>
                  <a:pt x="14205" y="12853"/>
                  <a:pt x="14197" y="12836"/>
                  <a:pt x="14191" y="12821"/>
                </a:cubicBezTo>
                <a:cubicBezTo>
                  <a:pt x="14185" y="12806"/>
                  <a:pt x="14182" y="12791"/>
                  <a:pt x="14179" y="12777"/>
                </a:cubicBezTo>
                <a:cubicBezTo>
                  <a:pt x="14179" y="12773"/>
                  <a:pt x="14180" y="12770"/>
                  <a:pt x="14179" y="12767"/>
                </a:cubicBezTo>
                <a:cubicBezTo>
                  <a:pt x="14178" y="12757"/>
                  <a:pt x="14177" y="12745"/>
                  <a:pt x="14178" y="12735"/>
                </a:cubicBezTo>
                <a:cubicBezTo>
                  <a:pt x="14178" y="12731"/>
                  <a:pt x="14179" y="12730"/>
                  <a:pt x="14179" y="12726"/>
                </a:cubicBezTo>
                <a:cubicBezTo>
                  <a:pt x="14180" y="12724"/>
                  <a:pt x="14181" y="12720"/>
                  <a:pt x="14181" y="12718"/>
                </a:cubicBezTo>
                <a:cubicBezTo>
                  <a:pt x="14183" y="12711"/>
                  <a:pt x="14184" y="12706"/>
                  <a:pt x="14186" y="12699"/>
                </a:cubicBezTo>
                <a:cubicBezTo>
                  <a:pt x="14188" y="12695"/>
                  <a:pt x="14190" y="12690"/>
                  <a:pt x="14191" y="12687"/>
                </a:cubicBezTo>
                <a:cubicBezTo>
                  <a:pt x="14195" y="12679"/>
                  <a:pt x="14198" y="12672"/>
                  <a:pt x="14203" y="12665"/>
                </a:cubicBezTo>
                <a:cubicBezTo>
                  <a:pt x="14206" y="12660"/>
                  <a:pt x="14211" y="12657"/>
                  <a:pt x="14215" y="12653"/>
                </a:cubicBezTo>
                <a:cubicBezTo>
                  <a:pt x="14220" y="12647"/>
                  <a:pt x="14225" y="12639"/>
                  <a:pt x="14232" y="12633"/>
                </a:cubicBezTo>
                <a:cubicBezTo>
                  <a:pt x="14235" y="12631"/>
                  <a:pt x="14237" y="12628"/>
                  <a:pt x="14240" y="12626"/>
                </a:cubicBezTo>
                <a:cubicBezTo>
                  <a:pt x="14255" y="12614"/>
                  <a:pt x="14276" y="12605"/>
                  <a:pt x="14296" y="12594"/>
                </a:cubicBezTo>
                <a:cubicBezTo>
                  <a:pt x="14296" y="12594"/>
                  <a:pt x="14297" y="12595"/>
                  <a:pt x="14297" y="12594"/>
                </a:cubicBezTo>
                <a:cubicBezTo>
                  <a:pt x="14312" y="12587"/>
                  <a:pt x="14325" y="12579"/>
                  <a:pt x="14343" y="12573"/>
                </a:cubicBezTo>
                <a:cubicBezTo>
                  <a:pt x="14362" y="12565"/>
                  <a:pt x="14386" y="12559"/>
                  <a:pt x="14408" y="12553"/>
                </a:cubicBezTo>
                <a:cubicBezTo>
                  <a:pt x="14429" y="12548"/>
                  <a:pt x="14447" y="12541"/>
                  <a:pt x="14471" y="12536"/>
                </a:cubicBezTo>
                <a:cubicBezTo>
                  <a:pt x="14497" y="12531"/>
                  <a:pt x="14529" y="12528"/>
                  <a:pt x="14558" y="12524"/>
                </a:cubicBezTo>
                <a:cubicBezTo>
                  <a:pt x="14562" y="12523"/>
                  <a:pt x="14565" y="12524"/>
                  <a:pt x="14568" y="12524"/>
                </a:cubicBezTo>
                <a:cubicBezTo>
                  <a:pt x="14593" y="12521"/>
                  <a:pt x="14616" y="12516"/>
                  <a:pt x="14642" y="12514"/>
                </a:cubicBezTo>
                <a:cubicBezTo>
                  <a:pt x="14671" y="12512"/>
                  <a:pt x="14705" y="12511"/>
                  <a:pt x="14737" y="12509"/>
                </a:cubicBezTo>
                <a:cubicBezTo>
                  <a:pt x="14749" y="12509"/>
                  <a:pt x="14761" y="12508"/>
                  <a:pt x="14774" y="12507"/>
                </a:cubicBezTo>
                <a:cubicBezTo>
                  <a:pt x="14796" y="12506"/>
                  <a:pt x="14817" y="12505"/>
                  <a:pt x="14841" y="12504"/>
                </a:cubicBezTo>
                <a:cubicBezTo>
                  <a:pt x="14842" y="12504"/>
                  <a:pt x="14842" y="12504"/>
                  <a:pt x="14843" y="12504"/>
                </a:cubicBezTo>
                <a:cubicBezTo>
                  <a:pt x="14916" y="12504"/>
                  <a:pt x="14996" y="12505"/>
                  <a:pt x="15082" y="12509"/>
                </a:cubicBezTo>
                <a:lnTo>
                  <a:pt x="15728" y="12541"/>
                </a:lnTo>
                <a:lnTo>
                  <a:pt x="15770" y="12984"/>
                </a:lnTo>
                <a:cubicBezTo>
                  <a:pt x="15775" y="13039"/>
                  <a:pt x="15785" y="13098"/>
                  <a:pt x="15799" y="13161"/>
                </a:cubicBezTo>
                <a:cubicBezTo>
                  <a:pt x="15812" y="13224"/>
                  <a:pt x="15830" y="13289"/>
                  <a:pt x="15851" y="13356"/>
                </a:cubicBezTo>
                <a:cubicBezTo>
                  <a:pt x="15871" y="13422"/>
                  <a:pt x="15894" y="13490"/>
                  <a:pt x="15920" y="13555"/>
                </a:cubicBezTo>
                <a:cubicBezTo>
                  <a:pt x="15949" y="13630"/>
                  <a:pt x="15981" y="13703"/>
                  <a:pt x="16014" y="13772"/>
                </a:cubicBezTo>
                <a:cubicBezTo>
                  <a:pt x="16024" y="13792"/>
                  <a:pt x="16034" y="13811"/>
                  <a:pt x="16044" y="13830"/>
                </a:cubicBezTo>
                <a:cubicBezTo>
                  <a:pt x="16069" y="13878"/>
                  <a:pt x="16094" y="13921"/>
                  <a:pt x="16118" y="13961"/>
                </a:cubicBezTo>
                <a:cubicBezTo>
                  <a:pt x="16135" y="13989"/>
                  <a:pt x="16151" y="14016"/>
                  <a:pt x="16167" y="14039"/>
                </a:cubicBezTo>
                <a:cubicBezTo>
                  <a:pt x="16172" y="14046"/>
                  <a:pt x="16178" y="14055"/>
                  <a:pt x="16182" y="14061"/>
                </a:cubicBezTo>
                <a:cubicBezTo>
                  <a:pt x="16207" y="14095"/>
                  <a:pt x="16230" y="14120"/>
                  <a:pt x="16253" y="14141"/>
                </a:cubicBezTo>
                <a:cubicBezTo>
                  <a:pt x="16262" y="14150"/>
                  <a:pt x="16271" y="14157"/>
                  <a:pt x="16280" y="14163"/>
                </a:cubicBezTo>
                <a:cubicBezTo>
                  <a:pt x="16284" y="14166"/>
                  <a:pt x="16289" y="14171"/>
                  <a:pt x="16293" y="14173"/>
                </a:cubicBezTo>
                <a:cubicBezTo>
                  <a:pt x="16308" y="14181"/>
                  <a:pt x="16321" y="14186"/>
                  <a:pt x="16334" y="14187"/>
                </a:cubicBezTo>
                <a:cubicBezTo>
                  <a:pt x="16351" y="14189"/>
                  <a:pt x="16368" y="14187"/>
                  <a:pt x="16386" y="14180"/>
                </a:cubicBezTo>
                <a:cubicBezTo>
                  <a:pt x="16393" y="14177"/>
                  <a:pt x="16399" y="14172"/>
                  <a:pt x="16406" y="14168"/>
                </a:cubicBezTo>
                <a:cubicBezTo>
                  <a:pt x="16417" y="14162"/>
                  <a:pt x="16429" y="14153"/>
                  <a:pt x="16440" y="14144"/>
                </a:cubicBezTo>
                <a:cubicBezTo>
                  <a:pt x="16447" y="14138"/>
                  <a:pt x="16453" y="14131"/>
                  <a:pt x="16460" y="14124"/>
                </a:cubicBezTo>
                <a:cubicBezTo>
                  <a:pt x="16471" y="14112"/>
                  <a:pt x="16482" y="14098"/>
                  <a:pt x="16494" y="14083"/>
                </a:cubicBezTo>
                <a:cubicBezTo>
                  <a:pt x="16500" y="14074"/>
                  <a:pt x="16506" y="14066"/>
                  <a:pt x="16512" y="14056"/>
                </a:cubicBezTo>
                <a:cubicBezTo>
                  <a:pt x="16523" y="14040"/>
                  <a:pt x="16534" y="14022"/>
                  <a:pt x="16544" y="14003"/>
                </a:cubicBezTo>
                <a:cubicBezTo>
                  <a:pt x="16551" y="13990"/>
                  <a:pt x="16558" y="13979"/>
                  <a:pt x="16564" y="13966"/>
                </a:cubicBezTo>
                <a:cubicBezTo>
                  <a:pt x="16575" y="13945"/>
                  <a:pt x="16586" y="13922"/>
                  <a:pt x="16596" y="13898"/>
                </a:cubicBezTo>
                <a:cubicBezTo>
                  <a:pt x="16602" y="13885"/>
                  <a:pt x="16608" y="13872"/>
                  <a:pt x="16613" y="13859"/>
                </a:cubicBezTo>
                <a:cubicBezTo>
                  <a:pt x="16624" y="13831"/>
                  <a:pt x="16635" y="13800"/>
                  <a:pt x="16645" y="13769"/>
                </a:cubicBezTo>
                <a:cubicBezTo>
                  <a:pt x="16650" y="13755"/>
                  <a:pt x="16654" y="13742"/>
                  <a:pt x="16659" y="13728"/>
                </a:cubicBezTo>
                <a:cubicBezTo>
                  <a:pt x="16673" y="13683"/>
                  <a:pt x="16688" y="13637"/>
                  <a:pt x="16701" y="13587"/>
                </a:cubicBezTo>
                <a:cubicBezTo>
                  <a:pt x="16714" y="13533"/>
                  <a:pt x="16726" y="13475"/>
                  <a:pt x="16738" y="13416"/>
                </a:cubicBezTo>
                <a:cubicBezTo>
                  <a:pt x="16762" y="13293"/>
                  <a:pt x="16791" y="13171"/>
                  <a:pt x="16817" y="13074"/>
                </a:cubicBezTo>
                <a:cubicBezTo>
                  <a:pt x="16821" y="13059"/>
                  <a:pt x="16823" y="13050"/>
                  <a:pt x="16827" y="13037"/>
                </a:cubicBezTo>
                <a:cubicBezTo>
                  <a:pt x="16830" y="13025"/>
                  <a:pt x="16832" y="13017"/>
                  <a:pt x="16835" y="13005"/>
                </a:cubicBezTo>
                <a:cubicBezTo>
                  <a:pt x="16841" y="12985"/>
                  <a:pt x="16848" y="12961"/>
                  <a:pt x="16854" y="12945"/>
                </a:cubicBezTo>
                <a:cubicBezTo>
                  <a:pt x="16864" y="12914"/>
                  <a:pt x="16872" y="12890"/>
                  <a:pt x="16879" y="12879"/>
                </a:cubicBezTo>
                <a:cubicBezTo>
                  <a:pt x="16898" y="12847"/>
                  <a:pt x="16940" y="12844"/>
                  <a:pt x="16992" y="12862"/>
                </a:cubicBezTo>
                <a:cubicBezTo>
                  <a:pt x="17018" y="12871"/>
                  <a:pt x="17045" y="12884"/>
                  <a:pt x="17076" y="12903"/>
                </a:cubicBezTo>
                <a:cubicBezTo>
                  <a:pt x="17137" y="12941"/>
                  <a:pt x="17206" y="12999"/>
                  <a:pt x="17271" y="13064"/>
                </a:cubicBezTo>
                <a:cubicBezTo>
                  <a:pt x="17301" y="13093"/>
                  <a:pt x="17330" y="13126"/>
                  <a:pt x="17357" y="13159"/>
                </a:cubicBezTo>
                <a:cubicBezTo>
                  <a:pt x="17365" y="13168"/>
                  <a:pt x="17372" y="13176"/>
                  <a:pt x="17379" y="13185"/>
                </a:cubicBezTo>
                <a:cubicBezTo>
                  <a:pt x="17398" y="13210"/>
                  <a:pt x="17415" y="13235"/>
                  <a:pt x="17433" y="13261"/>
                </a:cubicBezTo>
                <a:cubicBezTo>
                  <a:pt x="17440" y="13271"/>
                  <a:pt x="17448" y="13282"/>
                  <a:pt x="17455" y="13292"/>
                </a:cubicBezTo>
                <a:cubicBezTo>
                  <a:pt x="17477" y="13327"/>
                  <a:pt x="17496" y="13362"/>
                  <a:pt x="17512" y="13397"/>
                </a:cubicBezTo>
                <a:cubicBezTo>
                  <a:pt x="17528" y="13433"/>
                  <a:pt x="17547" y="13466"/>
                  <a:pt x="17564" y="13494"/>
                </a:cubicBezTo>
                <a:cubicBezTo>
                  <a:pt x="17582" y="13523"/>
                  <a:pt x="17598" y="13548"/>
                  <a:pt x="17615" y="13567"/>
                </a:cubicBezTo>
                <a:cubicBezTo>
                  <a:pt x="17631" y="13586"/>
                  <a:pt x="17646" y="13599"/>
                  <a:pt x="17660" y="13606"/>
                </a:cubicBezTo>
                <a:cubicBezTo>
                  <a:pt x="17673" y="13613"/>
                  <a:pt x="17685" y="13611"/>
                  <a:pt x="17694" y="13604"/>
                </a:cubicBezTo>
                <a:cubicBezTo>
                  <a:pt x="17699" y="13599"/>
                  <a:pt x="17705" y="13599"/>
                  <a:pt x="17712" y="13599"/>
                </a:cubicBezTo>
                <a:cubicBezTo>
                  <a:pt x="17714" y="13599"/>
                  <a:pt x="17718" y="13598"/>
                  <a:pt x="17721" y="13599"/>
                </a:cubicBezTo>
                <a:cubicBezTo>
                  <a:pt x="17724" y="13600"/>
                  <a:pt x="17727" y="13602"/>
                  <a:pt x="17731" y="13604"/>
                </a:cubicBezTo>
                <a:cubicBezTo>
                  <a:pt x="17739" y="13608"/>
                  <a:pt x="17747" y="13614"/>
                  <a:pt x="17756" y="13623"/>
                </a:cubicBezTo>
                <a:cubicBezTo>
                  <a:pt x="17759" y="13626"/>
                  <a:pt x="17761" y="13630"/>
                  <a:pt x="17764" y="13633"/>
                </a:cubicBezTo>
                <a:cubicBezTo>
                  <a:pt x="17774" y="13645"/>
                  <a:pt x="17785" y="13657"/>
                  <a:pt x="17795" y="13674"/>
                </a:cubicBezTo>
                <a:cubicBezTo>
                  <a:pt x="17796" y="13677"/>
                  <a:pt x="17796" y="13679"/>
                  <a:pt x="17798" y="13682"/>
                </a:cubicBezTo>
                <a:cubicBezTo>
                  <a:pt x="17811" y="13704"/>
                  <a:pt x="17823" y="13730"/>
                  <a:pt x="17833" y="13759"/>
                </a:cubicBezTo>
                <a:cubicBezTo>
                  <a:pt x="17844" y="13788"/>
                  <a:pt x="17854" y="13817"/>
                  <a:pt x="17860" y="13845"/>
                </a:cubicBezTo>
                <a:cubicBezTo>
                  <a:pt x="17866" y="13873"/>
                  <a:pt x="17869" y="13901"/>
                  <a:pt x="17870" y="13925"/>
                </a:cubicBezTo>
                <a:cubicBezTo>
                  <a:pt x="17870" y="13927"/>
                  <a:pt x="17870" y="13928"/>
                  <a:pt x="17870" y="13930"/>
                </a:cubicBezTo>
                <a:cubicBezTo>
                  <a:pt x="17870" y="13930"/>
                  <a:pt x="17870" y="13931"/>
                  <a:pt x="17870" y="13932"/>
                </a:cubicBezTo>
                <a:cubicBezTo>
                  <a:pt x="17871" y="13950"/>
                  <a:pt x="17869" y="13964"/>
                  <a:pt x="17867" y="13978"/>
                </a:cubicBezTo>
                <a:cubicBezTo>
                  <a:pt x="17866" y="13988"/>
                  <a:pt x="17865" y="13998"/>
                  <a:pt x="17862" y="14005"/>
                </a:cubicBezTo>
                <a:cubicBezTo>
                  <a:pt x="17861" y="14007"/>
                  <a:pt x="17860" y="14010"/>
                  <a:pt x="17859" y="14012"/>
                </a:cubicBezTo>
                <a:cubicBezTo>
                  <a:pt x="17855" y="14019"/>
                  <a:pt x="17851" y="14023"/>
                  <a:pt x="17847" y="14027"/>
                </a:cubicBezTo>
                <a:cubicBezTo>
                  <a:pt x="17840" y="14033"/>
                  <a:pt x="17834" y="14044"/>
                  <a:pt x="17828" y="14056"/>
                </a:cubicBezTo>
                <a:cubicBezTo>
                  <a:pt x="17825" y="14063"/>
                  <a:pt x="17823" y="14070"/>
                  <a:pt x="17820" y="14078"/>
                </a:cubicBezTo>
                <a:cubicBezTo>
                  <a:pt x="17819" y="14081"/>
                  <a:pt x="17819" y="14083"/>
                  <a:pt x="17818" y="14085"/>
                </a:cubicBezTo>
                <a:cubicBezTo>
                  <a:pt x="17816" y="14090"/>
                  <a:pt x="17815" y="14094"/>
                  <a:pt x="17813" y="14100"/>
                </a:cubicBezTo>
                <a:cubicBezTo>
                  <a:pt x="17804" y="14136"/>
                  <a:pt x="17795" y="14185"/>
                  <a:pt x="17790" y="14239"/>
                </a:cubicBezTo>
                <a:cubicBezTo>
                  <a:pt x="17778" y="14346"/>
                  <a:pt x="17774" y="14481"/>
                  <a:pt x="17778" y="14623"/>
                </a:cubicBezTo>
                <a:cubicBezTo>
                  <a:pt x="17779" y="14694"/>
                  <a:pt x="17783" y="14766"/>
                  <a:pt x="17788" y="14837"/>
                </a:cubicBezTo>
                <a:cubicBezTo>
                  <a:pt x="17794" y="14918"/>
                  <a:pt x="17803" y="14996"/>
                  <a:pt x="17813" y="15068"/>
                </a:cubicBezTo>
                <a:cubicBezTo>
                  <a:pt x="17820" y="15117"/>
                  <a:pt x="17828" y="15163"/>
                  <a:pt x="17837" y="15204"/>
                </a:cubicBezTo>
                <a:cubicBezTo>
                  <a:pt x="17843" y="15233"/>
                  <a:pt x="17851" y="15260"/>
                  <a:pt x="17859" y="15284"/>
                </a:cubicBezTo>
                <a:cubicBezTo>
                  <a:pt x="17865" y="15306"/>
                  <a:pt x="17871" y="15326"/>
                  <a:pt x="17879" y="15343"/>
                </a:cubicBezTo>
                <a:cubicBezTo>
                  <a:pt x="17939" y="15476"/>
                  <a:pt x="18017" y="15586"/>
                  <a:pt x="18050" y="15586"/>
                </a:cubicBezTo>
                <a:cubicBezTo>
                  <a:pt x="18060" y="15586"/>
                  <a:pt x="18071" y="15578"/>
                  <a:pt x="18082" y="15564"/>
                </a:cubicBezTo>
                <a:cubicBezTo>
                  <a:pt x="18094" y="15550"/>
                  <a:pt x="18107" y="15531"/>
                  <a:pt x="18119" y="15506"/>
                </a:cubicBezTo>
                <a:cubicBezTo>
                  <a:pt x="18145" y="15456"/>
                  <a:pt x="18171" y="15386"/>
                  <a:pt x="18195" y="15309"/>
                </a:cubicBezTo>
                <a:cubicBezTo>
                  <a:pt x="18219" y="15231"/>
                  <a:pt x="18242" y="15145"/>
                  <a:pt x="18257" y="15063"/>
                </a:cubicBezTo>
                <a:cubicBezTo>
                  <a:pt x="18273" y="14981"/>
                  <a:pt x="18283" y="14903"/>
                  <a:pt x="18283" y="14839"/>
                </a:cubicBezTo>
                <a:cubicBezTo>
                  <a:pt x="18283" y="14522"/>
                  <a:pt x="18402" y="14494"/>
                  <a:pt x="18532" y="14781"/>
                </a:cubicBezTo>
                <a:cubicBezTo>
                  <a:pt x="18547" y="14814"/>
                  <a:pt x="18566" y="14844"/>
                  <a:pt x="18587" y="14873"/>
                </a:cubicBezTo>
                <a:cubicBezTo>
                  <a:pt x="18593" y="14882"/>
                  <a:pt x="18601" y="14890"/>
                  <a:pt x="18608" y="14898"/>
                </a:cubicBezTo>
                <a:cubicBezTo>
                  <a:pt x="18624" y="14919"/>
                  <a:pt x="18642" y="14940"/>
                  <a:pt x="18661" y="14958"/>
                </a:cubicBezTo>
                <a:cubicBezTo>
                  <a:pt x="18669" y="14965"/>
                  <a:pt x="18675" y="14971"/>
                  <a:pt x="18683" y="14978"/>
                </a:cubicBezTo>
                <a:cubicBezTo>
                  <a:pt x="18711" y="15001"/>
                  <a:pt x="18739" y="15025"/>
                  <a:pt x="18771" y="15044"/>
                </a:cubicBezTo>
                <a:cubicBezTo>
                  <a:pt x="18802" y="15062"/>
                  <a:pt x="18836" y="15076"/>
                  <a:pt x="18870" y="15090"/>
                </a:cubicBezTo>
                <a:cubicBezTo>
                  <a:pt x="18878" y="15093"/>
                  <a:pt x="18887" y="15096"/>
                  <a:pt x="18895" y="15099"/>
                </a:cubicBezTo>
                <a:cubicBezTo>
                  <a:pt x="18911" y="15105"/>
                  <a:pt x="18928" y="15109"/>
                  <a:pt x="18944" y="15114"/>
                </a:cubicBezTo>
                <a:cubicBezTo>
                  <a:pt x="18977" y="15124"/>
                  <a:pt x="19011" y="15131"/>
                  <a:pt x="19047" y="15136"/>
                </a:cubicBezTo>
                <a:cubicBezTo>
                  <a:pt x="19064" y="15138"/>
                  <a:pt x="19082" y="15142"/>
                  <a:pt x="19099" y="15143"/>
                </a:cubicBezTo>
                <a:cubicBezTo>
                  <a:pt x="19135" y="15146"/>
                  <a:pt x="19171" y="15145"/>
                  <a:pt x="19208" y="15143"/>
                </a:cubicBezTo>
                <a:cubicBezTo>
                  <a:pt x="19225" y="15143"/>
                  <a:pt x="19241" y="15142"/>
                  <a:pt x="19257" y="15141"/>
                </a:cubicBezTo>
                <a:cubicBezTo>
                  <a:pt x="19311" y="15136"/>
                  <a:pt x="19364" y="15129"/>
                  <a:pt x="19419" y="15114"/>
                </a:cubicBezTo>
                <a:cubicBezTo>
                  <a:pt x="19527" y="15085"/>
                  <a:pt x="19589" y="15058"/>
                  <a:pt x="19622" y="15005"/>
                </a:cubicBezTo>
                <a:cubicBezTo>
                  <a:pt x="19639" y="14978"/>
                  <a:pt x="19649" y="14946"/>
                  <a:pt x="19654" y="14902"/>
                </a:cubicBezTo>
                <a:cubicBezTo>
                  <a:pt x="19660" y="14859"/>
                  <a:pt x="19661" y="14805"/>
                  <a:pt x="19659" y="14737"/>
                </a:cubicBezTo>
                <a:cubicBezTo>
                  <a:pt x="19658" y="14678"/>
                  <a:pt x="19654" y="14627"/>
                  <a:pt x="19649" y="14581"/>
                </a:cubicBezTo>
                <a:cubicBezTo>
                  <a:pt x="19649" y="14574"/>
                  <a:pt x="19647" y="14567"/>
                  <a:pt x="19646" y="14560"/>
                </a:cubicBezTo>
                <a:cubicBezTo>
                  <a:pt x="19641" y="14518"/>
                  <a:pt x="19636" y="14481"/>
                  <a:pt x="19629" y="14462"/>
                </a:cubicBezTo>
                <a:cubicBezTo>
                  <a:pt x="19627" y="14455"/>
                  <a:pt x="19625" y="14451"/>
                  <a:pt x="19622" y="14448"/>
                </a:cubicBezTo>
                <a:cubicBezTo>
                  <a:pt x="19620" y="14445"/>
                  <a:pt x="19617" y="14442"/>
                  <a:pt x="19614" y="14443"/>
                </a:cubicBezTo>
                <a:cubicBezTo>
                  <a:pt x="19604" y="14447"/>
                  <a:pt x="19576" y="14430"/>
                  <a:pt x="19540" y="14397"/>
                </a:cubicBezTo>
                <a:cubicBezTo>
                  <a:pt x="19504" y="14363"/>
                  <a:pt x="19460" y="14314"/>
                  <a:pt x="19415" y="14258"/>
                </a:cubicBezTo>
                <a:cubicBezTo>
                  <a:pt x="19386" y="14221"/>
                  <a:pt x="19354" y="14187"/>
                  <a:pt x="19319" y="14153"/>
                </a:cubicBezTo>
                <a:cubicBezTo>
                  <a:pt x="19313" y="14147"/>
                  <a:pt x="19307" y="14140"/>
                  <a:pt x="19301" y="14134"/>
                </a:cubicBezTo>
                <a:cubicBezTo>
                  <a:pt x="19284" y="14118"/>
                  <a:pt x="19265" y="14105"/>
                  <a:pt x="19247" y="14090"/>
                </a:cubicBezTo>
                <a:cubicBezTo>
                  <a:pt x="19215" y="14064"/>
                  <a:pt x="19182" y="14038"/>
                  <a:pt x="19148" y="14015"/>
                </a:cubicBezTo>
                <a:cubicBezTo>
                  <a:pt x="19132" y="14004"/>
                  <a:pt x="19116" y="13995"/>
                  <a:pt x="19101" y="13986"/>
                </a:cubicBezTo>
                <a:cubicBezTo>
                  <a:pt x="19065" y="13964"/>
                  <a:pt x="19030" y="13945"/>
                  <a:pt x="18995" y="13927"/>
                </a:cubicBezTo>
                <a:cubicBezTo>
                  <a:pt x="18978" y="13919"/>
                  <a:pt x="18962" y="13910"/>
                  <a:pt x="18946" y="13903"/>
                </a:cubicBezTo>
                <a:cubicBezTo>
                  <a:pt x="18897" y="13882"/>
                  <a:pt x="18848" y="13863"/>
                  <a:pt x="18801" y="13852"/>
                </a:cubicBezTo>
                <a:cubicBezTo>
                  <a:pt x="18800" y="13852"/>
                  <a:pt x="18798" y="13852"/>
                  <a:pt x="18798" y="13852"/>
                </a:cubicBezTo>
                <a:cubicBezTo>
                  <a:pt x="18762" y="13843"/>
                  <a:pt x="18728" y="13839"/>
                  <a:pt x="18695" y="13837"/>
                </a:cubicBezTo>
                <a:cubicBezTo>
                  <a:pt x="18684" y="13836"/>
                  <a:pt x="18674" y="13835"/>
                  <a:pt x="18663" y="13835"/>
                </a:cubicBezTo>
                <a:cubicBezTo>
                  <a:pt x="18640" y="13835"/>
                  <a:pt x="18618" y="13838"/>
                  <a:pt x="18597" y="13842"/>
                </a:cubicBezTo>
                <a:cubicBezTo>
                  <a:pt x="18586" y="13844"/>
                  <a:pt x="18576" y="13844"/>
                  <a:pt x="18565" y="13847"/>
                </a:cubicBezTo>
                <a:cubicBezTo>
                  <a:pt x="18560" y="13849"/>
                  <a:pt x="18554" y="13852"/>
                  <a:pt x="18549" y="13854"/>
                </a:cubicBezTo>
                <a:cubicBezTo>
                  <a:pt x="18530" y="13862"/>
                  <a:pt x="18512" y="13869"/>
                  <a:pt x="18496" y="13881"/>
                </a:cubicBezTo>
                <a:cubicBezTo>
                  <a:pt x="18475" y="13898"/>
                  <a:pt x="18456" y="13911"/>
                  <a:pt x="18438" y="13920"/>
                </a:cubicBezTo>
                <a:cubicBezTo>
                  <a:pt x="18433" y="13922"/>
                  <a:pt x="18427" y="13923"/>
                  <a:pt x="18422" y="13925"/>
                </a:cubicBezTo>
                <a:cubicBezTo>
                  <a:pt x="18404" y="13932"/>
                  <a:pt x="18388" y="13938"/>
                  <a:pt x="18370" y="13937"/>
                </a:cubicBezTo>
                <a:cubicBezTo>
                  <a:pt x="18357" y="13936"/>
                  <a:pt x="18343" y="13934"/>
                  <a:pt x="18330" y="13927"/>
                </a:cubicBezTo>
                <a:cubicBezTo>
                  <a:pt x="18303" y="13915"/>
                  <a:pt x="18276" y="13890"/>
                  <a:pt x="18244" y="13854"/>
                </a:cubicBezTo>
                <a:cubicBezTo>
                  <a:pt x="18211" y="13819"/>
                  <a:pt x="18174" y="13770"/>
                  <a:pt x="18130" y="13708"/>
                </a:cubicBezTo>
                <a:cubicBezTo>
                  <a:pt x="18100" y="13668"/>
                  <a:pt x="18073" y="13627"/>
                  <a:pt x="18050" y="13587"/>
                </a:cubicBezTo>
                <a:cubicBezTo>
                  <a:pt x="18030" y="13552"/>
                  <a:pt x="18013" y="13518"/>
                  <a:pt x="18000" y="13487"/>
                </a:cubicBezTo>
                <a:cubicBezTo>
                  <a:pt x="17987" y="13457"/>
                  <a:pt x="17978" y="13432"/>
                  <a:pt x="17971" y="13407"/>
                </a:cubicBezTo>
                <a:cubicBezTo>
                  <a:pt x="17971" y="13405"/>
                  <a:pt x="17970" y="13403"/>
                  <a:pt x="17970" y="13402"/>
                </a:cubicBezTo>
                <a:cubicBezTo>
                  <a:pt x="17967" y="13393"/>
                  <a:pt x="17963" y="13383"/>
                  <a:pt x="17961" y="13375"/>
                </a:cubicBezTo>
                <a:cubicBezTo>
                  <a:pt x="17956" y="13348"/>
                  <a:pt x="17955" y="13326"/>
                  <a:pt x="17961" y="13312"/>
                </a:cubicBezTo>
                <a:cubicBezTo>
                  <a:pt x="17968" y="13296"/>
                  <a:pt x="17989" y="13283"/>
                  <a:pt x="18020" y="13273"/>
                </a:cubicBezTo>
                <a:cubicBezTo>
                  <a:pt x="18048" y="13264"/>
                  <a:pt x="18087" y="13259"/>
                  <a:pt x="18131" y="13256"/>
                </a:cubicBezTo>
                <a:cubicBezTo>
                  <a:pt x="18146" y="13255"/>
                  <a:pt x="18165" y="13254"/>
                  <a:pt x="18182" y="13254"/>
                </a:cubicBezTo>
                <a:cubicBezTo>
                  <a:pt x="18218" y="13252"/>
                  <a:pt x="18256" y="13252"/>
                  <a:pt x="18300" y="13254"/>
                </a:cubicBezTo>
                <a:cubicBezTo>
                  <a:pt x="18318" y="13254"/>
                  <a:pt x="18337" y="13255"/>
                  <a:pt x="18357" y="13256"/>
                </a:cubicBezTo>
                <a:cubicBezTo>
                  <a:pt x="18421" y="13260"/>
                  <a:pt x="18490" y="13266"/>
                  <a:pt x="18565" y="13275"/>
                </a:cubicBezTo>
                <a:cubicBezTo>
                  <a:pt x="18689" y="13290"/>
                  <a:pt x="18787" y="13304"/>
                  <a:pt x="18868" y="13322"/>
                </a:cubicBezTo>
                <a:cubicBezTo>
                  <a:pt x="18921" y="13333"/>
                  <a:pt x="18964" y="13346"/>
                  <a:pt x="19005" y="13361"/>
                </a:cubicBezTo>
                <a:cubicBezTo>
                  <a:pt x="19022" y="13367"/>
                  <a:pt x="19038" y="13373"/>
                  <a:pt x="19054" y="13380"/>
                </a:cubicBezTo>
                <a:cubicBezTo>
                  <a:pt x="19060" y="13383"/>
                  <a:pt x="19067" y="13386"/>
                  <a:pt x="19074" y="13390"/>
                </a:cubicBezTo>
                <a:cubicBezTo>
                  <a:pt x="19098" y="13402"/>
                  <a:pt x="19121" y="13417"/>
                  <a:pt x="19143" y="13434"/>
                </a:cubicBezTo>
                <a:cubicBezTo>
                  <a:pt x="19166" y="13451"/>
                  <a:pt x="19188" y="13471"/>
                  <a:pt x="19210" y="13494"/>
                </a:cubicBezTo>
                <a:cubicBezTo>
                  <a:pt x="19214" y="13499"/>
                  <a:pt x="19218" y="13502"/>
                  <a:pt x="19222" y="13506"/>
                </a:cubicBezTo>
                <a:cubicBezTo>
                  <a:pt x="19240" y="13526"/>
                  <a:pt x="19258" y="13546"/>
                  <a:pt x="19276" y="13570"/>
                </a:cubicBezTo>
                <a:cubicBezTo>
                  <a:pt x="19298" y="13599"/>
                  <a:pt x="19320" y="13631"/>
                  <a:pt x="19345" y="13667"/>
                </a:cubicBezTo>
                <a:cubicBezTo>
                  <a:pt x="19369" y="13704"/>
                  <a:pt x="19392" y="13738"/>
                  <a:pt x="19414" y="13767"/>
                </a:cubicBezTo>
                <a:cubicBezTo>
                  <a:pt x="19435" y="13795"/>
                  <a:pt x="19455" y="13820"/>
                  <a:pt x="19474" y="13842"/>
                </a:cubicBezTo>
                <a:cubicBezTo>
                  <a:pt x="19492" y="13862"/>
                  <a:pt x="19510" y="13878"/>
                  <a:pt x="19528" y="13893"/>
                </a:cubicBezTo>
                <a:cubicBezTo>
                  <a:pt x="19532" y="13897"/>
                  <a:pt x="19536" y="13900"/>
                  <a:pt x="19540" y="13903"/>
                </a:cubicBezTo>
                <a:cubicBezTo>
                  <a:pt x="19554" y="13914"/>
                  <a:pt x="19569" y="13922"/>
                  <a:pt x="19584" y="13930"/>
                </a:cubicBezTo>
                <a:cubicBezTo>
                  <a:pt x="19589" y="13932"/>
                  <a:pt x="19594" y="13935"/>
                  <a:pt x="19599" y="13937"/>
                </a:cubicBezTo>
                <a:cubicBezTo>
                  <a:pt x="19618" y="13946"/>
                  <a:pt x="19637" y="13954"/>
                  <a:pt x="19659" y="13959"/>
                </a:cubicBezTo>
                <a:cubicBezTo>
                  <a:pt x="19660" y="13959"/>
                  <a:pt x="19661" y="13959"/>
                  <a:pt x="19661" y="13959"/>
                </a:cubicBezTo>
                <a:cubicBezTo>
                  <a:pt x="19690" y="13965"/>
                  <a:pt x="19724" y="13967"/>
                  <a:pt x="19760" y="13969"/>
                </a:cubicBezTo>
                <a:cubicBezTo>
                  <a:pt x="19815" y="13970"/>
                  <a:pt x="19875" y="13967"/>
                  <a:pt x="19954" y="13961"/>
                </a:cubicBezTo>
                <a:cubicBezTo>
                  <a:pt x="20061" y="13953"/>
                  <a:pt x="20155" y="13941"/>
                  <a:pt x="20220" y="13927"/>
                </a:cubicBezTo>
                <a:cubicBezTo>
                  <a:pt x="20249" y="13921"/>
                  <a:pt x="20271" y="13914"/>
                  <a:pt x="20287" y="13908"/>
                </a:cubicBezTo>
                <a:cubicBezTo>
                  <a:pt x="20297" y="13904"/>
                  <a:pt x="20307" y="13899"/>
                  <a:pt x="20311" y="13896"/>
                </a:cubicBezTo>
                <a:cubicBezTo>
                  <a:pt x="20314" y="13892"/>
                  <a:pt x="20315" y="13889"/>
                  <a:pt x="20312" y="13886"/>
                </a:cubicBezTo>
                <a:cubicBezTo>
                  <a:pt x="20280" y="13840"/>
                  <a:pt x="20313" y="13762"/>
                  <a:pt x="20366" y="13701"/>
                </a:cubicBezTo>
                <a:cubicBezTo>
                  <a:pt x="20393" y="13671"/>
                  <a:pt x="20425" y="13645"/>
                  <a:pt x="20455" y="13631"/>
                </a:cubicBezTo>
                <a:cubicBezTo>
                  <a:pt x="20486" y="13616"/>
                  <a:pt x="20517" y="13610"/>
                  <a:pt x="20541" y="13623"/>
                </a:cubicBezTo>
                <a:cubicBezTo>
                  <a:pt x="20605" y="13658"/>
                  <a:pt x="20642" y="13607"/>
                  <a:pt x="20641" y="13485"/>
                </a:cubicBezTo>
                <a:cubicBezTo>
                  <a:pt x="20639" y="13377"/>
                  <a:pt x="20660" y="13190"/>
                  <a:pt x="20686" y="13071"/>
                </a:cubicBezTo>
                <a:cubicBezTo>
                  <a:pt x="20691" y="13048"/>
                  <a:pt x="20694" y="13027"/>
                  <a:pt x="20696" y="13008"/>
                </a:cubicBezTo>
                <a:cubicBezTo>
                  <a:pt x="20698" y="12989"/>
                  <a:pt x="20699" y="12971"/>
                  <a:pt x="20698" y="12954"/>
                </a:cubicBezTo>
                <a:cubicBezTo>
                  <a:pt x="20698" y="12950"/>
                  <a:pt x="20697" y="12948"/>
                  <a:pt x="20696" y="12945"/>
                </a:cubicBezTo>
                <a:cubicBezTo>
                  <a:pt x="20696" y="12944"/>
                  <a:pt x="20695" y="12943"/>
                  <a:pt x="20694" y="12942"/>
                </a:cubicBezTo>
                <a:cubicBezTo>
                  <a:pt x="20692" y="12930"/>
                  <a:pt x="20691" y="12917"/>
                  <a:pt x="20686" y="12906"/>
                </a:cubicBezTo>
                <a:cubicBezTo>
                  <a:pt x="20681" y="12893"/>
                  <a:pt x="20673" y="12883"/>
                  <a:pt x="20664" y="12872"/>
                </a:cubicBezTo>
                <a:cubicBezTo>
                  <a:pt x="20654" y="12859"/>
                  <a:pt x="20641" y="12847"/>
                  <a:pt x="20625" y="12835"/>
                </a:cubicBezTo>
                <a:cubicBezTo>
                  <a:pt x="20609" y="12824"/>
                  <a:pt x="20590" y="12813"/>
                  <a:pt x="20568" y="12801"/>
                </a:cubicBezTo>
                <a:cubicBezTo>
                  <a:pt x="20524" y="12778"/>
                  <a:pt x="20467" y="12754"/>
                  <a:pt x="20395" y="12726"/>
                </a:cubicBezTo>
                <a:cubicBezTo>
                  <a:pt x="20348" y="12708"/>
                  <a:pt x="20298" y="12690"/>
                  <a:pt x="20247" y="12675"/>
                </a:cubicBezTo>
                <a:cubicBezTo>
                  <a:pt x="20195" y="12659"/>
                  <a:pt x="20142" y="12645"/>
                  <a:pt x="20092" y="12633"/>
                </a:cubicBezTo>
                <a:cubicBezTo>
                  <a:pt x="19992" y="12610"/>
                  <a:pt x="19899" y="12594"/>
                  <a:pt x="19839" y="12594"/>
                </a:cubicBezTo>
                <a:cubicBezTo>
                  <a:pt x="19813" y="12594"/>
                  <a:pt x="19791" y="12590"/>
                  <a:pt x="19767" y="12585"/>
                </a:cubicBezTo>
                <a:cubicBezTo>
                  <a:pt x="19762" y="12583"/>
                  <a:pt x="19756" y="12581"/>
                  <a:pt x="19750" y="12580"/>
                </a:cubicBezTo>
                <a:cubicBezTo>
                  <a:pt x="19727" y="12573"/>
                  <a:pt x="19704" y="12566"/>
                  <a:pt x="19683" y="12553"/>
                </a:cubicBezTo>
                <a:cubicBezTo>
                  <a:pt x="19667" y="12544"/>
                  <a:pt x="19652" y="12534"/>
                  <a:pt x="19638" y="12521"/>
                </a:cubicBezTo>
                <a:cubicBezTo>
                  <a:pt x="19608" y="12496"/>
                  <a:pt x="19580" y="12463"/>
                  <a:pt x="19552" y="12422"/>
                </a:cubicBezTo>
                <a:cubicBezTo>
                  <a:pt x="19523" y="12381"/>
                  <a:pt x="19494" y="12331"/>
                  <a:pt x="19466" y="12273"/>
                </a:cubicBezTo>
                <a:cubicBezTo>
                  <a:pt x="19433" y="12208"/>
                  <a:pt x="19410" y="12159"/>
                  <a:pt x="19392" y="12115"/>
                </a:cubicBezTo>
                <a:cubicBezTo>
                  <a:pt x="19387" y="12103"/>
                  <a:pt x="19379" y="12087"/>
                  <a:pt x="19375" y="12076"/>
                </a:cubicBezTo>
                <a:cubicBezTo>
                  <a:pt x="19372" y="12068"/>
                  <a:pt x="19370" y="12060"/>
                  <a:pt x="19368" y="12052"/>
                </a:cubicBezTo>
                <a:cubicBezTo>
                  <a:pt x="19364" y="12038"/>
                  <a:pt x="19362" y="12026"/>
                  <a:pt x="19362" y="12016"/>
                </a:cubicBezTo>
                <a:cubicBezTo>
                  <a:pt x="19361" y="12003"/>
                  <a:pt x="19360" y="11990"/>
                  <a:pt x="19363" y="11982"/>
                </a:cubicBezTo>
                <a:cubicBezTo>
                  <a:pt x="19366" y="11975"/>
                  <a:pt x="19370" y="11970"/>
                  <a:pt x="19375" y="11965"/>
                </a:cubicBezTo>
                <a:cubicBezTo>
                  <a:pt x="19396" y="11944"/>
                  <a:pt x="19440" y="11936"/>
                  <a:pt x="19511" y="11935"/>
                </a:cubicBezTo>
                <a:cubicBezTo>
                  <a:pt x="19582" y="11934"/>
                  <a:pt x="19680" y="11942"/>
                  <a:pt x="19813" y="11950"/>
                </a:cubicBezTo>
                <a:cubicBezTo>
                  <a:pt x="20024" y="11962"/>
                  <a:pt x="20391" y="11885"/>
                  <a:pt x="20627" y="11780"/>
                </a:cubicBezTo>
                <a:cubicBezTo>
                  <a:pt x="20737" y="11731"/>
                  <a:pt x="20839" y="11688"/>
                  <a:pt x="20930" y="11653"/>
                </a:cubicBezTo>
                <a:cubicBezTo>
                  <a:pt x="20987" y="11631"/>
                  <a:pt x="21040" y="11612"/>
                  <a:pt x="21078" y="11600"/>
                </a:cubicBezTo>
                <a:cubicBezTo>
                  <a:pt x="21111" y="11589"/>
                  <a:pt x="21135" y="11583"/>
                  <a:pt x="21147" y="11583"/>
                </a:cubicBezTo>
                <a:cubicBezTo>
                  <a:pt x="21172" y="11581"/>
                  <a:pt x="21204" y="11565"/>
                  <a:pt x="21236" y="11539"/>
                </a:cubicBezTo>
                <a:cubicBezTo>
                  <a:pt x="21269" y="11513"/>
                  <a:pt x="21301" y="11477"/>
                  <a:pt x="21327" y="11444"/>
                </a:cubicBezTo>
                <a:cubicBezTo>
                  <a:pt x="21340" y="11427"/>
                  <a:pt x="21352" y="11411"/>
                  <a:pt x="21361" y="11395"/>
                </a:cubicBezTo>
                <a:cubicBezTo>
                  <a:pt x="21379" y="11365"/>
                  <a:pt x="21387" y="11339"/>
                  <a:pt x="21381" y="11325"/>
                </a:cubicBezTo>
                <a:cubicBezTo>
                  <a:pt x="21378" y="11317"/>
                  <a:pt x="21371" y="11313"/>
                  <a:pt x="21359" y="11313"/>
                </a:cubicBezTo>
                <a:cubicBezTo>
                  <a:pt x="21351" y="11313"/>
                  <a:pt x="21345" y="11308"/>
                  <a:pt x="21342" y="11301"/>
                </a:cubicBezTo>
                <a:cubicBezTo>
                  <a:pt x="21340" y="11292"/>
                  <a:pt x="21340" y="11281"/>
                  <a:pt x="21342" y="11267"/>
                </a:cubicBezTo>
                <a:cubicBezTo>
                  <a:pt x="21345" y="11252"/>
                  <a:pt x="21352" y="11234"/>
                  <a:pt x="21359" y="11215"/>
                </a:cubicBezTo>
                <a:cubicBezTo>
                  <a:pt x="21367" y="11196"/>
                  <a:pt x="21377" y="11174"/>
                  <a:pt x="21390" y="11152"/>
                </a:cubicBezTo>
                <a:cubicBezTo>
                  <a:pt x="21406" y="11123"/>
                  <a:pt x="21425" y="11101"/>
                  <a:pt x="21443" y="11082"/>
                </a:cubicBezTo>
                <a:cubicBezTo>
                  <a:pt x="21451" y="11074"/>
                  <a:pt x="21457" y="11068"/>
                  <a:pt x="21464" y="11062"/>
                </a:cubicBezTo>
                <a:cubicBezTo>
                  <a:pt x="21467" y="11059"/>
                  <a:pt x="21472" y="11057"/>
                  <a:pt x="21475" y="11055"/>
                </a:cubicBezTo>
                <a:cubicBezTo>
                  <a:pt x="21487" y="11047"/>
                  <a:pt x="21499" y="11040"/>
                  <a:pt x="21509" y="11038"/>
                </a:cubicBezTo>
                <a:cubicBezTo>
                  <a:pt x="21520" y="11036"/>
                  <a:pt x="21530" y="11036"/>
                  <a:pt x="21538" y="11043"/>
                </a:cubicBezTo>
                <a:cubicBezTo>
                  <a:pt x="21540" y="11044"/>
                  <a:pt x="21541" y="11045"/>
                  <a:pt x="21543" y="11043"/>
                </a:cubicBezTo>
                <a:cubicBezTo>
                  <a:pt x="21548" y="11037"/>
                  <a:pt x="21554" y="11015"/>
                  <a:pt x="21560" y="10980"/>
                </a:cubicBezTo>
                <a:cubicBezTo>
                  <a:pt x="21560" y="10974"/>
                  <a:pt x="21560" y="10961"/>
                  <a:pt x="21561" y="10955"/>
                </a:cubicBezTo>
                <a:cubicBezTo>
                  <a:pt x="21567" y="10907"/>
                  <a:pt x="21573" y="10838"/>
                  <a:pt x="21578" y="10756"/>
                </a:cubicBezTo>
                <a:cubicBezTo>
                  <a:pt x="21583" y="10666"/>
                  <a:pt x="21588" y="10562"/>
                  <a:pt x="21592" y="10442"/>
                </a:cubicBezTo>
                <a:cubicBezTo>
                  <a:pt x="21595" y="10318"/>
                  <a:pt x="21598" y="10181"/>
                  <a:pt x="21598" y="10036"/>
                </a:cubicBezTo>
                <a:cubicBezTo>
                  <a:pt x="21600" y="9639"/>
                  <a:pt x="21594" y="9365"/>
                  <a:pt x="21578" y="9180"/>
                </a:cubicBezTo>
                <a:cubicBezTo>
                  <a:pt x="21562" y="8995"/>
                  <a:pt x="21537" y="8897"/>
                  <a:pt x="21497" y="8849"/>
                </a:cubicBezTo>
                <a:cubicBezTo>
                  <a:pt x="21477" y="8825"/>
                  <a:pt x="21458" y="8810"/>
                  <a:pt x="21442" y="8798"/>
                </a:cubicBezTo>
                <a:cubicBezTo>
                  <a:pt x="21437" y="8795"/>
                  <a:pt x="21434" y="8791"/>
                  <a:pt x="21430" y="8788"/>
                </a:cubicBezTo>
                <a:cubicBezTo>
                  <a:pt x="21426" y="8786"/>
                  <a:pt x="21421" y="8785"/>
                  <a:pt x="21418" y="8783"/>
                </a:cubicBezTo>
                <a:cubicBezTo>
                  <a:pt x="21410" y="8780"/>
                  <a:pt x="21404" y="8778"/>
                  <a:pt x="21400" y="8781"/>
                </a:cubicBezTo>
                <a:cubicBezTo>
                  <a:pt x="21394" y="8784"/>
                  <a:pt x="21391" y="8792"/>
                  <a:pt x="21391" y="8803"/>
                </a:cubicBezTo>
                <a:cubicBezTo>
                  <a:pt x="21391" y="8814"/>
                  <a:pt x="21387" y="8819"/>
                  <a:pt x="21381" y="8822"/>
                </a:cubicBezTo>
                <a:cubicBezTo>
                  <a:pt x="21376" y="8825"/>
                  <a:pt x="21370" y="8824"/>
                  <a:pt x="21361" y="8820"/>
                </a:cubicBezTo>
                <a:cubicBezTo>
                  <a:pt x="21360" y="8820"/>
                  <a:pt x="21358" y="8820"/>
                  <a:pt x="21358" y="8820"/>
                </a:cubicBezTo>
                <a:cubicBezTo>
                  <a:pt x="21347" y="8815"/>
                  <a:pt x="21337" y="8807"/>
                  <a:pt x="21324" y="8796"/>
                </a:cubicBezTo>
                <a:cubicBezTo>
                  <a:pt x="21311" y="8784"/>
                  <a:pt x="21295" y="8767"/>
                  <a:pt x="21280" y="8749"/>
                </a:cubicBezTo>
                <a:cubicBezTo>
                  <a:pt x="21265" y="8731"/>
                  <a:pt x="21252" y="8712"/>
                  <a:pt x="21241" y="8691"/>
                </a:cubicBezTo>
                <a:cubicBezTo>
                  <a:pt x="21220" y="8648"/>
                  <a:pt x="21208" y="8600"/>
                  <a:pt x="21208" y="8560"/>
                </a:cubicBezTo>
                <a:cubicBezTo>
                  <a:pt x="21208" y="8540"/>
                  <a:pt x="21211" y="8521"/>
                  <a:pt x="21218" y="8506"/>
                </a:cubicBezTo>
                <a:cubicBezTo>
                  <a:pt x="21224" y="8491"/>
                  <a:pt x="21229" y="8480"/>
                  <a:pt x="21231" y="8470"/>
                </a:cubicBezTo>
                <a:cubicBezTo>
                  <a:pt x="21233" y="8459"/>
                  <a:pt x="21232" y="8452"/>
                  <a:pt x="21230" y="8448"/>
                </a:cubicBezTo>
                <a:cubicBezTo>
                  <a:pt x="21227" y="8443"/>
                  <a:pt x="21224" y="8441"/>
                  <a:pt x="21218" y="8443"/>
                </a:cubicBezTo>
                <a:cubicBezTo>
                  <a:pt x="21212" y="8445"/>
                  <a:pt x="21203" y="8451"/>
                  <a:pt x="21193" y="8460"/>
                </a:cubicBezTo>
                <a:cubicBezTo>
                  <a:pt x="21183" y="8469"/>
                  <a:pt x="21166" y="8473"/>
                  <a:pt x="21140" y="8472"/>
                </a:cubicBezTo>
                <a:cubicBezTo>
                  <a:pt x="21117" y="8471"/>
                  <a:pt x="21087" y="8465"/>
                  <a:pt x="21055" y="8457"/>
                </a:cubicBezTo>
                <a:cubicBezTo>
                  <a:pt x="21047" y="8456"/>
                  <a:pt x="21039" y="8455"/>
                  <a:pt x="21031" y="8453"/>
                </a:cubicBezTo>
                <a:cubicBezTo>
                  <a:pt x="21010" y="8447"/>
                  <a:pt x="20987" y="8439"/>
                  <a:pt x="20964" y="8431"/>
                </a:cubicBezTo>
                <a:cubicBezTo>
                  <a:pt x="20910" y="8412"/>
                  <a:pt x="20853" y="8390"/>
                  <a:pt x="20794" y="8360"/>
                </a:cubicBezTo>
                <a:cubicBezTo>
                  <a:pt x="20745" y="8336"/>
                  <a:pt x="20671" y="8311"/>
                  <a:pt x="20578" y="8287"/>
                </a:cubicBezTo>
                <a:cubicBezTo>
                  <a:pt x="20486" y="8263"/>
                  <a:pt x="20374" y="8241"/>
                  <a:pt x="20247" y="8219"/>
                </a:cubicBezTo>
                <a:cubicBezTo>
                  <a:pt x="19993" y="8176"/>
                  <a:pt x="19682" y="8137"/>
                  <a:pt x="19355" y="8112"/>
                </a:cubicBezTo>
                <a:cubicBezTo>
                  <a:pt x="19186" y="8099"/>
                  <a:pt x="19037" y="8086"/>
                  <a:pt x="18899" y="8071"/>
                </a:cubicBezTo>
                <a:cubicBezTo>
                  <a:pt x="18851" y="8066"/>
                  <a:pt x="18808" y="8059"/>
                  <a:pt x="18764" y="8054"/>
                </a:cubicBezTo>
                <a:cubicBezTo>
                  <a:pt x="18669" y="8042"/>
                  <a:pt x="18582" y="8031"/>
                  <a:pt x="18503" y="8017"/>
                </a:cubicBezTo>
                <a:cubicBezTo>
                  <a:pt x="18464" y="8011"/>
                  <a:pt x="18421" y="8002"/>
                  <a:pt x="18385" y="7995"/>
                </a:cubicBezTo>
                <a:cubicBezTo>
                  <a:pt x="18372" y="7993"/>
                  <a:pt x="18359" y="7991"/>
                  <a:pt x="18347" y="7988"/>
                </a:cubicBezTo>
                <a:cubicBezTo>
                  <a:pt x="18289" y="7976"/>
                  <a:pt x="18237" y="7962"/>
                  <a:pt x="18190" y="7949"/>
                </a:cubicBezTo>
                <a:cubicBezTo>
                  <a:pt x="18177" y="7945"/>
                  <a:pt x="18162" y="7943"/>
                  <a:pt x="18150" y="7939"/>
                </a:cubicBezTo>
                <a:cubicBezTo>
                  <a:pt x="18099" y="7924"/>
                  <a:pt x="18057" y="7906"/>
                  <a:pt x="18020" y="7888"/>
                </a:cubicBezTo>
                <a:cubicBezTo>
                  <a:pt x="17996" y="7877"/>
                  <a:pt x="17971" y="7864"/>
                  <a:pt x="17953" y="7852"/>
                </a:cubicBezTo>
                <a:cubicBezTo>
                  <a:pt x="17937" y="7841"/>
                  <a:pt x="17924" y="7829"/>
                  <a:pt x="17912" y="7818"/>
                </a:cubicBezTo>
                <a:cubicBezTo>
                  <a:pt x="17901" y="7806"/>
                  <a:pt x="17892" y="7796"/>
                  <a:pt x="17886" y="7784"/>
                </a:cubicBezTo>
                <a:cubicBezTo>
                  <a:pt x="17879" y="7771"/>
                  <a:pt x="17873" y="7758"/>
                  <a:pt x="17870" y="7745"/>
                </a:cubicBezTo>
                <a:cubicBezTo>
                  <a:pt x="17865" y="7719"/>
                  <a:pt x="17870" y="7693"/>
                  <a:pt x="17882" y="7665"/>
                </a:cubicBezTo>
                <a:cubicBezTo>
                  <a:pt x="17891" y="7643"/>
                  <a:pt x="17896" y="7624"/>
                  <a:pt x="17896" y="7611"/>
                </a:cubicBezTo>
                <a:cubicBezTo>
                  <a:pt x="17896" y="7605"/>
                  <a:pt x="17895" y="7601"/>
                  <a:pt x="17892" y="7597"/>
                </a:cubicBezTo>
                <a:cubicBezTo>
                  <a:pt x="17890" y="7592"/>
                  <a:pt x="17887" y="7587"/>
                  <a:pt x="17882" y="7584"/>
                </a:cubicBezTo>
                <a:cubicBezTo>
                  <a:pt x="17863" y="7575"/>
                  <a:pt x="17824" y="7581"/>
                  <a:pt x="17764" y="7604"/>
                </a:cubicBezTo>
                <a:cubicBezTo>
                  <a:pt x="17738" y="7614"/>
                  <a:pt x="17710" y="7621"/>
                  <a:pt x="17684" y="7623"/>
                </a:cubicBezTo>
                <a:cubicBezTo>
                  <a:pt x="17576" y="7634"/>
                  <a:pt x="17471" y="7589"/>
                  <a:pt x="17411" y="7516"/>
                </a:cubicBezTo>
                <a:cubicBezTo>
                  <a:pt x="17381" y="7480"/>
                  <a:pt x="17361" y="7434"/>
                  <a:pt x="17357" y="7387"/>
                </a:cubicBezTo>
                <a:cubicBezTo>
                  <a:pt x="17355" y="7364"/>
                  <a:pt x="17357" y="7342"/>
                  <a:pt x="17364" y="7317"/>
                </a:cubicBezTo>
                <a:cubicBezTo>
                  <a:pt x="17375" y="7276"/>
                  <a:pt x="17376" y="7230"/>
                  <a:pt x="17369" y="7190"/>
                </a:cubicBezTo>
                <a:cubicBezTo>
                  <a:pt x="17365" y="7171"/>
                  <a:pt x="17359" y="7153"/>
                  <a:pt x="17352" y="7137"/>
                </a:cubicBezTo>
                <a:cubicBezTo>
                  <a:pt x="17345" y="7121"/>
                  <a:pt x="17336" y="7108"/>
                  <a:pt x="17325" y="7098"/>
                </a:cubicBezTo>
                <a:cubicBezTo>
                  <a:pt x="17313" y="7087"/>
                  <a:pt x="17302" y="7076"/>
                  <a:pt x="17293" y="7064"/>
                </a:cubicBezTo>
                <a:cubicBezTo>
                  <a:pt x="17284" y="7052"/>
                  <a:pt x="17278" y="7040"/>
                  <a:pt x="17273" y="7027"/>
                </a:cubicBezTo>
                <a:cubicBezTo>
                  <a:pt x="17265" y="7010"/>
                  <a:pt x="17261" y="6991"/>
                  <a:pt x="17259" y="6971"/>
                </a:cubicBezTo>
                <a:cubicBezTo>
                  <a:pt x="17259" y="6968"/>
                  <a:pt x="17259" y="6963"/>
                  <a:pt x="17259" y="6959"/>
                </a:cubicBezTo>
                <a:cubicBezTo>
                  <a:pt x="17259" y="6940"/>
                  <a:pt x="17261" y="6920"/>
                  <a:pt x="17266" y="6898"/>
                </a:cubicBezTo>
                <a:cubicBezTo>
                  <a:pt x="17270" y="6883"/>
                  <a:pt x="17276" y="6866"/>
                  <a:pt x="17283" y="6850"/>
                </a:cubicBezTo>
                <a:cubicBezTo>
                  <a:pt x="17297" y="6818"/>
                  <a:pt x="17316" y="6786"/>
                  <a:pt x="17342" y="6753"/>
                </a:cubicBezTo>
                <a:cubicBezTo>
                  <a:pt x="17367" y="6719"/>
                  <a:pt x="17398" y="6683"/>
                  <a:pt x="17434" y="6648"/>
                </a:cubicBezTo>
                <a:cubicBezTo>
                  <a:pt x="17467" y="6617"/>
                  <a:pt x="17505" y="6587"/>
                  <a:pt x="17546" y="6556"/>
                </a:cubicBezTo>
                <a:cubicBezTo>
                  <a:pt x="17559" y="6546"/>
                  <a:pt x="17572" y="6536"/>
                  <a:pt x="17586" y="6526"/>
                </a:cubicBezTo>
                <a:cubicBezTo>
                  <a:pt x="17617" y="6504"/>
                  <a:pt x="17651" y="6481"/>
                  <a:pt x="17687" y="6458"/>
                </a:cubicBezTo>
                <a:cubicBezTo>
                  <a:pt x="17701" y="6450"/>
                  <a:pt x="17715" y="6443"/>
                  <a:pt x="17729" y="6434"/>
                </a:cubicBezTo>
                <a:cubicBezTo>
                  <a:pt x="17781" y="6403"/>
                  <a:pt x="17835" y="6371"/>
                  <a:pt x="17894" y="6342"/>
                </a:cubicBezTo>
                <a:cubicBezTo>
                  <a:pt x="17982" y="6298"/>
                  <a:pt x="18059" y="6275"/>
                  <a:pt x="18126" y="6269"/>
                </a:cubicBezTo>
                <a:cubicBezTo>
                  <a:pt x="18193" y="6263"/>
                  <a:pt x="18249" y="6274"/>
                  <a:pt x="18294" y="6305"/>
                </a:cubicBezTo>
                <a:cubicBezTo>
                  <a:pt x="18317" y="6321"/>
                  <a:pt x="18336" y="6341"/>
                  <a:pt x="18353" y="6366"/>
                </a:cubicBezTo>
                <a:cubicBezTo>
                  <a:pt x="18364" y="6382"/>
                  <a:pt x="18373" y="6402"/>
                  <a:pt x="18382" y="6422"/>
                </a:cubicBezTo>
                <a:cubicBezTo>
                  <a:pt x="18385" y="6428"/>
                  <a:pt x="18388" y="6434"/>
                  <a:pt x="18390" y="6441"/>
                </a:cubicBezTo>
                <a:cubicBezTo>
                  <a:pt x="18394" y="6450"/>
                  <a:pt x="18396" y="6461"/>
                  <a:pt x="18399" y="6470"/>
                </a:cubicBezTo>
                <a:cubicBezTo>
                  <a:pt x="18407" y="6496"/>
                  <a:pt x="18413" y="6525"/>
                  <a:pt x="18417" y="6556"/>
                </a:cubicBezTo>
                <a:cubicBezTo>
                  <a:pt x="18419" y="6565"/>
                  <a:pt x="18421" y="6575"/>
                  <a:pt x="18422" y="6585"/>
                </a:cubicBezTo>
                <a:cubicBezTo>
                  <a:pt x="18427" y="6625"/>
                  <a:pt x="18431" y="6668"/>
                  <a:pt x="18431" y="6716"/>
                </a:cubicBezTo>
                <a:cubicBezTo>
                  <a:pt x="18431" y="6755"/>
                  <a:pt x="18432" y="6791"/>
                  <a:pt x="18436" y="6828"/>
                </a:cubicBezTo>
                <a:cubicBezTo>
                  <a:pt x="18437" y="6844"/>
                  <a:pt x="18440" y="6859"/>
                  <a:pt x="18443" y="6874"/>
                </a:cubicBezTo>
                <a:cubicBezTo>
                  <a:pt x="18446" y="6897"/>
                  <a:pt x="18450" y="6920"/>
                  <a:pt x="18454" y="6942"/>
                </a:cubicBezTo>
                <a:cubicBezTo>
                  <a:pt x="18457" y="6955"/>
                  <a:pt x="18460" y="6969"/>
                  <a:pt x="18463" y="6981"/>
                </a:cubicBezTo>
                <a:cubicBezTo>
                  <a:pt x="18471" y="7011"/>
                  <a:pt x="18481" y="7039"/>
                  <a:pt x="18491" y="7066"/>
                </a:cubicBezTo>
                <a:cubicBezTo>
                  <a:pt x="18493" y="7069"/>
                  <a:pt x="18492" y="7073"/>
                  <a:pt x="18493" y="7076"/>
                </a:cubicBezTo>
                <a:cubicBezTo>
                  <a:pt x="18507" y="7111"/>
                  <a:pt x="18524" y="7143"/>
                  <a:pt x="18542" y="7173"/>
                </a:cubicBezTo>
                <a:cubicBezTo>
                  <a:pt x="18558" y="7200"/>
                  <a:pt x="18576" y="7223"/>
                  <a:pt x="18596" y="7246"/>
                </a:cubicBezTo>
                <a:cubicBezTo>
                  <a:pt x="18602" y="7254"/>
                  <a:pt x="18611" y="7263"/>
                  <a:pt x="18618" y="7271"/>
                </a:cubicBezTo>
                <a:cubicBezTo>
                  <a:pt x="18632" y="7286"/>
                  <a:pt x="18647" y="7301"/>
                  <a:pt x="18663" y="7314"/>
                </a:cubicBezTo>
                <a:cubicBezTo>
                  <a:pt x="18671" y="7321"/>
                  <a:pt x="18679" y="7328"/>
                  <a:pt x="18687" y="7334"/>
                </a:cubicBezTo>
                <a:cubicBezTo>
                  <a:pt x="18711" y="7352"/>
                  <a:pt x="18735" y="7368"/>
                  <a:pt x="18762" y="7382"/>
                </a:cubicBezTo>
                <a:cubicBezTo>
                  <a:pt x="18793" y="7398"/>
                  <a:pt x="18826" y="7411"/>
                  <a:pt x="18860" y="7421"/>
                </a:cubicBezTo>
                <a:cubicBezTo>
                  <a:pt x="18915" y="7439"/>
                  <a:pt x="18989" y="7465"/>
                  <a:pt x="19064" y="7494"/>
                </a:cubicBezTo>
                <a:cubicBezTo>
                  <a:pt x="19139" y="7523"/>
                  <a:pt x="19215" y="7555"/>
                  <a:pt x="19274" y="7582"/>
                </a:cubicBezTo>
                <a:cubicBezTo>
                  <a:pt x="19342" y="7613"/>
                  <a:pt x="19396" y="7635"/>
                  <a:pt x="19446" y="7650"/>
                </a:cubicBezTo>
                <a:cubicBezTo>
                  <a:pt x="19480" y="7661"/>
                  <a:pt x="19512" y="7669"/>
                  <a:pt x="19538" y="7672"/>
                </a:cubicBezTo>
                <a:cubicBezTo>
                  <a:pt x="19581" y="7677"/>
                  <a:pt x="19614" y="7672"/>
                  <a:pt x="19638" y="7657"/>
                </a:cubicBezTo>
                <a:cubicBezTo>
                  <a:pt x="19638" y="7657"/>
                  <a:pt x="19639" y="7658"/>
                  <a:pt x="19639" y="7657"/>
                </a:cubicBezTo>
                <a:cubicBezTo>
                  <a:pt x="19649" y="7651"/>
                  <a:pt x="19658" y="7641"/>
                  <a:pt x="19664" y="7631"/>
                </a:cubicBezTo>
                <a:cubicBezTo>
                  <a:pt x="19666" y="7628"/>
                  <a:pt x="19668" y="7624"/>
                  <a:pt x="19670" y="7621"/>
                </a:cubicBezTo>
                <a:cubicBezTo>
                  <a:pt x="19674" y="7612"/>
                  <a:pt x="19677" y="7600"/>
                  <a:pt x="19680" y="7589"/>
                </a:cubicBezTo>
                <a:cubicBezTo>
                  <a:pt x="19681" y="7584"/>
                  <a:pt x="19682" y="7580"/>
                  <a:pt x="19683" y="7575"/>
                </a:cubicBezTo>
                <a:cubicBezTo>
                  <a:pt x="19686" y="7558"/>
                  <a:pt x="19688" y="7541"/>
                  <a:pt x="19688" y="7521"/>
                </a:cubicBezTo>
                <a:cubicBezTo>
                  <a:pt x="19688" y="7433"/>
                  <a:pt x="19649" y="7373"/>
                  <a:pt x="19602" y="7387"/>
                </a:cubicBezTo>
                <a:cubicBezTo>
                  <a:pt x="19593" y="7390"/>
                  <a:pt x="19583" y="7385"/>
                  <a:pt x="19574" y="7375"/>
                </a:cubicBezTo>
                <a:cubicBezTo>
                  <a:pt x="19571" y="7373"/>
                  <a:pt x="19569" y="7371"/>
                  <a:pt x="19567" y="7368"/>
                </a:cubicBezTo>
                <a:cubicBezTo>
                  <a:pt x="19542" y="7338"/>
                  <a:pt x="19517" y="7274"/>
                  <a:pt x="19494" y="7190"/>
                </a:cubicBezTo>
                <a:cubicBezTo>
                  <a:pt x="19482" y="7143"/>
                  <a:pt x="19471" y="7089"/>
                  <a:pt x="19461" y="7032"/>
                </a:cubicBezTo>
                <a:cubicBezTo>
                  <a:pt x="19457" y="7014"/>
                  <a:pt x="19455" y="6996"/>
                  <a:pt x="19452" y="6976"/>
                </a:cubicBezTo>
                <a:cubicBezTo>
                  <a:pt x="19446" y="6936"/>
                  <a:pt x="19439" y="6897"/>
                  <a:pt x="19434" y="6855"/>
                </a:cubicBezTo>
                <a:cubicBezTo>
                  <a:pt x="19431" y="6833"/>
                  <a:pt x="19429" y="6811"/>
                  <a:pt x="19427" y="6789"/>
                </a:cubicBezTo>
                <a:cubicBezTo>
                  <a:pt x="19423" y="6748"/>
                  <a:pt x="19421" y="6709"/>
                  <a:pt x="19419" y="6670"/>
                </a:cubicBezTo>
                <a:cubicBezTo>
                  <a:pt x="19418" y="6648"/>
                  <a:pt x="19417" y="6627"/>
                  <a:pt x="19417" y="6607"/>
                </a:cubicBezTo>
                <a:cubicBezTo>
                  <a:pt x="19416" y="6550"/>
                  <a:pt x="19417" y="6494"/>
                  <a:pt x="19422" y="6446"/>
                </a:cubicBezTo>
                <a:cubicBezTo>
                  <a:pt x="19424" y="6426"/>
                  <a:pt x="19426" y="6407"/>
                  <a:pt x="19431" y="6390"/>
                </a:cubicBezTo>
                <a:cubicBezTo>
                  <a:pt x="19435" y="6373"/>
                  <a:pt x="19441" y="6358"/>
                  <a:pt x="19447" y="6344"/>
                </a:cubicBezTo>
                <a:cubicBezTo>
                  <a:pt x="19448" y="6342"/>
                  <a:pt x="19450" y="6341"/>
                  <a:pt x="19451" y="6339"/>
                </a:cubicBezTo>
                <a:cubicBezTo>
                  <a:pt x="19456" y="6328"/>
                  <a:pt x="19463" y="6317"/>
                  <a:pt x="19471" y="6308"/>
                </a:cubicBezTo>
                <a:cubicBezTo>
                  <a:pt x="19475" y="6303"/>
                  <a:pt x="19480" y="6298"/>
                  <a:pt x="19484" y="6293"/>
                </a:cubicBezTo>
                <a:cubicBezTo>
                  <a:pt x="19490" y="6287"/>
                  <a:pt x="19496" y="6282"/>
                  <a:pt x="19503" y="6276"/>
                </a:cubicBezTo>
                <a:cubicBezTo>
                  <a:pt x="19509" y="6271"/>
                  <a:pt x="19515" y="6268"/>
                  <a:pt x="19521" y="6264"/>
                </a:cubicBezTo>
                <a:cubicBezTo>
                  <a:pt x="19527" y="6260"/>
                  <a:pt x="19534" y="6255"/>
                  <a:pt x="19540" y="6252"/>
                </a:cubicBezTo>
                <a:cubicBezTo>
                  <a:pt x="19565" y="6238"/>
                  <a:pt x="19595" y="6226"/>
                  <a:pt x="19631" y="6215"/>
                </a:cubicBezTo>
                <a:cubicBezTo>
                  <a:pt x="19674" y="6202"/>
                  <a:pt x="19725" y="6192"/>
                  <a:pt x="19787" y="6181"/>
                </a:cubicBezTo>
                <a:cubicBezTo>
                  <a:pt x="19842" y="6172"/>
                  <a:pt x="19892" y="6159"/>
                  <a:pt x="19937" y="6147"/>
                </a:cubicBezTo>
                <a:cubicBezTo>
                  <a:pt x="19982" y="6135"/>
                  <a:pt x="20022" y="6121"/>
                  <a:pt x="20058" y="6106"/>
                </a:cubicBezTo>
                <a:cubicBezTo>
                  <a:pt x="20092" y="6091"/>
                  <a:pt x="20121" y="6076"/>
                  <a:pt x="20146" y="6059"/>
                </a:cubicBezTo>
                <a:cubicBezTo>
                  <a:pt x="20154" y="6054"/>
                  <a:pt x="20160" y="6048"/>
                  <a:pt x="20168" y="6042"/>
                </a:cubicBezTo>
                <a:cubicBezTo>
                  <a:pt x="20182" y="6031"/>
                  <a:pt x="20197" y="6018"/>
                  <a:pt x="20208" y="6006"/>
                </a:cubicBezTo>
                <a:cubicBezTo>
                  <a:pt x="20221" y="5992"/>
                  <a:pt x="20231" y="5978"/>
                  <a:pt x="20238" y="5962"/>
                </a:cubicBezTo>
                <a:cubicBezTo>
                  <a:pt x="20239" y="5960"/>
                  <a:pt x="20241" y="5957"/>
                  <a:pt x="20242" y="5955"/>
                </a:cubicBezTo>
                <a:cubicBezTo>
                  <a:pt x="20249" y="5937"/>
                  <a:pt x="20254" y="5920"/>
                  <a:pt x="20255" y="5901"/>
                </a:cubicBezTo>
                <a:cubicBezTo>
                  <a:pt x="20256" y="5889"/>
                  <a:pt x="20256" y="5877"/>
                  <a:pt x="20254" y="5865"/>
                </a:cubicBezTo>
                <a:cubicBezTo>
                  <a:pt x="20249" y="5840"/>
                  <a:pt x="20239" y="5816"/>
                  <a:pt x="20225" y="5789"/>
                </a:cubicBezTo>
                <a:cubicBezTo>
                  <a:pt x="20210" y="5763"/>
                  <a:pt x="20191" y="5737"/>
                  <a:pt x="20166" y="5709"/>
                </a:cubicBezTo>
                <a:cubicBezTo>
                  <a:pt x="20133" y="5673"/>
                  <a:pt x="20098" y="5642"/>
                  <a:pt x="20063" y="5614"/>
                </a:cubicBezTo>
                <a:cubicBezTo>
                  <a:pt x="20029" y="5587"/>
                  <a:pt x="19994" y="5561"/>
                  <a:pt x="19957" y="5541"/>
                </a:cubicBezTo>
                <a:cubicBezTo>
                  <a:pt x="19921" y="5522"/>
                  <a:pt x="19884" y="5507"/>
                  <a:pt x="19846" y="5495"/>
                </a:cubicBezTo>
                <a:cubicBezTo>
                  <a:pt x="19809" y="5484"/>
                  <a:pt x="19770" y="5476"/>
                  <a:pt x="19732" y="5473"/>
                </a:cubicBezTo>
                <a:cubicBezTo>
                  <a:pt x="19656" y="5467"/>
                  <a:pt x="19580" y="5478"/>
                  <a:pt x="19505" y="5505"/>
                </a:cubicBezTo>
                <a:cubicBezTo>
                  <a:pt x="19429" y="5532"/>
                  <a:pt x="19355" y="5574"/>
                  <a:pt x="19284" y="5634"/>
                </a:cubicBezTo>
                <a:cubicBezTo>
                  <a:pt x="19142" y="5755"/>
                  <a:pt x="19014" y="5821"/>
                  <a:pt x="19000" y="5780"/>
                </a:cubicBezTo>
                <a:cubicBezTo>
                  <a:pt x="18978" y="5720"/>
                  <a:pt x="18978" y="5507"/>
                  <a:pt x="18991" y="5293"/>
                </a:cubicBezTo>
                <a:cubicBezTo>
                  <a:pt x="19004" y="5080"/>
                  <a:pt x="19030" y="4865"/>
                  <a:pt x="19059" y="4797"/>
                </a:cubicBezTo>
                <a:cubicBezTo>
                  <a:pt x="19063" y="4786"/>
                  <a:pt x="19068" y="4775"/>
                  <a:pt x="19069" y="4766"/>
                </a:cubicBezTo>
                <a:cubicBezTo>
                  <a:pt x="19070" y="4757"/>
                  <a:pt x="19068" y="4748"/>
                  <a:pt x="19065" y="4741"/>
                </a:cubicBezTo>
                <a:cubicBezTo>
                  <a:pt x="19063" y="4734"/>
                  <a:pt x="19057" y="4730"/>
                  <a:pt x="19050" y="4724"/>
                </a:cubicBezTo>
                <a:cubicBezTo>
                  <a:pt x="19042" y="4718"/>
                  <a:pt x="19030" y="4713"/>
                  <a:pt x="19016" y="4710"/>
                </a:cubicBezTo>
                <a:cubicBezTo>
                  <a:pt x="18995" y="4704"/>
                  <a:pt x="18969" y="4700"/>
                  <a:pt x="18934" y="4700"/>
                </a:cubicBezTo>
                <a:cubicBezTo>
                  <a:pt x="18895" y="4700"/>
                  <a:pt x="18847" y="4701"/>
                  <a:pt x="18789" y="4707"/>
                </a:cubicBezTo>
                <a:cubicBezTo>
                  <a:pt x="18726" y="4714"/>
                  <a:pt x="18672" y="4724"/>
                  <a:pt x="18624" y="4739"/>
                </a:cubicBezTo>
                <a:cubicBezTo>
                  <a:pt x="18601" y="4746"/>
                  <a:pt x="18578" y="4756"/>
                  <a:pt x="18557" y="4766"/>
                </a:cubicBezTo>
                <a:cubicBezTo>
                  <a:pt x="18534" y="4777"/>
                  <a:pt x="18514" y="4792"/>
                  <a:pt x="18493" y="4807"/>
                </a:cubicBezTo>
                <a:cubicBezTo>
                  <a:pt x="18486" y="4813"/>
                  <a:pt x="18478" y="4818"/>
                  <a:pt x="18471" y="4824"/>
                </a:cubicBezTo>
                <a:cubicBezTo>
                  <a:pt x="18457" y="4836"/>
                  <a:pt x="18442" y="4851"/>
                  <a:pt x="18429" y="4865"/>
                </a:cubicBezTo>
                <a:cubicBezTo>
                  <a:pt x="18423" y="4871"/>
                  <a:pt x="18418" y="4878"/>
                  <a:pt x="18412" y="4885"/>
                </a:cubicBezTo>
                <a:cubicBezTo>
                  <a:pt x="18398" y="4902"/>
                  <a:pt x="18384" y="4920"/>
                  <a:pt x="18370" y="4941"/>
                </a:cubicBezTo>
                <a:cubicBezTo>
                  <a:pt x="18365" y="4948"/>
                  <a:pt x="18360" y="4955"/>
                  <a:pt x="18355" y="4963"/>
                </a:cubicBezTo>
                <a:cubicBezTo>
                  <a:pt x="18337" y="4991"/>
                  <a:pt x="18318" y="5022"/>
                  <a:pt x="18300" y="5057"/>
                </a:cubicBezTo>
                <a:cubicBezTo>
                  <a:pt x="18278" y="5097"/>
                  <a:pt x="18259" y="5143"/>
                  <a:pt x="18241" y="5189"/>
                </a:cubicBezTo>
                <a:cubicBezTo>
                  <a:pt x="18236" y="5199"/>
                  <a:pt x="18233" y="5209"/>
                  <a:pt x="18229" y="5220"/>
                </a:cubicBezTo>
                <a:cubicBezTo>
                  <a:pt x="18215" y="5257"/>
                  <a:pt x="18202" y="5295"/>
                  <a:pt x="18190" y="5332"/>
                </a:cubicBezTo>
                <a:cubicBezTo>
                  <a:pt x="18187" y="5343"/>
                  <a:pt x="18183" y="5354"/>
                  <a:pt x="18180" y="5364"/>
                </a:cubicBezTo>
                <a:cubicBezTo>
                  <a:pt x="18166" y="5411"/>
                  <a:pt x="18154" y="5458"/>
                  <a:pt x="18146" y="5500"/>
                </a:cubicBezTo>
                <a:cubicBezTo>
                  <a:pt x="18138" y="5546"/>
                  <a:pt x="18135" y="5587"/>
                  <a:pt x="18135" y="5622"/>
                </a:cubicBezTo>
                <a:cubicBezTo>
                  <a:pt x="18135" y="5963"/>
                  <a:pt x="17933" y="6050"/>
                  <a:pt x="17751" y="5787"/>
                </a:cubicBezTo>
                <a:cubicBezTo>
                  <a:pt x="17718" y="5740"/>
                  <a:pt x="17695" y="5700"/>
                  <a:pt x="17677" y="5661"/>
                </a:cubicBezTo>
                <a:cubicBezTo>
                  <a:pt x="17668" y="5641"/>
                  <a:pt x="17661" y="5622"/>
                  <a:pt x="17655" y="5602"/>
                </a:cubicBezTo>
                <a:cubicBezTo>
                  <a:pt x="17644" y="5562"/>
                  <a:pt x="17639" y="5520"/>
                  <a:pt x="17640" y="5468"/>
                </a:cubicBezTo>
                <a:cubicBezTo>
                  <a:pt x="17641" y="5438"/>
                  <a:pt x="17645" y="5400"/>
                  <a:pt x="17650" y="5361"/>
                </a:cubicBezTo>
                <a:cubicBezTo>
                  <a:pt x="17657" y="5304"/>
                  <a:pt x="17668" y="5241"/>
                  <a:pt x="17684" y="5160"/>
                </a:cubicBezTo>
                <a:cubicBezTo>
                  <a:pt x="17727" y="4931"/>
                  <a:pt x="17764" y="4500"/>
                  <a:pt x="17764" y="4204"/>
                </a:cubicBezTo>
                <a:cubicBezTo>
                  <a:pt x="17764" y="4056"/>
                  <a:pt x="17774" y="3908"/>
                  <a:pt x="17790" y="3788"/>
                </a:cubicBezTo>
                <a:cubicBezTo>
                  <a:pt x="17797" y="3727"/>
                  <a:pt x="17806" y="3674"/>
                  <a:pt x="17816" y="3632"/>
                </a:cubicBezTo>
                <a:cubicBezTo>
                  <a:pt x="17822" y="3611"/>
                  <a:pt x="17826" y="3591"/>
                  <a:pt x="17832" y="3576"/>
                </a:cubicBezTo>
                <a:cubicBezTo>
                  <a:pt x="17837" y="3561"/>
                  <a:pt x="17844" y="3548"/>
                  <a:pt x="17850" y="3540"/>
                </a:cubicBezTo>
                <a:cubicBezTo>
                  <a:pt x="17883" y="3493"/>
                  <a:pt x="17898" y="3454"/>
                  <a:pt x="17897" y="3411"/>
                </a:cubicBezTo>
                <a:cubicBezTo>
                  <a:pt x="17897" y="3368"/>
                  <a:pt x="17881" y="3321"/>
                  <a:pt x="17847" y="3263"/>
                </a:cubicBezTo>
                <a:cubicBezTo>
                  <a:pt x="17831" y="3235"/>
                  <a:pt x="17818" y="3210"/>
                  <a:pt x="17810" y="3187"/>
                </a:cubicBezTo>
                <a:cubicBezTo>
                  <a:pt x="17802" y="3165"/>
                  <a:pt x="17797" y="3145"/>
                  <a:pt x="17796" y="3126"/>
                </a:cubicBezTo>
                <a:cubicBezTo>
                  <a:pt x="17796" y="3122"/>
                  <a:pt x="17798" y="3118"/>
                  <a:pt x="17798" y="3114"/>
                </a:cubicBezTo>
                <a:cubicBezTo>
                  <a:pt x="17799" y="3100"/>
                  <a:pt x="17801" y="3087"/>
                  <a:pt x="17806" y="3075"/>
                </a:cubicBezTo>
                <a:cubicBezTo>
                  <a:pt x="17813" y="3060"/>
                  <a:pt x="17824" y="3047"/>
                  <a:pt x="17838" y="3034"/>
                </a:cubicBezTo>
                <a:cubicBezTo>
                  <a:pt x="17855" y="3019"/>
                  <a:pt x="17871" y="3010"/>
                  <a:pt x="17887" y="3002"/>
                </a:cubicBezTo>
                <a:cubicBezTo>
                  <a:pt x="17891" y="3000"/>
                  <a:pt x="17895" y="2999"/>
                  <a:pt x="17899" y="2997"/>
                </a:cubicBezTo>
                <a:cubicBezTo>
                  <a:pt x="17914" y="2992"/>
                  <a:pt x="17930" y="2989"/>
                  <a:pt x="17944" y="2990"/>
                </a:cubicBezTo>
                <a:cubicBezTo>
                  <a:pt x="17947" y="2990"/>
                  <a:pt x="17949" y="2990"/>
                  <a:pt x="17951" y="2990"/>
                </a:cubicBezTo>
                <a:cubicBezTo>
                  <a:pt x="17964" y="2992"/>
                  <a:pt x="17976" y="2997"/>
                  <a:pt x="17988" y="3005"/>
                </a:cubicBezTo>
                <a:cubicBezTo>
                  <a:pt x="17991" y="3007"/>
                  <a:pt x="17995" y="3007"/>
                  <a:pt x="17998" y="3010"/>
                </a:cubicBezTo>
                <a:cubicBezTo>
                  <a:pt x="18010" y="3019"/>
                  <a:pt x="18021" y="3034"/>
                  <a:pt x="18032" y="3049"/>
                </a:cubicBezTo>
                <a:cubicBezTo>
                  <a:pt x="18048" y="3070"/>
                  <a:pt x="18064" y="3094"/>
                  <a:pt x="18077" y="3126"/>
                </a:cubicBezTo>
                <a:cubicBezTo>
                  <a:pt x="18102" y="3183"/>
                  <a:pt x="18122" y="3256"/>
                  <a:pt x="18138" y="3345"/>
                </a:cubicBezTo>
                <a:cubicBezTo>
                  <a:pt x="18146" y="3390"/>
                  <a:pt x="18154" y="3438"/>
                  <a:pt x="18160" y="3491"/>
                </a:cubicBezTo>
                <a:cubicBezTo>
                  <a:pt x="18174" y="3617"/>
                  <a:pt x="18190" y="3719"/>
                  <a:pt x="18212" y="3802"/>
                </a:cubicBezTo>
                <a:cubicBezTo>
                  <a:pt x="18222" y="3840"/>
                  <a:pt x="18233" y="3874"/>
                  <a:pt x="18246" y="3905"/>
                </a:cubicBezTo>
                <a:cubicBezTo>
                  <a:pt x="18249" y="3913"/>
                  <a:pt x="18252" y="3921"/>
                  <a:pt x="18256" y="3929"/>
                </a:cubicBezTo>
                <a:cubicBezTo>
                  <a:pt x="18266" y="3951"/>
                  <a:pt x="18277" y="3971"/>
                  <a:pt x="18289" y="3990"/>
                </a:cubicBezTo>
                <a:cubicBezTo>
                  <a:pt x="18294" y="3997"/>
                  <a:pt x="18299" y="4005"/>
                  <a:pt x="18305" y="4012"/>
                </a:cubicBezTo>
                <a:cubicBezTo>
                  <a:pt x="18322" y="4034"/>
                  <a:pt x="18340" y="4055"/>
                  <a:pt x="18362" y="4072"/>
                </a:cubicBezTo>
                <a:cubicBezTo>
                  <a:pt x="18410" y="4112"/>
                  <a:pt x="18470" y="4140"/>
                  <a:pt x="18545" y="4165"/>
                </a:cubicBezTo>
                <a:cubicBezTo>
                  <a:pt x="18583" y="4177"/>
                  <a:pt x="18624" y="4188"/>
                  <a:pt x="18670" y="4199"/>
                </a:cubicBezTo>
                <a:cubicBezTo>
                  <a:pt x="18854" y="4241"/>
                  <a:pt x="18977" y="4270"/>
                  <a:pt x="19085" y="4294"/>
                </a:cubicBezTo>
                <a:cubicBezTo>
                  <a:pt x="19123" y="4302"/>
                  <a:pt x="19161" y="4310"/>
                  <a:pt x="19192" y="4316"/>
                </a:cubicBezTo>
                <a:cubicBezTo>
                  <a:pt x="19225" y="4322"/>
                  <a:pt x="19257" y="4327"/>
                  <a:pt x="19282" y="4330"/>
                </a:cubicBezTo>
                <a:cubicBezTo>
                  <a:pt x="19289" y="4331"/>
                  <a:pt x="19295" y="4332"/>
                  <a:pt x="19301" y="4333"/>
                </a:cubicBezTo>
                <a:cubicBezTo>
                  <a:pt x="19332" y="4335"/>
                  <a:pt x="19355" y="4334"/>
                  <a:pt x="19375" y="4330"/>
                </a:cubicBezTo>
                <a:cubicBezTo>
                  <a:pt x="19385" y="4328"/>
                  <a:pt x="19394" y="4327"/>
                  <a:pt x="19402" y="4323"/>
                </a:cubicBezTo>
                <a:cubicBezTo>
                  <a:pt x="19404" y="4322"/>
                  <a:pt x="19407" y="4322"/>
                  <a:pt x="19409" y="4320"/>
                </a:cubicBezTo>
                <a:cubicBezTo>
                  <a:pt x="19418" y="4315"/>
                  <a:pt x="19426" y="4308"/>
                  <a:pt x="19432" y="4299"/>
                </a:cubicBezTo>
                <a:cubicBezTo>
                  <a:pt x="19443" y="4283"/>
                  <a:pt x="19448" y="4262"/>
                  <a:pt x="19451" y="4235"/>
                </a:cubicBezTo>
                <a:cubicBezTo>
                  <a:pt x="19456" y="4182"/>
                  <a:pt x="19451" y="4104"/>
                  <a:pt x="19451" y="3999"/>
                </a:cubicBezTo>
                <a:cubicBezTo>
                  <a:pt x="19451" y="3896"/>
                  <a:pt x="19445" y="3807"/>
                  <a:pt x="19434" y="3749"/>
                </a:cubicBezTo>
                <a:cubicBezTo>
                  <a:pt x="19428" y="3720"/>
                  <a:pt x="19421" y="3698"/>
                  <a:pt x="19414" y="3686"/>
                </a:cubicBezTo>
                <a:cubicBezTo>
                  <a:pt x="19410" y="3679"/>
                  <a:pt x="19406" y="3675"/>
                  <a:pt x="19402" y="3674"/>
                </a:cubicBezTo>
                <a:cubicBezTo>
                  <a:pt x="19398" y="3672"/>
                  <a:pt x="19394" y="3672"/>
                  <a:pt x="19390" y="3676"/>
                </a:cubicBezTo>
                <a:cubicBezTo>
                  <a:pt x="19385" y="3681"/>
                  <a:pt x="19379" y="3685"/>
                  <a:pt x="19373" y="3686"/>
                </a:cubicBezTo>
                <a:cubicBezTo>
                  <a:pt x="19366" y="3686"/>
                  <a:pt x="19357" y="3683"/>
                  <a:pt x="19348" y="3678"/>
                </a:cubicBezTo>
                <a:cubicBezTo>
                  <a:pt x="19336" y="3672"/>
                  <a:pt x="19323" y="3662"/>
                  <a:pt x="19309" y="3647"/>
                </a:cubicBezTo>
                <a:cubicBezTo>
                  <a:pt x="19294" y="3630"/>
                  <a:pt x="19278" y="3607"/>
                  <a:pt x="19262" y="3581"/>
                </a:cubicBezTo>
                <a:cubicBezTo>
                  <a:pt x="19231" y="3531"/>
                  <a:pt x="19200" y="3467"/>
                  <a:pt x="19176" y="3404"/>
                </a:cubicBezTo>
                <a:cubicBezTo>
                  <a:pt x="19175" y="3400"/>
                  <a:pt x="19174" y="3397"/>
                  <a:pt x="19173" y="3394"/>
                </a:cubicBezTo>
                <a:cubicBezTo>
                  <a:pt x="19164" y="3369"/>
                  <a:pt x="19157" y="3344"/>
                  <a:pt x="19151" y="3321"/>
                </a:cubicBezTo>
                <a:cubicBezTo>
                  <a:pt x="19149" y="3312"/>
                  <a:pt x="19148" y="3305"/>
                  <a:pt x="19146" y="3297"/>
                </a:cubicBezTo>
                <a:cubicBezTo>
                  <a:pt x="19142" y="3278"/>
                  <a:pt x="19139" y="3260"/>
                  <a:pt x="19138" y="3243"/>
                </a:cubicBezTo>
                <a:cubicBezTo>
                  <a:pt x="19137" y="3234"/>
                  <a:pt x="19136" y="3225"/>
                  <a:pt x="19136" y="3216"/>
                </a:cubicBezTo>
                <a:cubicBezTo>
                  <a:pt x="19136" y="3213"/>
                  <a:pt x="19137" y="3210"/>
                  <a:pt x="19138" y="3207"/>
                </a:cubicBezTo>
                <a:cubicBezTo>
                  <a:pt x="19139" y="3192"/>
                  <a:pt x="19140" y="3179"/>
                  <a:pt x="19144" y="3168"/>
                </a:cubicBezTo>
                <a:cubicBezTo>
                  <a:pt x="19168" y="3113"/>
                  <a:pt x="19298" y="3097"/>
                  <a:pt x="19432" y="3134"/>
                </a:cubicBezTo>
                <a:cubicBezTo>
                  <a:pt x="19463" y="3142"/>
                  <a:pt x="19492" y="3150"/>
                  <a:pt x="19518" y="3153"/>
                </a:cubicBezTo>
                <a:cubicBezTo>
                  <a:pt x="19545" y="3156"/>
                  <a:pt x="19570" y="3155"/>
                  <a:pt x="19592" y="3153"/>
                </a:cubicBezTo>
                <a:cubicBezTo>
                  <a:pt x="19614" y="3151"/>
                  <a:pt x="19634" y="3147"/>
                  <a:pt x="19653" y="3139"/>
                </a:cubicBezTo>
                <a:cubicBezTo>
                  <a:pt x="19726" y="3106"/>
                  <a:pt x="19769" y="3023"/>
                  <a:pt x="19796" y="2881"/>
                </a:cubicBezTo>
                <a:cubicBezTo>
                  <a:pt x="19802" y="2845"/>
                  <a:pt x="19808" y="2805"/>
                  <a:pt x="19813" y="2762"/>
                </a:cubicBezTo>
                <a:cubicBezTo>
                  <a:pt x="19814" y="2747"/>
                  <a:pt x="19814" y="2733"/>
                  <a:pt x="19813" y="2718"/>
                </a:cubicBezTo>
                <a:cubicBezTo>
                  <a:pt x="19812" y="2713"/>
                  <a:pt x="19812" y="2710"/>
                  <a:pt x="19811" y="2706"/>
                </a:cubicBezTo>
                <a:cubicBezTo>
                  <a:pt x="19810" y="2697"/>
                  <a:pt x="19808" y="2690"/>
                  <a:pt x="19806" y="2681"/>
                </a:cubicBezTo>
                <a:cubicBezTo>
                  <a:pt x="19800" y="2659"/>
                  <a:pt x="19792" y="2637"/>
                  <a:pt x="19781" y="2616"/>
                </a:cubicBezTo>
                <a:cubicBezTo>
                  <a:pt x="19772" y="2599"/>
                  <a:pt x="19761" y="2583"/>
                  <a:pt x="19750" y="2567"/>
                </a:cubicBezTo>
                <a:cubicBezTo>
                  <a:pt x="19728" y="2535"/>
                  <a:pt x="19701" y="2502"/>
                  <a:pt x="19670" y="2472"/>
                </a:cubicBezTo>
                <a:cubicBezTo>
                  <a:pt x="19607" y="2413"/>
                  <a:pt x="19528" y="2363"/>
                  <a:pt x="19444" y="2324"/>
                </a:cubicBezTo>
                <a:cubicBezTo>
                  <a:pt x="19406" y="2306"/>
                  <a:pt x="19368" y="2291"/>
                  <a:pt x="19330" y="2280"/>
                </a:cubicBezTo>
                <a:cubicBezTo>
                  <a:pt x="19318" y="2277"/>
                  <a:pt x="19306" y="2275"/>
                  <a:pt x="19294" y="2273"/>
                </a:cubicBezTo>
                <a:cubicBezTo>
                  <a:pt x="19266" y="2266"/>
                  <a:pt x="19236" y="2261"/>
                  <a:pt x="19208" y="2258"/>
                </a:cubicBezTo>
                <a:cubicBezTo>
                  <a:pt x="19198" y="2257"/>
                  <a:pt x="19188" y="2256"/>
                  <a:pt x="19178" y="2256"/>
                </a:cubicBezTo>
                <a:cubicBezTo>
                  <a:pt x="19140" y="2254"/>
                  <a:pt x="19102" y="2255"/>
                  <a:pt x="19067" y="2263"/>
                </a:cubicBezTo>
                <a:cubicBezTo>
                  <a:pt x="19027" y="2272"/>
                  <a:pt x="18991" y="2280"/>
                  <a:pt x="18958" y="2282"/>
                </a:cubicBezTo>
                <a:cubicBezTo>
                  <a:pt x="18925" y="2285"/>
                  <a:pt x="18893" y="2283"/>
                  <a:pt x="18867" y="2278"/>
                </a:cubicBezTo>
                <a:cubicBezTo>
                  <a:pt x="18842" y="2272"/>
                  <a:pt x="18822" y="2261"/>
                  <a:pt x="18803" y="2248"/>
                </a:cubicBezTo>
                <a:cubicBezTo>
                  <a:pt x="18790" y="2240"/>
                  <a:pt x="18777" y="2231"/>
                  <a:pt x="18766" y="2219"/>
                </a:cubicBezTo>
                <a:cubicBezTo>
                  <a:pt x="18756" y="2209"/>
                  <a:pt x="18749" y="2196"/>
                  <a:pt x="18740" y="2183"/>
                </a:cubicBezTo>
                <a:cubicBezTo>
                  <a:pt x="18724" y="2157"/>
                  <a:pt x="18710" y="2128"/>
                  <a:pt x="18698" y="2090"/>
                </a:cubicBezTo>
                <a:cubicBezTo>
                  <a:pt x="18687" y="2052"/>
                  <a:pt x="18676" y="2009"/>
                  <a:pt x="18668" y="1959"/>
                </a:cubicBezTo>
                <a:cubicBezTo>
                  <a:pt x="18651" y="1858"/>
                  <a:pt x="18640" y="1729"/>
                  <a:pt x="18633" y="1570"/>
                </a:cubicBezTo>
                <a:cubicBezTo>
                  <a:pt x="18630" y="1505"/>
                  <a:pt x="18625" y="1443"/>
                  <a:pt x="18619" y="1385"/>
                </a:cubicBezTo>
                <a:cubicBezTo>
                  <a:pt x="18607" y="1268"/>
                  <a:pt x="18589" y="1166"/>
                  <a:pt x="18565" y="1079"/>
                </a:cubicBezTo>
                <a:cubicBezTo>
                  <a:pt x="18554" y="1035"/>
                  <a:pt x="18541" y="995"/>
                  <a:pt x="18527" y="959"/>
                </a:cubicBezTo>
                <a:cubicBezTo>
                  <a:pt x="18512" y="924"/>
                  <a:pt x="18497" y="892"/>
                  <a:pt x="18480" y="865"/>
                </a:cubicBezTo>
                <a:cubicBezTo>
                  <a:pt x="18463" y="837"/>
                  <a:pt x="18445" y="813"/>
                  <a:pt x="18426" y="794"/>
                </a:cubicBezTo>
                <a:cubicBezTo>
                  <a:pt x="18387" y="756"/>
                  <a:pt x="18344" y="738"/>
                  <a:pt x="18298" y="738"/>
                </a:cubicBezTo>
                <a:cubicBezTo>
                  <a:pt x="18282" y="738"/>
                  <a:pt x="18269" y="739"/>
                  <a:pt x="18257" y="743"/>
                </a:cubicBezTo>
                <a:cubicBezTo>
                  <a:pt x="18246" y="746"/>
                  <a:pt x="18236" y="751"/>
                  <a:pt x="18231" y="757"/>
                </a:cubicBezTo>
                <a:cubicBezTo>
                  <a:pt x="18225" y="764"/>
                  <a:pt x="18222" y="771"/>
                  <a:pt x="18222" y="779"/>
                </a:cubicBezTo>
                <a:cubicBezTo>
                  <a:pt x="18222" y="788"/>
                  <a:pt x="18226" y="799"/>
                  <a:pt x="18232" y="809"/>
                </a:cubicBezTo>
                <a:cubicBezTo>
                  <a:pt x="18241" y="821"/>
                  <a:pt x="18246" y="836"/>
                  <a:pt x="18247" y="852"/>
                </a:cubicBezTo>
                <a:cubicBezTo>
                  <a:pt x="18249" y="869"/>
                  <a:pt x="18248" y="887"/>
                  <a:pt x="18244" y="906"/>
                </a:cubicBezTo>
                <a:cubicBezTo>
                  <a:pt x="18240" y="925"/>
                  <a:pt x="18233" y="945"/>
                  <a:pt x="18225" y="964"/>
                </a:cubicBezTo>
                <a:cubicBezTo>
                  <a:pt x="18217" y="984"/>
                  <a:pt x="18208" y="1002"/>
                  <a:pt x="18197" y="1020"/>
                </a:cubicBezTo>
                <a:cubicBezTo>
                  <a:pt x="18186" y="1038"/>
                  <a:pt x="18174" y="1052"/>
                  <a:pt x="18162" y="1066"/>
                </a:cubicBezTo>
                <a:cubicBezTo>
                  <a:pt x="18149" y="1080"/>
                  <a:pt x="18136" y="1092"/>
                  <a:pt x="18123" y="1100"/>
                </a:cubicBezTo>
                <a:cubicBezTo>
                  <a:pt x="18110" y="1109"/>
                  <a:pt x="18096" y="1114"/>
                  <a:pt x="18084" y="1115"/>
                </a:cubicBezTo>
                <a:cubicBezTo>
                  <a:pt x="18072" y="1116"/>
                  <a:pt x="18061" y="1112"/>
                  <a:pt x="18050" y="1103"/>
                </a:cubicBezTo>
                <a:cubicBezTo>
                  <a:pt x="18032" y="1086"/>
                  <a:pt x="18017" y="1083"/>
                  <a:pt x="18008" y="1093"/>
                </a:cubicBezTo>
                <a:cubicBezTo>
                  <a:pt x="18004" y="1098"/>
                  <a:pt x="18001" y="1107"/>
                  <a:pt x="18000" y="1117"/>
                </a:cubicBezTo>
                <a:cubicBezTo>
                  <a:pt x="17999" y="1128"/>
                  <a:pt x="18001" y="1141"/>
                  <a:pt x="18003" y="1156"/>
                </a:cubicBezTo>
                <a:cubicBezTo>
                  <a:pt x="18005" y="1164"/>
                  <a:pt x="18004" y="1174"/>
                  <a:pt x="18003" y="1183"/>
                </a:cubicBezTo>
                <a:cubicBezTo>
                  <a:pt x="18002" y="1194"/>
                  <a:pt x="17998" y="1205"/>
                  <a:pt x="17993" y="1217"/>
                </a:cubicBezTo>
                <a:cubicBezTo>
                  <a:pt x="17986" y="1236"/>
                  <a:pt x="17977" y="1257"/>
                  <a:pt x="17963" y="1278"/>
                </a:cubicBezTo>
                <a:cubicBezTo>
                  <a:pt x="17933" y="1324"/>
                  <a:pt x="17889" y="1372"/>
                  <a:pt x="17838" y="1409"/>
                </a:cubicBezTo>
                <a:cubicBezTo>
                  <a:pt x="17811" y="1429"/>
                  <a:pt x="17788" y="1447"/>
                  <a:pt x="17768" y="1468"/>
                </a:cubicBezTo>
                <a:cubicBezTo>
                  <a:pt x="17764" y="1471"/>
                  <a:pt x="17761" y="1476"/>
                  <a:pt x="17758" y="1480"/>
                </a:cubicBezTo>
                <a:cubicBezTo>
                  <a:pt x="17739" y="1501"/>
                  <a:pt x="17722" y="1524"/>
                  <a:pt x="17709" y="1550"/>
                </a:cubicBezTo>
                <a:cubicBezTo>
                  <a:pt x="17699" y="1569"/>
                  <a:pt x="17692" y="1590"/>
                  <a:pt x="17685" y="1614"/>
                </a:cubicBezTo>
                <a:cubicBezTo>
                  <a:pt x="17672" y="1660"/>
                  <a:pt x="17663" y="1718"/>
                  <a:pt x="17658" y="1791"/>
                </a:cubicBezTo>
                <a:cubicBezTo>
                  <a:pt x="17653" y="1865"/>
                  <a:pt x="17653" y="1954"/>
                  <a:pt x="17653" y="2066"/>
                </a:cubicBezTo>
                <a:cubicBezTo>
                  <a:pt x="17653" y="2141"/>
                  <a:pt x="17651" y="2206"/>
                  <a:pt x="17648" y="2265"/>
                </a:cubicBezTo>
                <a:cubicBezTo>
                  <a:pt x="17647" y="2286"/>
                  <a:pt x="17644" y="2303"/>
                  <a:pt x="17643" y="2321"/>
                </a:cubicBezTo>
                <a:cubicBezTo>
                  <a:pt x="17640" y="2368"/>
                  <a:pt x="17635" y="2410"/>
                  <a:pt x="17630" y="2445"/>
                </a:cubicBezTo>
                <a:cubicBezTo>
                  <a:pt x="17630" y="2446"/>
                  <a:pt x="17630" y="2447"/>
                  <a:pt x="17630" y="2448"/>
                </a:cubicBezTo>
                <a:cubicBezTo>
                  <a:pt x="17629" y="2454"/>
                  <a:pt x="17629" y="2461"/>
                  <a:pt x="17628" y="2467"/>
                </a:cubicBezTo>
                <a:cubicBezTo>
                  <a:pt x="17627" y="2473"/>
                  <a:pt x="17626" y="2477"/>
                  <a:pt x="17625" y="2482"/>
                </a:cubicBezTo>
                <a:cubicBezTo>
                  <a:pt x="17624" y="2483"/>
                  <a:pt x="17623" y="2483"/>
                  <a:pt x="17623" y="2484"/>
                </a:cubicBezTo>
                <a:cubicBezTo>
                  <a:pt x="17619" y="2503"/>
                  <a:pt x="17614" y="2520"/>
                  <a:pt x="17609" y="2535"/>
                </a:cubicBezTo>
                <a:cubicBezTo>
                  <a:pt x="17609" y="2536"/>
                  <a:pt x="17610" y="2537"/>
                  <a:pt x="17609" y="2538"/>
                </a:cubicBezTo>
                <a:cubicBezTo>
                  <a:pt x="17608" y="2541"/>
                  <a:pt x="17607" y="2542"/>
                  <a:pt x="17606" y="2545"/>
                </a:cubicBezTo>
                <a:cubicBezTo>
                  <a:pt x="17605" y="2548"/>
                  <a:pt x="17604" y="2552"/>
                  <a:pt x="17603" y="2555"/>
                </a:cubicBezTo>
                <a:cubicBezTo>
                  <a:pt x="17597" y="2569"/>
                  <a:pt x="17591" y="2580"/>
                  <a:pt x="17584" y="2589"/>
                </a:cubicBezTo>
                <a:cubicBezTo>
                  <a:pt x="17582" y="2591"/>
                  <a:pt x="17581" y="2594"/>
                  <a:pt x="17579" y="2596"/>
                </a:cubicBezTo>
                <a:cubicBezTo>
                  <a:pt x="17570" y="2606"/>
                  <a:pt x="17561" y="2611"/>
                  <a:pt x="17551" y="2613"/>
                </a:cubicBezTo>
                <a:cubicBezTo>
                  <a:pt x="17548" y="2614"/>
                  <a:pt x="17545" y="2613"/>
                  <a:pt x="17542" y="2613"/>
                </a:cubicBezTo>
                <a:cubicBezTo>
                  <a:pt x="17534" y="2613"/>
                  <a:pt x="17524" y="2610"/>
                  <a:pt x="17515" y="2606"/>
                </a:cubicBezTo>
                <a:cubicBezTo>
                  <a:pt x="17513" y="2605"/>
                  <a:pt x="17511" y="2605"/>
                  <a:pt x="17509" y="2603"/>
                </a:cubicBezTo>
                <a:cubicBezTo>
                  <a:pt x="17507" y="2603"/>
                  <a:pt x="17506" y="2602"/>
                  <a:pt x="17505" y="2601"/>
                </a:cubicBezTo>
                <a:cubicBezTo>
                  <a:pt x="17493" y="2593"/>
                  <a:pt x="17480" y="2580"/>
                  <a:pt x="17466" y="2565"/>
                </a:cubicBezTo>
                <a:cubicBezTo>
                  <a:pt x="17455" y="2552"/>
                  <a:pt x="17442" y="2536"/>
                  <a:pt x="17429" y="2518"/>
                </a:cubicBezTo>
                <a:cubicBezTo>
                  <a:pt x="17379" y="2446"/>
                  <a:pt x="17320" y="2334"/>
                  <a:pt x="17253" y="2180"/>
                </a:cubicBezTo>
                <a:cubicBezTo>
                  <a:pt x="17221" y="2109"/>
                  <a:pt x="17196" y="2046"/>
                  <a:pt x="17174" y="1988"/>
                </a:cubicBezTo>
                <a:cubicBezTo>
                  <a:pt x="17167" y="1971"/>
                  <a:pt x="17159" y="1951"/>
                  <a:pt x="17153" y="1935"/>
                </a:cubicBezTo>
                <a:cubicBezTo>
                  <a:pt x="17132" y="1876"/>
                  <a:pt x="17113" y="1821"/>
                  <a:pt x="17100" y="1767"/>
                </a:cubicBezTo>
                <a:cubicBezTo>
                  <a:pt x="17089" y="1726"/>
                  <a:pt x="17081" y="1685"/>
                  <a:pt x="17074" y="1643"/>
                </a:cubicBezTo>
                <a:cubicBezTo>
                  <a:pt x="17061" y="1558"/>
                  <a:pt x="17054" y="1467"/>
                  <a:pt x="17052" y="1356"/>
                </a:cubicBezTo>
                <a:cubicBezTo>
                  <a:pt x="17051" y="1244"/>
                  <a:pt x="17054" y="1113"/>
                  <a:pt x="17059" y="947"/>
                </a:cubicBezTo>
                <a:cubicBezTo>
                  <a:pt x="17063" y="837"/>
                  <a:pt x="17065" y="738"/>
                  <a:pt x="17064" y="648"/>
                </a:cubicBezTo>
                <a:cubicBezTo>
                  <a:pt x="17064" y="632"/>
                  <a:pt x="17063" y="617"/>
                  <a:pt x="17063" y="602"/>
                </a:cubicBezTo>
                <a:cubicBezTo>
                  <a:pt x="17062" y="531"/>
                  <a:pt x="17059" y="469"/>
                  <a:pt x="17056" y="412"/>
                </a:cubicBezTo>
                <a:cubicBezTo>
                  <a:pt x="17055" y="396"/>
                  <a:pt x="17054" y="378"/>
                  <a:pt x="17052" y="363"/>
                </a:cubicBezTo>
                <a:cubicBezTo>
                  <a:pt x="17047" y="301"/>
                  <a:pt x="17043" y="248"/>
                  <a:pt x="17034" y="208"/>
                </a:cubicBezTo>
                <a:cubicBezTo>
                  <a:pt x="17024" y="164"/>
                  <a:pt x="17012" y="133"/>
                  <a:pt x="16999" y="118"/>
                </a:cubicBezTo>
                <a:cubicBezTo>
                  <a:pt x="16991" y="109"/>
                  <a:pt x="16980" y="101"/>
                  <a:pt x="16968" y="94"/>
                </a:cubicBezTo>
                <a:cubicBezTo>
                  <a:pt x="16954" y="84"/>
                  <a:pt x="16934" y="77"/>
                  <a:pt x="16914" y="69"/>
                </a:cubicBezTo>
                <a:cubicBezTo>
                  <a:pt x="16885" y="57"/>
                  <a:pt x="16851" y="44"/>
                  <a:pt x="16812" y="35"/>
                </a:cubicBezTo>
                <a:cubicBezTo>
                  <a:pt x="16725" y="16"/>
                  <a:pt x="16620" y="4"/>
                  <a:pt x="16514" y="1"/>
                </a:cubicBezTo>
                <a:close/>
                <a:moveTo>
                  <a:pt x="14546" y="14557"/>
                </a:moveTo>
                <a:cubicBezTo>
                  <a:pt x="14528" y="14558"/>
                  <a:pt x="14511" y="14563"/>
                  <a:pt x="14494" y="14572"/>
                </a:cubicBezTo>
                <a:cubicBezTo>
                  <a:pt x="14487" y="14575"/>
                  <a:pt x="14481" y="14581"/>
                  <a:pt x="14474" y="14586"/>
                </a:cubicBezTo>
                <a:cubicBezTo>
                  <a:pt x="14465" y="14593"/>
                  <a:pt x="14456" y="14597"/>
                  <a:pt x="14449" y="14606"/>
                </a:cubicBezTo>
                <a:cubicBezTo>
                  <a:pt x="14443" y="14612"/>
                  <a:pt x="14439" y="14620"/>
                  <a:pt x="14434" y="14628"/>
                </a:cubicBezTo>
                <a:cubicBezTo>
                  <a:pt x="14433" y="14628"/>
                  <a:pt x="14432" y="14630"/>
                  <a:pt x="14432" y="14630"/>
                </a:cubicBezTo>
                <a:cubicBezTo>
                  <a:pt x="14425" y="14639"/>
                  <a:pt x="14419" y="14649"/>
                  <a:pt x="14413" y="14659"/>
                </a:cubicBezTo>
                <a:cubicBezTo>
                  <a:pt x="14409" y="14668"/>
                  <a:pt x="14405" y="14676"/>
                  <a:pt x="14402" y="14686"/>
                </a:cubicBezTo>
                <a:cubicBezTo>
                  <a:pt x="14399" y="14692"/>
                  <a:pt x="14399" y="14699"/>
                  <a:pt x="14397" y="14705"/>
                </a:cubicBezTo>
                <a:cubicBezTo>
                  <a:pt x="14395" y="14712"/>
                  <a:pt x="14391" y="14718"/>
                  <a:pt x="14390" y="14725"/>
                </a:cubicBezTo>
                <a:cubicBezTo>
                  <a:pt x="14388" y="14734"/>
                  <a:pt x="14386" y="14744"/>
                  <a:pt x="14385" y="14754"/>
                </a:cubicBezTo>
                <a:cubicBezTo>
                  <a:pt x="14383" y="14769"/>
                  <a:pt x="14382" y="14785"/>
                  <a:pt x="14381" y="14800"/>
                </a:cubicBezTo>
                <a:cubicBezTo>
                  <a:pt x="14381" y="14811"/>
                  <a:pt x="14381" y="14821"/>
                  <a:pt x="14381" y="14832"/>
                </a:cubicBezTo>
                <a:cubicBezTo>
                  <a:pt x="14383" y="14851"/>
                  <a:pt x="14386" y="14869"/>
                  <a:pt x="14390" y="14888"/>
                </a:cubicBezTo>
                <a:cubicBezTo>
                  <a:pt x="14391" y="14894"/>
                  <a:pt x="14392" y="14901"/>
                  <a:pt x="14393" y="14907"/>
                </a:cubicBezTo>
                <a:cubicBezTo>
                  <a:pt x="14401" y="14934"/>
                  <a:pt x="14411" y="14960"/>
                  <a:pt x="14425" y="14985"/>
                </a:cubicBezTo>
                <a:cubicBezTo>
                  <a:pt x="14463" y="15051"/>
                  <a:pt x="14594" y="15114"/>
                  <a:pt x="14715" y="15126"/>
                </a:cubicBezTo>
                <a:cubicBezTo>
                  <a:pt x="14756" y="15130"/>
                  <a:pt x="14787" y="15129"/>
                  <a:pt x="14814" y="15126"/>
                </a:cubicBezTo>
                <a:cubicBezTo>
                  <a:pt x="14833" y="15124"/>
                  <a:pt x="14849" y="15122"/>
                  <a:pt x="14863" y="15117"/>
                </a:cubicBezTo>
                <a:cubicBezTo>
                  <a:pt x="14878" y="15110"/>
                  <a:pt x="14889" y="15099"/>
                  <a:pt x="14898" y="15087"/>
                </a:cubicBezTo>
                <a:cubicBezTo>
                  <a:pt x="14901" y="15084"/>
                  <a:pt x="14903" y="15082"/>
                  <a:pt x="14905" y="15078"/>
                </a:cubicBezTo>
                <a:cubicBezTo>
                  <a:pt x="14913" y="15064"/>
                  <a:pt x="14919" y="15047"/>
                  <a:pt x="14923" y="15027"/>
                </a:cubicBezTo>
                <a:cubicBezTo>
                  <a:pt x="14930" y="14994"/>
                  <a:pt x="14932" y="14953"/>
                  <a:pt x="14932" y="14902"/>
                </a:cubicBezTo>
                <a:cubicBezTo>
                  <a:pt x="14932" y="14768"/>
                  <a:pt x="14895" y="14655"/>
                  <a:pt x="14849" y="14650"/>
                </a:cubicBezTo>
                <a:cubicBezTo>
                  <a:pt x="14804" y="14644"/>
                  <a:pt x="14696" y="14608"/>
                  <a:pt x="14610" y="14569"/>
                </a:cubicBezTo>
                <a:cubicBezTo>
                  <a:pt x="14588" y="14559"/>
                  <a:pt x="14566" y="14556"/>
                  <a:pt x="14546" y="14557"/>
                </a:cubicBezTo>
                <a:close/>
                <a:moveTo>
                  <a:pt x="3115" y="15591"/>
                </a:moveTo>
                <a:lnTo>
                  <a:pt x="1723" y="15610"/>
                </a:lnTo>
                <a:lnTo>
                  <a:pt x="1723" y="16077"/>
                </a:lnTo>
                <a:cubicBezTo>
                  <a:pt x="1723" y="16335"/>
                  <a:pt x="1752" y="16551"/>
                  <a:pt x="1787" y="16559"/>
                </a:cubicBezTo>
                <a:cubicBezTo>
                  <a:pt x="1822" y="16566"/>
                  <a:pt x="1889" y="16578"/>
                  <a:pt x="1935" y="16585"/>
                </a:cubicBezTo>
                <a:cubicBezTo>
                  <a:pt x="1945" y="16587"/>
                  <a:pt x="1953" y="16590"/>
                  <a:pt x="1962" y="16595"/>
                </a:cubicBezTo>
                <a:cubicBezTo>
                  <a:pt x="1972" y="16600"/>
                  <a:pt x="1981" y="16607"/>
                  <a:pt x="1989" y="16615"/>
                </a:cubicBezTo>
                <a:cubicBezTo>
                  <a:pt x="1998" y="16623"/>
                  <a:pt x="2006" y="16634"/>
                  <a:pt x="2013" y="16646"/>
                </a:cubicBezTo>
                <a:cubicBezTo>
                  <a:pt x="2020" y="16658"/>
                  <a:pt x="2027" y="16671"/>
                  <a:pt x="2033" y="16688"/>
                </a:cubicBezTo>
                <a:cubicBezTo>
                  <a:pt x="2046" y="16720"/>
                  <a:pt x="2058" y="16762"/>
                  <a:pt x="2068" y="16814"/>
                </a:cubicBezTo>
                <a:cubicBezTo>
                  <a:pt x="2079" y="16866"/>
                  <a:pt x="2088" y="16928"/>
                  <a:pt x="2095" y="17001"/>
                </a:cubicBezTo>
                <a:cubicBezTo>
                  <a:pt x="2103" y="17075"/>
                  <a:pt x="2110" y="17161"/>
                  <a:pt x="2116" y="17259"/>
                </a:cubicBezTo>
                <a:cubicBezTo>
                  <a:pt x="2122" y="17380"/>
                  <a:pt x="2127" y="17539"/>
                  <a:pt x="2131" y="17702"/>
                </a:cubicBezTo>
                <a:cubicBezTo>
                  <a:pt x="2136" y="17936"/>
                  <a:pt x="2140" y="18202"/>
                  <a:pt x="2141" y="18536"/>
                </a:cubicBezTo>
                <a:cubicBezTo>
                  <a:pt x="2142" y="18839"/>
                  <a:pt x="2142" y="19088"/>
                  <a:pt x="2139" y="19290"/>
                </a:cubicBezTo>
                <a:cubicBezTo>
                  <a:pt x="2137" y="19476"/>
                  <a:pt x="2131" y="19615"/>
                  <a:pt x="2124" y="19733"/>
                </a:cubicBezTo>
                <a:cubicBezTo>
                  <a:pt x="2120" y="19807"/>
                  <a:pt x="2115" y="19879"/>
                  <a:pt x="2109" y="19932"/>
                </a:cubicBezTo>
                <a:cubicBezTo>
                  <a:pt x="2103" y="19977"/>
                  <a:pt x="2097" y="20014"/>
                  <a:pt x="2090" y="20046"/>
                </a:cubicBezTo>
                <a:cubicBezTo>
                  <a:pt x="2076" y="20111"/>
                  <a:pt x="2059" y="20151"/>
                  <a:pt x="2036" y="20178"/>
                </a:cubicBezTo>
                <a:cubicBezTo>
                  <a:pt x="2021" y="20196"/>
                  <a:pt x="2007" y="20216"/>
                  <a:pt x="1996" y="20236"/>
                </a:cubicBezTo>
                <a:cubicBezTo>
                  <a:pt x="1985" y="20256"/>
                  <a:pt x="1976" y="20277"/>
                  <a:pt x="1969" y="20297"/>
                </a:cubicBezTo>
                <a:cubicBezTo>
                  <a:pt x="1956" y="20337"/>
                  <a:pt x="1953" y="20374"/>
                  <a:pt x="1964" y="20399"/>
                </a:cubicBezTo>
                <a:cubicBezTo>
                  <a:pt x="1967" y="20405"/>
                  <a:pt x="1969" y="20413"/>
                  <a:pt x="1969" y="20421"/>
                </a:cubicBezTo>
                <a:cubicBezTo>
                  <a:pt x="1970" y="20429"/>
                  <a:pt x="1969" y="20436"/>
                  <a:pt x="1967" y="20445"/>
                </a:cubicBezTo>
                <a:cubicBezTo>
                  <a:pt x="1964" y="20463"/>
                  <a:pt x="1959" y="20483"/>
                  <a:pt x="1949" y="20504"/>
                </a:cubicBezTo>
                <a:cubicBezTo>
                  <a:pt x="1929" y="20545"/>
                  <a:pt x="1894" y="20590"/>
                  <a:pt x="1853" y="20628"/>
                </a:cubicBezTo>
                <a:cubicBezTo>
                  <a:pt x="1652" y="20809"/>
                  <a:pt x="1660" y="21205"/>
                  <a:pt x="1868" y="21377"/>
                </a:cubicBezTo>
                <a:cubicBezTo>
                  <a:pt x="1880" y="21387"/>
                  <a:pt x="1899" y="21397"/>
                  <a:pt x="1922" y="21406"/>
                </a:cubicBezTo>
                <a:cubicBezTo>
                  <a:pt x="1945" y="21415"/>
                  <a:pt x="1971" y="21422"/>
                  <a:pt x="2003" y="21430"/>
                </a:cubicBezTo>
                <a:cubicBezTo>
                  <a:pt x="2067" y="21447"/>
                  <a:pt x="2148" y="21464"/>
                  <a:pt x="2238" y="21476"/>
                </a:cubicBezTo>
                <a:cubicBezTo>
                  <a:pt x="2321" y="21488"/>
                  <a:pt x="2414" y="21495"/>
                  <a:pt x="2511" y="21503"/>
                </a:cubicBezTo>
                <a:cubicBezTo>
                  <a:pt x="2536" y="21505"/>
                  <a:pt x="2562" y="21509"/>
                  <a:pt x="2587" y="21510"/>
                </a:cubicBezTo>
                <a:cubicBezTo>
                  <a:pt x="2645" y="21515"/>
                  <a:pt x="2704" y="21517"/>
                  <a:pt x="2764" y="21520"/>
                </a:cubicBezTo>
                <a:cubicBezTo>
                  <a:pt x="2910" y="21527"/>
                  <a:pt x="3060" y="21532"/>
                  <a:pt x="3198" y="21530"/>
                </a:cubicBezTo>
                <a:cubicBezTo>
                  <a:pt x="3294" y="21529"/>
                  <a:pt x="3384" y="21523"/>
                  <a:pt x="3465" y="21518"/>
                </a:cubicBezTo>
                <a:cubicBezTo>
                  <a:pt x="3484" y="21516"/>
                  <a:pt x="3500" y="21514"/>
                  <a:pt x="3518" y="21513"/>
                </a:cubicBezTo>
                <a:cubicBezTo>
                  <a:pt x="3576" y="21508"/>
                  <a:pt x="3627" y="21501"/>
                  <a:pt x="3671" y="21493"/>
                </a:cubicBezTo>
                <a:cubicBezTo>
                  <a:pt x="3692" y="21490"/>
                  <a:pt x="3714" y="21486"/>
                  <a:pt x="3731" y="21481"/>
                </a:cubicBezTo>
                <a:cubicBezTo>
                  <a:pt x="3745" y="21478"/>
                  <a:pt x="3761" y="21473"/>
                  <a:pt x="3772" y="21469"/>
                </a:cubicBezTo>
                <a:cubicBezTo>
                  <a:pt x="3776" y="21468"/>
                  <a:pt x="3780" y="21466"/>
                  <a:pt x="3783" y="21464"/>
                </a:cubicBezTo>
                <a:cubicBezTo>
                  <a:pt x="3801" y="21457"/>
                  <a:pt x="3814" y="21451"/>
                  <a:pt x="3822" y="21442"/>
                </a:cubicBezTo>
                <a:cubicBezTo>
                  <a:pt x="3882" y="21375"/>
                  <a:pt x="3890" y="21242"/>
                  <a:pt x="3857" y="21092"/>
                </a:cubicBezTo>
                <a:cubicBezTo>
                  <a:pt x="3841" y="21017"/>
                  <a:pt x="3816" y="20937"/>
                  <a:pt x="3780" y="20859"/>
                </a:cubicBezTo>
                <a:cubicBezTo>
                  <a:pt x="3745" y="20780"/>
                  <a:pt x="3699" y="20704"/>
                  <a:pt x="3647" y="20632"/>
                </a:cubicBezTo>
                <a:cubicBezTo>
                  <a:pt x="3628" y="20606"/>
                  <a:pt x="3612" y="20581"/>
                  <a:pt x="3597" y="20557"/>
                </a:cubicBezTo>
                <a:cubicBezTo>
                  <a:pt x="3577" y="20526"/>
                  <a:pt x="3560" y="20495"/>
                  <a:pt x="3546" y="20462"/>
                </a:cubicBezTo>
                <a:cubicBezTo>
                  <a:pt x="3540" y="20448"/>
                  <a:pt x="3534" y="20431"/>
                  <a:pt x="3529" y="20416"/>
                </a:cubicBezTo>
                <a:cubicBezTo>
                  <a:pt x="3528" y="20411"/>
                  <a:pt x="3526" y="20407"/>
                  <a:pt x="3524" y="20401"/>
                </a:cubicBezTo>
                <a:cubicBezTo>
                  <a:pt x="3517" y="20376"/>
                  <a:pt x="3511" y="20348"/>
                  <a:pt x="3506" y="20319"/>
                </a:cubicBezTo>
                <a:cubicBezTo>
                  <a:pt x="3500" y="20287"/>
                  <a:pt x="3495" y="20253"/>
                  <a:pt x="3492" y="20214"/>
                </a:cubicBezTo>
                <a:cubicBezTo>
                  <a:pt x="3489" y="20176"/>
                  <a:pt x="3488" y="20133"/>
                  <a:pt x="3487" y="20085"/>
                </a:cubicBezTo>
                <a:cubicBezTo>
                  <a:pt x="3486" y="19989"/>
                  <a:pt x="3489" y="19872"/>
                  <a:pt x="3494" y="19725"/>
                </a:cubicBezTo>
                <a:cubicBezTo>
                  <a:pt x="3514" y="19113"/>
                  <a:pt x="3530" y="19056"/>
                  <a:pt x="3682" y="19056"/>
                </a:cubicBezTo>
                <a:cubicBezTo>
                  <a:pt x="3774" y="19056"/>
                  <a:pt x="3854" y="19105"/>
                  <a:pt x="3859" y="19163"/>
                </a:cubicBezTo>
                <a:cubicBezTo>
                  <a:pt x="3861" y="19178"/>
                  <a:pt x="3866" y="19197"/>
                  <a:pt x="3874" y="19217"/>
                </a:cubicBezTo>
                <a:cubicBezTo>
                  <a:pt x="3883" y="19237"/>
                  <a:pt x="3894" y="19260"/>
                  <a:pt x="3908" y="19283"/>
                </a:cubicBezTo>
                <a:cubicBezTo>
                  <a:pt x="3922" y="19305"/>
                  <a:pt x="3937" y="19328"/>
                  <a:pt x="3955" y="19351"/>
                </a:cubicBezTo>
                <a:cubicBezTo>
                  <a:pt x="3973" y="19373"/>
                  <a:pt x="3993" y="19396"/>
                  <a:pt x="4012" y="19416"/>
                </a:cubicBezTo>
                <a:cubicBezTo>
                  <a:pt x="4039" y="19443"/>
                  <a:pt x="4060" y="19468"/>
                  <a:pt x="4076" y="19497"/>
                </a:cubicBezTo>
                <a:cubicBezTo>
                  <a:pt x="4093" y="19525"/>
                  <a:pt x="4106" y="19556"/>
                  <a:pt x="4113" y="19589"/>
                </a:cubicBezTo>
                <a:cubicBezTo>
                  <a:pt x="4117" y="19605"/>
                  <a:pt x="4120" y="19622"/>
                  <a:pt x="4122" y="19640"/>
                </a:cubicBezTo>
                <a:cubicBezTo>
                  <a:pt x="4124" y="19662"/>
                  <a:pt x="4123" y="19688"/>
                  <a:pt x="4122" y="19713"/>
                </a:cubicBezTo>
                <a:cubicBezTo>
                  <a:pt x="4120" y="19749"/>
                  <a:pt x="4117" y="19787"/>
                  <a:pt x="4110" y="19830"/>
                </a:cubicBezTo>
                <a:cubicBezTo>
                  <a:pt x="4095" y="19916"/>
                  <a:pt x="4093" y="19997"/>
                  <a:pt x="4105" y="20073"/>
                </a:cubicBezTo>
                <a:cubicBezTo>
                  <a:pt x="4116" y="20150"/>
                  <a:pt x="4141" y="20219"/>
                  <a:pt x="4177" y="20277"/>
                </a:cubicBezTo>
                <a:cubicBezTo>
                  <a:pt x="4240" y="20378"/>
                  <a:pt x="4300" y="20589"/>
                  <a:pt x="4309" y="20744"/>
                </a:cubicBezTo>
                <a:cubicBezTo>
                  <a:pt x="4317" y="20900"/>
                  <a:pt x="4370" y="21052"/>
                  <a:pt x="4425" y="21082"/>
                </a:cubicBezTo>
                <a:cubicBezTo>
                  <a:pt x="4481" y="21113"/>
                  <a:pt x="4500" y="21197"/>
                  <a:pt x="4470" y="21272"/>
                </a:cubicBezTo>
                <a:cubicBezTo>
                  <a:pt x="4441" y="21346"/>
                  <a:pt x="4444" y="21372"/>
                  <a:pt x="4477" y="21328"/>
                </a:cubicBezTo>
                <a:cubicBezTo>
                  <a:pt x="4484" y="21318"/>
                  <a:pt x="4495" y="21312"/>
                  <a:pt x="4505" y="21309"/>
                </a:cubicBezTo>
                <a:cubicBezTo>
                  <a:pt x="4509" y="21308"/>
                  <a:pt x="4512" y="21309"/>
                  <a:pt x="4516" y="21309"/>
                </a:cubicBezTo>
                <a:cubicBezTo>
                  <a:pt x="4524" y="21308"/>
                  <a:pt x="4532" y="21307"/>
                  <a:pt x="4541" y="21309"/>
                </a:cubicBezTo>
                <a:cubicBezTo>
                  <a:pt x="4545" y="21310"/>
                  <a:pt x="4548" y="21312"/>
                  <a:pt x="4553" y="21313"/>
                </a:cubicBezTo>
                <a:cubicBezTo>
                  <a:pt x="4565" y="21318"/>
                  <a:pt x="4578" y="21322"/>
                  <a:pt x="4591" y="21330"/>
                </a:cubicBezTo>
                <a:cubicBezTo>
                  <a:pt x="4611" y="21344"/>
                  <a:pt x="4631" y="21362"/>
                  <a:pt x="4649" y="21382"/>
                </a:cubicBezTo>
                <a:cubicBezTo>
                  <a:pt x="4652" y="21386"/>
                  <a:pt x="4655" y="21389"/>
                  <a:pt x="4659" y="21394"/>
                </a:cubicBezTo>
                <a:cubicBezTo>
                  <a:pt x="4675" y="21414"/>
                  <a:pt x="4689" y="21437"/>
                  <a:pt x="4699" y="21459"/>
                </a:cubicBezTo>
                <a:cubicBezTo>
                  <a:pt x="4713" y="21492"/>
                  <a:pt x="4717" y="21525"/>
                  <a:pt x="4706" y="21552"/>
                </a:cubicBezTo>
                <a:cubicBezTo>
                  <a:pt x="4704" y="21556"/>
                  <a:pt x="4705" y="21561"/>
                  <a:pt x="4706" y="21564"/>
                </a:cubicBezTo>
                <a:cubicBezTo>
                  <a:pt x="4706" y="21566"/>
                  <a:pt x="4708" y="21567"/>
                  <a:pt x="4709" y="21569"/>
                </a:cubicBezTo>
                <a:cubicBezTo>
                  <a:pt x="4710" y="21571"/>
                  <a:pt x="4712" y="21572"/>
                  <a:pt x="4714" y="21574"/>
                </a:cubicBezTo>
                <a:cubicBezTo>
                  <a:pt x="4717" y="21576"/>
                  <a:pt x="4723" y="21576"/>
                  <a:pt x="4728" y="21579"/>
                </a:cubicBezTo>
                <a:cubicBezTo>
                  <a:pt x="4734" y="21581"/>
                  <a:pt x="4743" y="21584"/>
                  <a:pt x="4753" y="21586"/>
                </a:cubicBezTo>
                <a:cubicBezTo>
                  <a:pt x="4755" y="21586"/>
                  <a:pt x="4759" y="21588"/>
                  <a:pt x="4761" y="21588"/>
                </a:cubicBezTo>
                <a:cubicBezTo>
                  <a:pt x="4776" y="21591"/>
                  <a:pt x="4793" y="21591"/>
                  <a:pt x="4810" y="21593"/>
                </a:cubicBezTo>
                <a:cubicBezTo>
                  <a:pt x="4810" y="21593"/>
                  <a:pt x="4811" y="21593"/>
                  <a:pt x="4812" y="21593"/>
                </a:cubicBezTo>
                <a:cubicBezTo>
                  <a:pt x="4846" y="21597"/>
                  <a:pt x="4884" y="21598"/>
                  <a:pt x="4931" y="21598"/>
                </a:cubicBezTo>
                <a:lnTo>
                  <a:pt x="5009" y="21598"/>
                </a:lnTo>
                <a:cubicBezTo>
                  <a:pt x="5059" y="21597"/>
                  <a:pt x="5114" y="21592"/>
                  <a:pt x="5170" y="21588"/>
                </a:cubicBezTo>
                <a:cubicBezTo>
                  <a:pt x="5181" y="21588"/>
                  <a:pt x="5193" y="21589"/>
                  <a:pt x="5204" y="21588"/>
                </a:cubicBezTo>
                <a:cubicBezTo>
                  <a:pt x="5225" y="21587"/>
                  <a:pt x="5244" y="21585"/>
                  <a:pt x="5266" y="21583"/>
                </a:cubicBezTo>
                <a:cubicBezTo>
                  <a:pt x="5267" y="21583"/>
                  <a:pt x="5268" y="21584"/>
                  <a:pt x="5270" y="21583"/>
                </a:cubicBezTo>
                <a:cubicBezTo>
                  <a:pt x="5358" y="21575"/>
                  <a:pt x="5451" y="21564"/>
                  <a:pt x="5539" y="21552"/>
                </a:cubicBezTo>
                <a:cubicBezTo>
                  <a:pt x="5619" y="21541"/>
                  <a:pt x="5696" y="21529"/>
                  <a:pt x="5766" y="21515"/>
                </a:cubicBezTo>
                <a:cubicBezTo>
                  <a:pt x="5906" y="21488"/>
                  <a:pt x="6018" y="21456"/>
                  <a:pt x="6066" y="21423"/>
                </a:cubicBezTo>
                <a:cubicBezTo>
                  <a:pt x="6091" y="21406"/>
                  <a:pt x="6116" y="21383"/>
                  <a:pt x="6140" y="21355"/>
                </a:cubicBezTo>
                <a:cubicBezTo>
                  <a:pt x="6164" y="21326"/>
                  <a:pt x="6186" y="21293"/>
                  <a:pt x="6207" y="21258"/>
                </a:cubicBezTo>
                <a:cubicBezTo>
                  <a:pt x="6228" y="21222"/>
                  <a:pt x="6246" y="21184"/>
                  <a:pt x="6261" y="21146"/>
                </a:cubicBezTo>
                <a:cubicBezTo>
                  <a:pt x="6275" y="21107"/>
                  <a:pt x="6287" y="21070"/>
                  <a:pt x="6293" y="21034"/>
                </a:cubicBezTo>
                <a:cubicBezTo>
                  <a:pt x="6299" y="20995"/>
                  <a:pt x="6309" y="20958"/>
                  <a:pt x="6320" y="20929"/>
                </a:cubicBezTo>
                <a:cubicBezTo>
                  <a:pt x="6331" y="20900"/>
                  <a:pt x="6342" y="20878"/>
                  <a:pt x="6357" y="20859"/>
                </a:cubicBezTo>
                <a:cubicBezTo>
                  <a:pt x="6371" y="20839"/>
                  <a:pt x="6388" y="20824"/>
                  <a:pt x="6406" y="20815"/>
                </a:cubicBezTo>
                <a:cubicBezTo>
                  <a:pt x="6424" y="20805"/>
                  <a:pt x="6443" y="20800"/>
                  <a:pt x="6464" y="20800"/>
                </a:cubicBezTo>
                <a:cubicBezTo>
                  <a:pt x="6507" y="20801"/>
                  <a:pt x="6555" y="20821"/>
                  <a:pt x="6608" y="20861"/>
                </a:cubicBezTo>
                <a:cubicBezTo>
                  <a:pt x="6660" y="20901"/>
                  <a:pt x="6715" y="20960"/>
                  <a:pt x="6774" y="21039"/>
                </a:cubicBezTo>
                <a:cubicBezTo>
                  <a:pt x="6796" y="21067"/>
                  <a:pt x="6820" y="21095"/>
                  <a:pt x="6845" y="21121"/>
                </a:cubicBezTo>
                <a:cubicBezTo>
                  <a:pt x="6870" y="21148"/>
                  <a:pt x="6896" y="21172"/>
                  <a:pt x="6924" y="21197"/>
                </a:cubicBezTo>
                <a:cubicBezTo>
                  <a:pt x="6952" y="21221"/>
                  <a:pt x="6981" y="21245"/>
                  <a:pt x="7011" y="21267"/>
                </a:cubicBezTo>
                <a:cubicBezTo>
                  <a:pt x="7047" y="21293"/>
                  <a:pt x="7087" y="21318"/>
                  <a:pt x="7126" y="21340"/>
                </a:cubicBezTo>
                <a:cubicBezTo>
                  <a:pt x="7138" y="21347"/>
                  <a:pt x="7149" y="21353"/>
                  <a:pt x="7161" y="21360"/>
                </a:cubicBezTo>
                <a:cubicBezTo>
                  <a:pt x="7187" y="21373"/>
                  <a:pt x="7214" y="21386"/>
                  <a:pt x="7240" y="21399"/>
                </a:cubicBezTo>
                <a:cubicBezTo>
                  <a:pt x="7258" y="21407"/>
                  <a:pt x="7276" y="21415"/>
                  <a:pt x="7294" y="21423"/>
                </a:cubicBezTo>
                <a:cubicBezTo>
                  <a:pt x="7321" y="21434"/>
                  <a:pt x="7346" y="21442"/>
                  <a:pt x="7373" y="21452"/>
                </a:cubicBezTo>
                <a:cubicBezTo>
                  <a:pt x="7389" y="21458"/>
                  <a:pt x="7404" y="21464"/>
                  <a:pt x="7420" y="21469"/>
                </a:cubicBezTo>
                <a:cubicBezTo>
                  <a:pt x="7464" y="21483"/>
                  <a:pt x="7510" y="21497"/>
                  <a:pt x="7555" y="21508"/>
                </a:cubicBezTo>
                <a:cubicBezTo>
                  <a:pt x="7626" y="21525"/>
                  <a:pt x="7697" y="21536"/>
                  <a:pt x="7771" y="21544"/>
                </a:cubicBezTo>
                <a:cubicBezTo>
                  <a:pt x="7793" y="21547"/>
                  <a:pt x="7817" y="21550"/>
                  <a:pt x="7840" y="21552"/>
                </a:cubicBezTo>
                <a:cubicBezTo>
                  <a:pt x="7852" y="21553"/>
                  <a:pt x="7865" y="21556"/>
                  <a:pt x="7878" y="21557"/>
                </a:cubicBezTo>
                <a:cubicBezTo>
                  <a:pt x="7915" y="21559"/>
                  <a:pt x="7951" y="21557"/>
                  <a:pt x="7988" y="21557"/>
                </a:cubicBezTo>
                <a:cubicBezTo>
                  <a:pt x="8001" y="21557"/>
                  <a:pt x="8013" y="21557"/>
                  <a:pt x="8026" y="21557"/>
                </a:cubicBezTo>
                <a:cubicBezTo>
                  <a:pt x="8073" y="21555"/>
                  <a:pt x="8120" y="21553"/>
                  <a:pt x="8166" y="21547"/>
                </a:cubicBezTo>
                <a:cubicBezTo>
                  <a:pt x="8246" y="21537"/>
                  <a:pt x="8326" y="21521"/>
                  <a:pt x="8402" y="21498"/>
                </a:cubicBezTo>
                <a:cubicBezTo>
                  <a:pt x="8440" y="21487"/>
                  <a:pt x="8478" y="21474"/>
                  <a:pt x="8514" y="21459"/>
                </a:cubicBezTo>
                <a:cubicBezTo>
                  <a:pt x="8759" y="21361"/>
                  <a:pt x="8998" y="21184"/>
                  <a:pt x="9196" y="20966"/>
                </a:cubicBezTo>
                <a:cubicBezTo>
                  <a:pt x="9246" y="20911"/>
                  <a:pt x="9292" y="20852"/>
                  <a:pt x="9336" y="20793"/>
                </a:cubicBezTo>
                <a:cubicBezTo>
                  <a:pt x="9380" y="20734"/>
                  <a:pt x="9422" y="20673"/>
                  <a:pt x="9459" y="20611"/>
                </a:cubicBezTo>
                <a:cubicBezTo>
                  <a:pt x="9496" y="20548"/>
                  <a:pt x="9529" y="20485"/>
                  <a:pt x="9558" y="20421"/>
                </a:cubicBezTo>
                <a:cubicBezTo>
                  <a:pt x="9572" y="20389"/>
                  <a:pt x="9584" y="20356"/>
                  <a:pt x="9597" y="20324"/>
                </a:cubicBezTo>
                <a:cubicBezTo>
                  <a:pt x="9609" y="20291"/>
                  <a:pt x="9620" y="20259"/>
                  <a:pt x="9630" y="20226"/>
                </a:cubicBezTo>
                <a:cubicBezTo>
                  <a:pt x="9662" y="20122"/>
                  <a:pt x="9697" y="20036"/>
                  <a:pt x="9730" y="19969"/>
                </a:cubicBezTo>
                <a:cubicBezTo>
                  <a:pt x="9746" y="19935"/>
                  <a:pt x="9763" y="19904"/>
                  <a:pt x="9778" y="19881"/>
                </a:cubicBezTo>
                <a:cubicBezTo>
                  <a:pt x="9810" y="19834"/>
                  <a:pt x="9838" y="19809"/>
                  <a:pt x="9861" y="19808"/>
                </a:cubicBezTo>
                <a:cubicBezTo>
                  <a:pt x="9872" y="19807"/>
                  <a:pt x="9883" y="19814"/>
                  <a:pt x="9891" y="19825"/>
                </a:cubicBezTo>
                <a:cubicBezTo>
                  <a:pt x="9900" y="19836"/>
                  <a:pt x="9907" y="19854"/>
                  <a:pt x="9911" y="19879"/>
                </a:cubicBezTo>
                <a:cubicBezTo>
                  <a:pt x="9916" y="19903"/>
                  <a:pt x="9918" y="19933"/>
                  <a:pt x="9918" y="19971"/>
                </a:cubicBezTo>
                <a:cubicBezTo>
                  <a:pt x="9918" y="19999"/>
                  <a:pt x="9930" y="20045"/>
                  <a:pt x="9950" y="20097"/>
                </a:cubicBezTo>
                <a:cubicBezTo>
                  <a:pt x="9970" y="20149"/>
                  <a:pt x="10000" y="20207"/>
                  <a:pt x="10031" y="20258"/>
                </a:cubicBezTo>
                <a:cubicBezTo>
                  <a:pt x="10231" y="20591"/>
                  <a:pt x="10366" y="20831"/>
                  <a:pt x="10447" y="21000"/>
                </a:cubicBezTo>
                <a:cubicBezTo>
                  <a:pt x="10486" y="21084"/>
                  <a:pt x="10513" y="21150"/>
                  <a:pt x="10526" y="21199"/>
                </a:cubicBezTo>
                <a:cubicBezTo>
                  <a:pt x="10539" y="21248"/>
                  <a:pt x="10539" y="21282"/>
                  <a:pt x="10527" y="21301"/>
                </a:cubicBezTo>
                <a:cubicBezTo>
                  <a:pt x="10513" y="21325"/>
                  <a:pt x="10508" y="21339"/>
                  <a:pt x="10512" y="21343"/>
                </a:cubicBezTo>
                <a:cubicBezTo>
                  <a:pt x="10514" y="21345"/>
                  <a:pt x="10519" y="21344"/>
                  <a:pt x="10526" y="21340"/>
                </a:cubicBezTo>
                <a:cubicBezTo>
                  <a:pt x="10532" y="21337"/>
                  <a:pt x="10542" y="21332"/>
                  <a:pt x="10553" y="21323"/>
                </a:cubicBezTo>
                <a:cubicBezTo>
                  <a:pt x="10558" y="21319"/>
                  <a:pt x="10566" y="21316"/>
                  <a:pt x="10574" y="21313"/>
                </a:cubicBezTo>
                <a:cubicBezTo>
                  <a:pt x="10583" y="21311"/>
                  <a:pt x="10593" y="21309"/>
                  <a:pt x="10605" y="21309"/>
                </a:cubicBezTo>
                <a:cubicBezTo>
                  <a:pt x="10627" y="21308"/>
                  <a:pt x="10656" y="21314"/>
                  <a:pt x="10686" y="21321"/>
                </a:cubicBezTo>
                <a:cubicBezTo>
                  <a:pt x="10693" y="21322"/>
                  <a:pt x="10701" y="21324"/>
                  <a:pt x="10709" y="21326"/>
                </a:cubicBezTo>
                <a:cubicBezTo>
                  <a:pt x="10734" y="21332"/>
                  <a:pt x="10759" y="21340"/>
                  <a:pt x="10787" y="21350"/>
                </a:cubicBezTo>
                <a:cubicBezTo>
                  <a:pt x="10796" y="21353"/>
                  <a:pt x="10805" y="21356"/>
                  <a:pt x="10815" y="21360"/>
                </a:cubicBezTo>
                <a:cubicBezTo>
                  <a:pt x="10851" y="21373"/>
                  <a:pt x="10886" y="21390"/>
                  <a:pt x="10923" y="21408"/>
                </a:cubicBezTo>
                <a:cubicBezTo>
                  <a:pt x="10969" y="21432"/>
                  <a:pt x="11018" y="21451"/>
                  <a:pt x="11069" y="21469"/>
                </a:cubicBezTo>
                <a:cubicBezTo>
                  <a:pt x="11081" y="21473"/>
                  <a:pt x="11093" y="21478"/>
                  <a:pt x="11105" y="21481"/>
                </a:cubicBezTo>
                <a:cubicBezTo>
                  <a:pt x="11143" y="21493"/>
                  <a:pt x="11182" y="21504"/>
                  <a:pt x="11222" y="21513"/>
                </a:cubicBezTo>
                <a:cubicBezTo>
                  <a:pt x="11245" y="21518"/>
                  <a:pt x="11267" y="21521"/>
                  <a:pt x="11290" y="21525"/>
                </a:cubicBezTo>
                <a:cubicBezTo>
                  <a:pt x="11322" y="21531"/>
                  <a:pt x="11354" y="21538"/>
                  <a:pt x="11387" y="21542"/>
                </a:cubicBezTo>
                <a:cubicBezTo>
                  <a:pt x="11413" y="21545"/>
                  <a:pt x="11437" y="21547"/>
                  <a:pt x="11463" y="21549"/>
                </a:cubicBezTo>
                <a:cubicBezTo>
                  <a:pt x="11494" y="21552"/>
                  <a:pt x="11525" y="21553"/>
                  <a:pt x="11556" y="21554"/>
                </a:cubicBezTo>
                <a:cubicBezTo>
                  <a:pt x="11581" y="21555"/>
                  <a:pt x="11606" y="21555"/>
                  <a:pt x="11631" y="21554"/>
                </a:cubicBezTo>
                <a:cubicBezTo>
                  <a:pt x="11667" y="21554"/>
                  <a:pt x="11703" y="21552"/>
                  <a:pt x="11739" y="21549"/>
                </a:cubicBezTo>
                <a:cubicBezTo>
                  <a:pt x="11760" y="21548"/>
                  <a:pt x="11781" y="21547"/>
                  <a:pt x="11801" y="21544"/>
                </a:cubicBezTo>
                <a:cubicBezTo>
                  <a:pt x="11842" y="21540"/>
                  <a:pt x="11883" y="21532"/>
                  <a:pt x="11923" y="21525"/>
                </a:cubicBezTo>
                <a:cubicBezTo>
                  <a:pt x="11937" y="21522"/>
                  <a:pt x="11952" y="21521"/>
                  <a:pt x="11966" y="21518"/>
                </a:cubicBezTo>
                <a:cubicBezTo>
                  <a:pt x="12021" y="21506"/>
                  <a:pt x="12075" y="21491"/>
                  <a:pt x="12126" y="21474"/>
                </a:cubicBezTo>
                <a:cubicBezTo>
                  <a:pt x="12180" y="21456"/>
                  <a:pt x="12232" y="21435"/>
                  <a:pt x="12279" y="21411"/>
                </a:cubicBezTo>
                <a:cubicBezTo>
                  <a:pt x="12317" y="21392"/>
                  <a:pt x="12355" y="21376"/>
                  <a:pt x="12394" y="21362"/>
                </a:cubicBezTo>
                <a:cubicBezTo>
                  <a:pt x="12407" y="21357"/>
                  <a:pt x="12419" y="21352"/>
                  <a:pt x="12433" y="21347"/>
                </a:cubicBezTo>
                <a:cubicBezTo>
                  <a:pt x="12459" y="21339"/>
                  <a:pt x="12485" y="21332"/>
                  <a:pt x="12510" y="21326"/>
                </a:cubicBezTo>
                <a:cubicBezTo>
                  <a:pt x="12520" y="21323"/>
                  <a:pt x="12530" y="21320"/>
                  <a:pt x="12540" y="21318"/>
                </a:cubicBezTo>
                <a:cubicBezTo>
                  <a:pt x="12575" y="21312"/>
                  <a:pt x="12609" y="21308"/>
                  <a:pt x="12636" y="21309"/>
                </a:cubicBezTo>
                <a:cubicBezTo>
                  <a:pt x="12666" y="21309"/>
                  <a:pt x="12690" y="21311"/>
                  <a:pt x="12707" y="21321"/>
                </a:cubicBezTo>
                <a:cubicBezTo>
                  <a:pt x="12730" y="21334"/>
                  <a:pt x="12748" y="21339"/>
                  <a:pt x="12762" y="21340"/>
                </a:cubicBezTo>
                <a:cubicBezTo>
                  <a:pt x="12767" y="21341"/>
                  <a:pt x="12771" y="21341"/>
                  <a:pt x="12774" y="21340"/>
                </a:cubicBezTo>
                <a:cubicBezTo>
                  <a:pt x="12775" y="21340"/>
                  <a:pt x="12776" y="21341"/>
                  <a:pt x="12778" y="21340"/>
                </a:cubicBezTo>
                <a:cubicBezTo>
                  <a:pt x="12779" y="21340"/>
                  <a:pt x="12781" y="21339"/>
                  <a:pt x="12783" y="21338"/>
                </a:cubicBezTo>
                <a:cubicBezTo>
                  <a:pt x="12788" y="21334"/>
                  <a:pt x="12792" y="21329"/>
                  <a:pt x="12793" y="21321"/>
                </a:cubicBezTo>
                <a:cubicBezTo>
                  <a:pt x="12793" y="21311"/>
                  <a:pt x="12791" y="21299"/>
                  <a:pt x="12784" y="21284"/>
                </a:cubicBezTo>
                <a:cubicBezTo>
                  <a:pt x="12781" y="21277"/>
                  <a:pt x="12780" y="21267"/>
                  <a:pt x="12781" y="21255"/>
                </a:cubicBezTo>
                <a:cubicBezTo>
                  <a:pt x="12782" y="21240"/>
                  <a:pt x="12789" y="21221"/>
                  <a:pt x="12796" y="21199"/>
                </a:cubicBezTo>
                <a:cubicBezTo>
                  <a:pt x="12806" y="21168"/>
                  <a:pt x="12818" y="21133"/>
                  <a:pt x="12838" y="21092"/>
                </a:cubicBezTo>
                <a:cubicBezTo>
                  <a:pt x="12861" y="21046"/>
                  <a:pt x="12888" y="20993"/>
                  <a:pt x="12921" y="20939"/>
                </a:cubicBezTo>
                <a:cubicBezTo>
                  <a:pt x="12953" y="20885"/>
                  <a:pt x="12992" y="20830"/>
                  <a:pt x="13032" y="20774"/>
                </a:cubicBezTo>
                <a:cubicBezTo>
                  <a:pt x="13079" y="20707"/>
                  <a:pt x="13122" y="20641"/>
                  <a:pt x="13161" y="20574"/>
                </a:cubicBezTo>
                <a:cubicBezTo>
                  <a:pt x="13200" y="20507"/>
                  <a:pt x="13234" y="20440"/>
                  <a:pt x="13266" y="20372"/>
                </a:cubicBezTo>
                <a:cubicBezTo>
                  <a:pt x="13328" y="20236"/>
                  <a:pt x="13374" y="20096"/>
                  <a:pt x="13405" y="19949"/>
                </a:cubicBezTo>
                <a:cubicBezTo>
                  <a:pt x="13437" y="19803"/>
                  <a:pt x="13454" y="19649"/>
                  <a:pt x="13456" y="19487"/>
                </a:cubicBezTo>
                <a:cubicBezTo>
                  <a:pt x="13458" y="19325"/>
                  <a:pt x="13445" y="19153"/>
                  <a:pt x="13419" y="18969"/>
                </a:cubicBezTo>
                <a:cubicBezTo>
                  <a:pt x="13406" y="18881"/>
                  <a:pt x="13396" y="18800"/>
                  <a:pt x="13390" y="18726"/>
                </a:cubicBezTo>
                <a:cubicBezTo>
                  <a:pt x="13384" y="18652"/>
                  <a:pt x="13382" y="18585"/>
                  <a:pt x="13383" y="18524"/>
                </a:cubicBezTo>
                <a:cubicBezTo>
                  <a:pt x="13384" y="18483"/>
                  <a:pt x="13388" y="18447"/>
                  <a:pt x="13392" y="18412"/>
                </a:cubicBezTo>
                <a:cubicBezTo>
                  <a:pt x="13393" y="18403"/>
                  <a:pt x="13396" y="18396"/>
                  <a:pt x="13397" y="18388"/>
                </a:cubicBezTo>
                <a:cubicBezTo>
                  <a:pt x="13402" y="18354"/>
                  <a:pt x="13408" y="18321"/>
                  <a:pt x="13417" y="18293"/>
                </a:cubicBezTo>
                <a:cubicBezTo>
                  <a:pt x="13426" y="18265"/>
                  <a:pt x="13435" y="18240"/>
                  <a:pt x="13447" y="18217"/>
                </a:cubicBezTo>
                <a:cubicBezTo>
                  <a:pt x="13450" y="18212"/>
                  <a:pt x="13454" y="18206"/>
                  <a:pt x="13457" y="18200"/>
                </a:cubicBezTo>
                <a:cubicBezTo>
                  <a:pt x="13470" y="18179"/>
                  <a:pt x="13485" y="18161"/>
                  <a:pt x="13501" y="18144"/>
                </a:cubicBezTo>
                <a:cubicBezTo>
                  <a:pt x="13518" y="18127"/>
                  <a:pt x="13538" y="18113"/>
                  <a:pt x="13558" y="18101"/>
                </a:cubicBezTo>
                <a:cubicBezTo>
                  <a:pt x="13562" y="18098"/>
                  <a:pt x="13566" y="18098"/>
                  <a:pt x="13570" y="18096"/>
                </a:cubicBezTo>
                <a:cubicBezTo>
                  <a:pt x="13592" y="18085"/>
                  <a:pt x="13615" y="18075"/>
                  <a:pt x="13641" y="18069"/>
                </a:cubicBezTo>
                <a:cubicBezTo>
                  <a:pt x="13664" y="18064"/>
                  <a:pt x="13689" y="18061"/>
                  <a:pt x="13715" y="18059"/>
                </a:cubicBezTo>
                <a:cubicBezTo>
                  <a:pt x="13753" y="18057"/>
                  <a:pt x="13793" y="18059"/>
                  <a:pt x="13838" y="18064"/>
                </a:cubicBezTo>
                <a:lnTo>
                  <a:pt x="14100" y="18096"/>
                </a:lnTo>
                <a:lnTo>
                  <a:pt x="14137" y="19494"/>
                </a:lnTo>
                <a:cubicBezTo>
                  <a:pt x="14148" y="19876"/>
                  <a:pt x="14157" y="20171"/>
                  <a:pt x="14173" y="20404"/>
                </a:cubicBezTo>
                <a:cubicBezTo>
                  <a:pt x="14185" y="20578"/>
                  <a:pt x="14201" y="20719"/>
                  <a:pt x="14222" y="20832"/>
                </a:cubicBezTo>
                <a:cubicBezTo>
                  <a:pt x="14229" y="20870"/>
                  <a:pt x="14235" y="20904"/>
                  <a:pt x="14243" y="20936"/>
                </a:cubicBezTo>
                <a:cubicBezTo>
                  <a:pt x="14252" y="20969"/>
                  <a:pt x="14260" y="20999"/>
                  <a:pt x="14270" y="21026"/>
                </a:cubicBezTo>
                <a:cubicBezTo>
                  <a:pt x="14280" y="21054"/>
                  <a:pt x="14292" y="21080"/>
                  <a:pt x="14304" y="21104"/>
                </a:cubicBezTo>
                <a:cubicBezTo>
                  <a:pt x="14316" y="21128"/>
                  <a:pt x="14327" y="21152"/>
                  <a:pt x="14341" y="21172"/>
                </a:cubicBezTo>
                <a:cubicBezTo>
                  <a:pt x="14355" y="21193"/>
                  <a:pt x="14369" y="21212"/>
                  <a:pt x="14385" y="21231"/>
                </a:cubicBezTo>
                <a:cubicBezTo>
                  <a:pt x="14401" y="21249"/>
                  <a:pt x="14417" y="21265"/>
                  <a:pt x="14435" y="21282"/>
                </a:cubicBezTo>
                <a:cubicBezTo>
                  <a:pt x="14456" y="21301"/>
                  <a:pt x="14481" y="21318"/>
                  <a:pt x="14504" y="21335"/>
                </a:cubicBezTo>
                <a:cubicBezTo>
                  <a:pt x="14543" y="21364"/>
                  <a:pt x="14585" y="21393"/>
                  <a:pt x="14634" y="21423"/>
                </a:cubicBezTo>
                <a:cubicBezTo>
                  <a:pt x="14724" y="21477"/>
                  <a:pt x="14821" y="21515"/>
                  <a:pt x="14922" y="21537"/>
                </a:cubicBezTo>
                <a:cubicBezTo>
                  <a:pt x="14972" y="21548"/>
                  <a:pt x="15024" y="21554"/>
                  <a:pt x="15077" y="21557"/>
                </a:cubicBezTo>
                <a:cubicBezTo>
                  <a:pt x="15286" y="21568"/>
                  <a:pt x="15509" y="21518"/>
                  <a:pt x="15728" y="21403"/>
                </a:cubicBezTo>
                <a:cubicBezTo>
                  <a:pt x="15783" y="21375"/>
                  <a:pt x="15839" y="21343"/>
                  <a:pt x="15893" y="21306"/>
                </a:cubicBezTo>
                <a:cubicBezTo>
                  <a:pt x="15990" y="21241"/>
                  <a:pt x="16069" y="21178"/>
                  <a:pt x="16132" y="21114"/>
                </a:cubicBezTo>
                <a:cubicBezTo>
                  <a:pt x="16163" y="21082"/>
                  <a:pt x="16192" y="21048"/>
                  <a:pt x="16216" y="21014"/>
                </a:cubicBezTo>
                <a:cubicBezTo>
                  <a:pt x="16217" y="21012"/>
                  <a:pt x="16218" y="21009"/>
                  <a:pt x="16219" y="21007"/>
                </a:cubicBezTo>
                <a:cubicBezTo>
                  <a:pt x="16239" y="20979"/>
                  <a:pt x="16255" y="20950"/>
                  <a:pt x="16270" y="20919"/>
                </a:cubicBezTo>
                <a:cubicBezTo>
                  <a:pt x="16273" y="20913"/>
                  <a:pt x="16277" y="20907"/>
                  <a:pt x="16280" y="20900"/>
                </a:cubicBezTo>
                <a:cubicBezTo>
                  <a:pt x="16294" y="20868"/>
                  <a:pt x="16306" y="20834"/>
                  <a:pt x="16315" y="20798"/>
                </a:cubicBezTo>
                <a:cubicBezTo>
                  <a:pt x="16317" y="20790"/>
                  <a:pt x="16318" y="20781"/>
                  <a:pt x="16320" y="20774"/>
                </a:cubicBezTo>
                <a:cubicBezTo>
                  <a:pt x="16328" y="20742"/>
                  <a:pt x="16335" y="20707"/>
                  <a:pt x="16339" y="20671"/>
                </a:cubicBezTo>
                <a:cubicBezTo>
                  <a:pt x="16340" y="20662"/>
                  <a:pt x="16341" y="20654"/>
                  <a:pt x="16342" y="20645"/>
                </a:cubicBezTo>
                <a:cubicBezTo>
                  <a:pt x="16346" y="20606"/>
                  <a:pt x="16347" y="20564"/>
                  <a:pt x="16347" y="20521"/>
                </a:cubicBezTo>
                <a:cubicBezTo>
                  <a:pt x="16348" y="20459"/>
                  <a:pt x="16347" y="20395"/>
                  <a:pt x="16342" y="20321"/>
                </a:cubicBezTo>
                <a:cubicBezTo>
                  <a:pt x="16339" y="20267"/>
                  <a:pt x="16335" y="20226"/>
                  <a:pt x="16329" y="20197"/>
                </a:cubicBezTo>
                <a:cubicBezTo>
                  <a:pt x="16326" y="20183"/>
                  <a:pt x="16322" y="20171"/>
                  <a:pt x="16317" y="20163"/>
                </a:cubicBezTo>
                <a:cubicBezTo>
                  <a:pt x="16312" y="20155"/>
                  <a:pt x="16306" y="20149"/>
                  <a:pt x="16298" y="20146"/>
                </a:cubicBezTo>
                <a:cubicBezTo>
                  <a:pt x="16284" y="20141"/>
                  <a:pt x="16264" y="20147"/>
                  <a:pt x="16236" y="20163"/>
                </a:cubicBezTo>
                <a:cubicBezTo>
                  <a:pt x="16208" y="20179"/>
                  <a:pt x="16171" y="20205"/>
                  <a:pt x="16123" y="20241"/>
                </a:cubicBezTo>
                <a:cubicBezTo>
                  <a:pt x="16058" y="20289"/>
                  <a:pt x="16000" y="20326"/>
                  <a:pt x="15947" y="20353"/>
                </a:cubicBezTo>
                <a:cubicBezTo>
                  <a:pt x="15920" y="20366"/>
                  <a:pt x="15893" y="20377"/>
                  <a:pt x="15869" y="20384"/>
                </a:cubicBezTo>
                <a:cubicBezTo>
                  <a:pt x="15821" y="20400"/>
                  <a:pt x="15778" y="20405"/>
                  <a:pt x="15740" y="20397"/>
                </a:cubicBezTo>
                <a:cubicBezTo>
                  <a:pt x="15701" y="20388"/>
                  <a:pt x="15668" y="20367"/>
                  <a:pt x="15639" y="20333"/>
                </a:cubicBezTo>
                <a:cubicBezTo>
                  <a:pt x="15624" y="20316"/>
                  <a:pt x="15611" y="20296"/>
                  <a:pt x="15598" y="20273"/>
                </a:cubicBezTo>
                <a:cubicBezTo>
                  <a:pt x="15586" y="20249"/>
                  <a:pt x="15575" y="20222"/>
                  <a:pt x="15565" y="20192"/>
                </a:cubicBezTo>
                <a:cubicBezTo>
                  <a:pt x="15554" y="20162"/>
                  <a:pt x="15546" y="20130"/>
                  <a:pt x="15538" y="20093"/>
                </a:cubicBezTo>
                <a:cubicBezTo>
                  <a:pt x="15529" y="20056"/>
                  <a:pt x="15522" y="20015"/>
                  <a:pt x="15516" y="19971"/>
                </a:cubicBezTo>
                <a:cubicBezTo>
                  <a:pt x="15508" y="19920"/>
                  <a:pt x="15502" y="19862"/>
                  <a:pt x="15497" y="19801"/>
                </a:cubicBezTo>
                <a:cubicBezTo>
                  <a:pt x="15496" y="19783"/>
                  <a:pt x="15495" y="19763"/>
                  <a:pt x="15494" y="19745"/>
                </a:cubicBezTo>
                <a:cubicBezTo>
                  <a:pt x="15491" y="19704"/>
                  <a:pt x="15489" y="19663"/>
                  <a:pt x="15487" y="19618"/>
                </a:cubicBezTo>
                <a:cubicBezTo>
                  <a:pt x="15486" y="19584"/>
                  <a:pt x="15485" y="19546"/>
                  <a:pt x="15484" y="19509"/>
                </a:cubicBezTo>
                <a:cubicBezTo>
                  <a:pt x="15483" y="19488"/>
                  <a:pt x="15482" y="19465"/>
                  <a:pt x="15482" y="19443"/>
                </a:cubicBezTo>
                <a:cubicBezTo>
                  <a:pt x="15480" y="19317"/>
                  <a:pt x="15482" y="19183"/>
                  <a:pt x="15486" y="19030"/>
                </a:cubicBezTo>
                <a:lnTo>
                  <a:pt x="15506" y="18096"/>
                </a:lnTo>
                <a:lnTo>
                  <a:pt x="15913" y="18042"/>
                </a:lnTo>
                <a:lnTo>
                  <a:pt x="16320" y="17989"/>
                </a:lnTo>
                <a:lnTo>
                  <a:pt x="16320" y="17614"/>
                </a:lnTo>
                <a:lnTo>
                  <a:pt x="16320" y="17240"/>
                </a:lnTo>
                <a:lnTo>
                  <a:pt x="15913" y="17186"/>
                </a:lnTo>
                <a:lnTo>
                  <a:pt x="15506" y="17133"/>
                </a:lnTo>
                <a:lnTo>
                  <a:pt x="15484" y="16680"/>
                </a:lnTo>
                <a:cubicBezTo>
                  <a:pt x="15478" y="16568"/>
                  <a:pt x="15473" y="16484"/>
                  <a:pt x="15465" y="16420"/>
                </a:cubicBezTo>
                <a:cubicBezTo>
                  <a:pt x="15462" y="16392"/>
                  <a:pt x="15457" y="16368"/>
                  <a:pt x="15452" y="16347"/>
                </a:cubicBezTo>
                <a:cubicBezTo>
                  <a:pt x="15450" y="16340"/>
                  <a:pt x="15449" y="16334"/>
                  <a:pt x="15447" y="16328"/>
                </a:cubicBezTo>
                <a:cubicBezTo>
                  <a:pt x="15443" y="16315"/>
                  <a:pt x="15437" y="16303"/>
                  <a:pt x="15432" y="16294"/>
                </a:cubicBezTo>
                <a:cubicBezTo>
                  <a:pt x="15429" y="16289"/>
                  <a:pt x="15426" y="16285"/>
                  <a:pt x="15423" y="16281"/>
                </a:cubicBezTo>
                <a:cubicBezTo>
                  <a:pt x="15414" y="16269"/>
                  <a:pt x="15404" y="16257"/>
                  <a:pt x="15391" y="16250"/>
                </a:cubicBezTo>
                <a:cubicBezTo>
                  <a:pt x="15378" y="16243"/>
                  <a:pt x="15362" y="16239"/>
                  <a:pt x="15344" y="16235"/>
                </a:cubicBezTo>
                <a:cubicBezTo>
                  <a:pt x="15339" y="16234"/>
                  <a:pt x="15334" y="16234"/>
                  <a:pt x="15329" y="16233"/>
                </a:cubicBezTo>
                <a:cubicBezTo>
                  <a:pt x="15289" y="16227"/>
                  <a:pt x="15239" y="16226"/>
                  <a:pt x="15172" y="16226"/>
                </a:cubicBezTo>
                <a:cubicBezTo>
                  <a:pt x="15093" y="16226"/>
                  <a:pt x="15016" y="16239"/>
                  <a:pt x="14955" y="16260"/>
                </a:cubicBezTo>
                <a:cubicBezTo>
                  <a:pt x="14927" y="16269"/>
                  <a:pt x="14904" y="16281"/>
                  <a:pt x="14885" y="16294"/>
                </a:cubicBezTo>
                <a:cubicBezTo>
                  <a:pt x="14872" y="16301"/>
                  <a:pt x="14861" y="16309"/>
                  <a:pt x="14853" y="16318"/>
                </a:cubicBezTo>
                <a:cubicBezTo>
                  <a:pt x="14846" y="16325"/>
                  <a:pt x="14841" y="16332"/>
                  <a:pt x="14838" y="16340"/>
                </a:cubicBezTo>
                <a:cubicBezTo>
                  <a:pt x="14831" y="16356"/>
                  <a:pt x="14821" y="16368"/>
                  <a:pt x="14809" y="16379"/>
                </a:cubicBezTo>
                <a:cubicBezTo>
                  <a:pt x="14797" y="16389"/>
                  <a:pt x="14785" y="16396"/>
                  <a:pt x="14770" y="16401"/>
                </a:cubicBezTo>
                <a:cubicBezTo>
                  <a:pt x="14755" y="16405"/>
                  <a:pt x="14739" y="16410"/>
                  <a:pt x="14723" y="16408"/>
                </a:cubicBezTo>
                <a:cubicBezTo>
                  <a:pt x="14707" y="16406"/>
                  <a:pt x="14690" y="16400"/>
                  <a:pt x="14674" y="16391"/>
                </a:cubicBezTo>
                <a:cubicBezTo>
                  <a:pt x="14659" y="16383"/>
                  <a:pt x="14644" y="16380"/>
                  <a:pt x="14627" y="16379"/>
                </a:cubicBezTo>
                <a:cubicBezTo>
                  <a:pt x="14624" y="16378"/>
                  <a:pt x="14622" y="16379"/>
                  <a:pt x="14619" y="16379"/>
                </a:cubicBezTo>
                <a:cubicBezTo>
                  <a:pt x="14605" y="16379"/>
                  <a:pt x="14589" y="16380"/>
                  <a:pt x="14575" y="16384"/>
                </a:cubicBezTo>
                <a:cubicBezTo>
                  <a:pt x="14572" y="16384"/>
                  <a:pt x="14570" y="16385"/>
                  <a:pt x="14567" y="16386"/>
                </a:cubicBezTo>
                <a:cubicBezTo>
                  <a:pt x="14550" y="16392"/>
                  <a:pt x="14532" y="16398"/>
                  <a:pt x="14516" y="16408"/>
                </a:cubicBezTo>
                <a:cubicBezTo>
                  <a:pt x="14493" y="16422"/>
                  <a:pt x="14474" y="16443"/>
                  <a:pt x="14455" y="16464"/>
                </a:cubicBezTo>
                <a:cubicBezTo>
                  <a:pt x="14447" y="16473"/>
                  <a:pt x="14437" y="16481"/>
                  <a:pt x="14430" y="16491"/>
                </a:cubicBezTo>
                <a:cubicBezTo>
                  <a:pt x="14428" y="16493"/>
                  <a:pt x="14427" y="16498"/>
                  <a:pt x="14425" y="16500"/>
                </a:cubicBezTo>
                <a:cubicBezTo>
                  <a:pt x="14415" y="16517"/>
                  <a:pt x="14406" y="16532"/>
                  <a:pt x="14400" y="16549"/>
                </a:cubicBezTo>
                <a:cubicBezTo>
                  <a:pt x="14387" y="16587"/>
                  <a:pt x="14384" y="16624"/>
                  <a:pt x="14398" y="16658"/>
                </a:cubicBezTo>
                <a:cubicBezTo>
                  <a:pt x="14404" y="16671"/>
                  <a:pt x="14404" y="16688"/>
                  <a:pt x="14400" y="16705"/>
                </a:cubicBezTo>
                <a:cubicBezTo>
                  <a:pt x="14396" y="16721"/>
                  <a:pt x="14388" y="16740"/>
                  <a:pt x="14376" y="16758"/>
                </a:cubicBezTo>
                <a:cubicBezTo>
                  <a:pt x="14365" y="16777"/>
                  <a:pt x="14351" y="16795"/>
                  <a:pt x="14334" y="16814"/>
                </a:cubicBezTo>
                <a:cubicBezTo>
                  <a:pt x="14316" y="16835"/>
                  <a:pt x="14295" y="16854"/>
                  <a:pt x="14274" y="16872"/>
                </a:cubicBezTo>
                <a:cubicBezTo>
                  <a:pt x="14265" y="16879"/>
                  <a:pt x="14257" y="16886"/>
                  <a:pt x="14248" y="16892"/>
                </a:cubicBezTo>
                <a:cubicBezTo>
                  <a:pt x="14234" y="16903"/>
                  <a:pt x="14221" y="16910"/>
                  <a:pt x="14206" y="16919"/>
                </a:cubicBezTo>
                <a:cubicBezTo>
                  <a:pt x="14198" y="16924"/>
                  <a:pt x="14191" y="16929"/>
                  <a:pt x="14183" y="16933"/>
                </a:cubicBezTo>
                <a:cubicBezTo>
                  <a:pt x="14168" y="16940"/>
                  <a:pt x="14155" y="16943"/>
                  <a:pt x="14142" y="16945"/>
                </a:cubicBezTo>
                <a:cubicBezTo>
                  <a:pt x="14136" y="16947"/>
                  <a:pt x="14127" y="16950"/>
                  <a:pt x="14121" y="16950"/>
                </a:cubicBezTo>
                <a:cubicBezTo>
                  <a:pt x="14115" y="16950"/>
                  <a:pt x="14112" y="16949"/>
                  <a:pt x="14107" y="16948"/>
                </a:cubicBezTo>
                <a:cubicBezTo>
                  <a:pt x="14105" y="16947"/>
                  <a:pt x="14102" y="16946"/>
                  <a:pt x="14100" y="16945"/>
                </a:cubicBezTo>
                <a:cubicBezTo>
                  <a:pt x="14094" y="16942"/>
                  <a:pt x="14088" y="16940"/>
                  <a:pt x="14084" y="16933"/>
                </a:cubicBezTo>
                <a:cubicBezTo>
                  <a:pt x="14080" y="16928"/>
                  <a:pt x="14075" y="16922"/>
                  <a:pt x="14070" y="16919"/>
                </a:cubicBezTo>
                <a:cubicBezTo>
                  <a:pt x="14063" y="16915"/>
                  <a:pt x="14056" y="16915"/>
                  <a:pt x="14048" y="16914"/>
                </a:cubicBezTo>
                <a:cubicBezTo>
                  <a:pt x="14038" y="16913"/>
                  <a:pt x="14025" y="16915"/>
                  <a:pt x="14013" y="16919"/>
                </a:cubicBezTo>
                <a:cubicBezTo>
                  <a:pt x="13994" y="16924"/>
                  <a:pt x="13976" y="16932"/>
                  <a:pt x="13956" y="16945"/>
                </a:cubicBezTo>
                <a:cubicBezTo>
                  <a:pt x="13938" y="16957"/>
                  <a:pt x="13920" y="16969"/>
                  <a:pt x="13903" y="16984"/>
                </a:cubicBezTo>
                <a:cubicBezTo>
                  <a:pt x="13870" y="17015"/>
                  <a:pt x="13838" y="17053"/>
                  <a:pt x="13819" y="17089"/>
                </a:cubicBezTo>
                <a:cubicBezTo>
                  <a:pt x="13810" y="17107"/>
                  <a:pt x="13804" y="17126"/>
                  <a:pt x="13801" y="17142"/>
                </a:cubicBezTo>
                <a:cubicBezTo>
                  <a:pt x="13798" y="17159"/>
                  <a:pt x="13798" y="17173"/>
                  <a:pt x="13804" y="17186"/>
                </a:cubicBezTo>
                <a:cubicBezTo>
                  <a:pt x="13810" y="17199"/>
                  <a:pt x="13810" y="17215"/>
                  <a:pt x="13808" y="17232"/>
                </a:cubicBezTo>
                <a:cubicBezTo>
                  <a:pt x="13805" y="17250"/>
                  <a:pt x="13799" y="17269"/>
                  <a:pt x="13789" y="17288"/>
                </a:cubicBezTo>
                <a:cubicBezTo>
                  <a:pt x="13769" y="17327"/>
                  <a:pt x="13736" y="17368"/>
                  <a:pt x="13695" y="17400"/>
                </a:cubicBezTo>
                <a:cubicBezTo>
                  <a:pt x="13674" y="17416"/>
                  <a:pt x="13654" y="17437"/>
                  <a:pt x="13636" y="17463"/>
                </a:cubicBezTo>
                <a:cubicBezTo>
                  <a:pt x="13618" y="17490"/>
                  <a:pt x="13602" y="17521"/>
                  <a:pt x="13589" y="17553"/>
                </a:cubicBezTo>
                <a:cubicBezTo>
                  <a:pt x="13575" y="17586"/>
                  <a:pt x="13564" y="17620"/>
                  <a:pt x="13557" y="17656"/>
                </a:cubicBezTo>
                <a:cubicBezTo>
                  <a:pt x="13549" y="17691"/>
                  <a:pt x="13545" y="17726"/>
                  <a:pt x="13545" y="17760"/>
                </a:cubicBezTo>
                <a:cubicBezTo>
                  <a:pt x="13545" y="17816"/>
                  <a:pt x="13542" y="17862"/>
                  <a:pt x="13538" y="17904"/>
                </a:cubicBezTo>
                <a:cubicBezTo>
                  <a:pt x="13536" y="17925"/>
                  <a:pt x="13535" y="17945"/>
                  <a:pt x="13532" y="17962"/>
                </a:cubicBezTo>
                <a:cubicBezTo>
                  <a:pt x="13531" y="17965"/>
                  <a:pt x="13530" y="17969"/>
                  <a:pt x="13530" y="17972"/>
                </a:cubicBezTo>
                <a:cubicBezTo>
                  <a:pt x="13525" y="17996"/>
                  <a:pt x="13519" y="18019"/>
                  <a:pt x="13511" y="18035"/>
                </a:cubicBezTo>
                <a:cubicBezTo>
                  <a:pt x="13511" y="18036"/>
                  <a:pt x="13510" y="18035"/>
                  <a:pt x="13510" y="18035"/>
                </a:cubicBezTo>
                <a:cubicBezTo>
                  <a:pt x="13502" y="18052"/>
                  <a:pt x="13493" y="18065"/>
                  <a:pt x="13483" y="18074"/>
                </a:cubicBezTo>
                <a:cubicBezTo>
                  <a:pt x="13472" y="18083"/>
                  <a:pt x="13459" y="18088"/>
                  <a:pt x="13446" y="18089"/>
                </a:cubicBezTo>
                <a:cubicBezTo>
                  <a:pt x="13432" y="18089"/>
                  <a:pt x="13416" y="18086"/>
                  <a:pt x="13399" y="18079"/>
                </a:cubicBezTo>
                <a:cubicBezTo>
                  <a:pt x="13381" y="18071"/>
                  <a:pt x="13362" y="18060"/>
                  <a:pt x="13341" y="18045"/>
                </a:cubicBezTo>
                <a:cubicBezTo>
                  <a:pt x="13320" y="18029"/>
                  <a:pt x="13299" y="18010"/>
                  <a:pt x="13274" y="17986"/>
                </a:cubicBezTo>
                <a:cubicBezTo>
                  <a:pt x="13179" y="17897"/>
                  <a:pt x="13101" y="17854"/>
                  <a:pt x="13101" y="17892"/>
                </a:cubicBezTo>
                <a:cubicBezTo>
                  <a:pt x="13101" y="17901"/>
                  <a:pt x="13098" y="17907"/>
                  <a:pt x="13092" y="17909"/>
                </a:cubicBezTo>
                <a:cubicBezTo>
                  <a:pt x="13087" y="17910"/>
                  <a:pt x="13079" y="17907"/>
                  <a:pt x="13069" y="17901"/>
                </a:cubicBezTo>
                <a:cubicBezTo>
                  <a:pt x="13049" y="17890"/>
                  <a:pt x="13022" y="17865"/>
                  <a:pt x="12991" y="17828"/>
                </a:cubicBezTo>
                <a:cubicBezTo>
                  <a:pt x="12931" y="17756"/>
                  <a:pt x="12899" y="17656"/>
                  <a:pt x="12921" y="17605"/>
                </a:cubicBezTo>
                <a:cubicBezTo>
                  <a:pt x="12932" y="17579"/>
                  <a:pt x="12929" y="17562"/>
                  <a:pt x="12917" y="17556"/>
                </a:cubicBezTo>
                <a:cubicBezTo>
                  <a:pt x="12905" y="17550"/>
                  <a:pt x="12883" y="17554"/>
                  <a:pt x="12853" y="17570"/>
                </a:cubicBezTo>
                <a:cubicBezTo>
                  <a:pt x="12824" y="17587"/>
                  <a:pt x="12785" y="17578"/>
                  <a:pt x="12747" y="17553"/>
                </a:cubicBezTo>
                <a:cubicBezTo>
                  <a:pt x="12728" y="17541"/>
                  <a:pt x="12711" y="17525"/>
                  <a:pt x="12693" y="17505"/>
                </a:cubicBezTo>
                <a:cubicBezTo>
                  <a:pt x="12676" y="17485"/>
                  <a:pt x="12660" y="17461"/>
                  <a:pt x="12646" y="17434"/>
                </a:cubicBezTo>
                <a:cubicBezTo>
                  <a:pt x="12636" y="17414"/>
                  <a:pt x="12624" y="17395"/>
                  <a:pt x="12611" y="17378"/>
                </a:cubicBezTo>
                <a:cubicBezTo>
                  <a:pt x="12609" y="17376"/>
                  <a:pt x="12606" y="17374"/>
                  <a:pt x="12604" y="17371"/>
                </a:cubicBezTo>
                <a:cubicBezTo>
                  <a:pt x="12595" y="17360"/>
                  <a:pt x="12585" y="17349"/>
                  <a:pt x="12574" y="17339"/>
                </a:cubicBezTo>
                <a:cubicBezTo>
                  <a:pt x="12568" y="17335"/>
                  <a:pt x="12562" y="17332"/>
                  <a:pt x="12555" y="17327"/>
                </a:cubicBezTo>
                <a:cubicBezTo>
                  <a:pt x="12546" y="17321"/>
                  <a:pt x="12536" y="17313"/>
                  <a:pt x="12525" y="17308"/>
                </a:cubicBezTo>
                <a:cubicBezTo>
                  <a:pt x="12517" y="17304"/>
                  <a:pt x="12509" y="17299"/>
                  <a:pt x="12500" y="17296"/>
                </a:cubicBezTo>
                <a:cubicBezTo>
                  <a:pt x="12480" y="17287"/>
                  <a:pt x="12458" y="17280"/>
                  <a:pt x="12433" y="17274"/>
                </a:cubicBezTo>
                <a:cubicBezTo>
                  <a:pt x="12314" y="17245"/>
                  <a:pt x="12129" y="17238"/>
                  <a:pt x="11823" y="17237"/>
                </a:cubicBezTo>
                <a:cubicBezTo>
                  <a:pt x="11625" y="17237"/>
                  <a:pt x="11446" y="17244"/>
                  <a:pt x="11315" y="17257"/>
                </a:cubicBezTo>
                <a:cubicBezTo>
                  <a:pt x="11250" y="17263"/>
                  <a:pt x="11195" y="17270"/>
                  <a:pt x="11158" y="17279"/>
                </a:cubicBezTo>
                <a:cubicBezTo>
                  <a:pt x="11122" y="17287"/>
                  <a:pt x="11103" y="17298"/>
                  <a:pt x="11103" y="17308"/>
                </a:cubicBezTo>
                <a:cubicBezTo>
                  <a:pt x="11103" y="17315"/>
                  <a:pt x="11100" y="17323"/>
                  <a:pt x="11096" y="17332"/>
                </a:cubicBezTo>
                <a:cubicBezTo>
                  <a:pt x="11095" y="17335"/>
                  <a:pt x="11094" y="17337"/>
                  <a:pt x="11093" y="17339"/>
                </a:cubicBezTo>
                <a:cubicBezTo>
                  <a:pt x="11092" y="17341"/>
                  <a:pt x="11090" y="17343"/>
                  <a:pt x="11089" y="17344"/>
                </a:cubicBezTo>
                <a:cubicBezTo>
                  <a:pt x="11086" y="17350"/>
                  <a:pt x="11084" y="17357"/>
                  <a:pt x="11079" y="17364"/>
                </a:cubicBezTo>
                <a:cubicBezTo>
                  <a:pt x="11065" y="17386"/>
                  <a:pt x="11044" y="17409"/>
                  <a:pt x="11019" y="17437"/>
                </a:cubicBezTo>
                <a:cubicBezTo>
                  <a:pt x="10969" y="17491"/>
                  <a:pt x="10902" y="17552"/>
                  <a:pt x="10832" y="17607"/>
                </a:cubicBezTo>
                <a:cubicBezTo>
                  <a:pt x="10797" y="17634"/>
                  <a:pt x="10762" y="17662"/>
                  <a:pt x="10728" y="17685"/>
                </a:cubicBezTo>
                <a:cubicBezTo>
                  <a:pt x="10694" y="17708"/>
                  <a:pt x="10661" y="17727"/>
                  <a:pt x="10632" y="17743"/>
                </a:cubicBezTo>
                <a:cubicBezTo>
                  <a:pt x="10605" y="17758"/>
                  <a:pt x="10581" y="17769"/>
                  <a:pt x="10561" y="17775"/>
                </a:cubicBezTo>
                <a:cubicBezTo>
                  <a:pt x="10548" y="17779"/>
                  <a:pt x="10536" y="17780"/>
                  <a:pt x="10527" y="17780"/>
                </a:cubicBezTo>
                <a:cubicBezTo>
                  <a:pt x="10520" y="17779"/>
                  <a:pt x="10513" y="17779"/>
                  <a:pt x="10509" y="17775"/>
                </a:cubicBezTo>
                <a:cubicBezTo>
                  <a:pt x="10502" y="17769"/>
                  <a:pt x="10495" y="17765"/>
                  <a:pt x="10487" y="17765"/>
                </a:cubicBezTo>
                <a:cubicBezTo>
                  <a:pt x="10478" y="17765"/>
                  <a:pt x="10468" y="17769"/>
                  <a:pt x="10458" y="17775"/>
                </a:cubicBezTo>
                <a:cubicBezTo>
                  <a:pt x="10439" y="17786"/>
                  <a:pt x="10420" y="17806"/>
                  <a:pt x="10401" y="17833"/>
                </a:cubicBezTo>
                <a:cubicBezTo>
                  <a:pt x="10382" y="17860"/>
                  <a:pt x="10365" y="17892"/>
                  <a:pt x="10351" y="17928"/>
                </a:cubicBezTo>
                <a:cubicBezTo>
                  <a:pt x="10347" y="17938"/>
                  <a:pt x="10344" y="17950"/>
                  <a:pt x="10341" y="17960"/>
                </a:cubicBezTo>
                <a:cubicBezTo>
                  <a:pt x="10339" y="17964"/>
                  <a:pt x="10338" y="17968"/>
                  <a:pt x="10337" y="17972"/>
                </a:cubicBezTo>
                <a:cubicBezTo>
                  <a:pt x="10336" y="17976"/>
                  <a:pt x="10333" y="17979"/>
                  <a:pt x="10332" y="17984"/>
                </a:cubicBezTo>
                <a:cubicBezTo>
                  <a:pt x="10327" y="18003"/>
                  <a:pt x="10324" y="18024"/>
                  <a:pt x="10322" y="18042"/>
                </a:cubicBezTo>
                <a:cubicBezTo>
                  <a:pt x="10319" y="18072"/>
                  <a:pt x="10261" y="18273"/>
                  <a:pt x="10196" y="18490"/>
                </a:cubicBezTo>
                <a:cubicBezTo>
                  <a:pt x="10176" y="18556"/>
                  <a:pt x="10157" y="18608"/>
                  <a:pt x="10139" y="18655"/>
                </a:cubicBezTo>
                <a:cubicBezTo>
                  <a:pt x="10126" y="18687"/>
                  <a:pt x="10113" y="18717"/>
                  <a:pt x="10100" y="18740"/>
                </a:cubicBezTo>
                <a:cubicBezTo>
                  <a:pt x="10089" y="18760"/>
                  <a:pt x="10079" y="18779"/>
                  <a:pt x="10068" y="18794"/>
                </a:cubicBezTo>
                <a:cubicBezTo>
                  <a:pt x="10024" y="18853"/>
                  <a:pt x="9976" y="18873"/>
                  <a:pt x="9916" y="18867"/>
                </a:cubicBezTo>
                <a:cubicBezTo>
                  <a:pt x="9903" y="18865"/>
                  <a:pt x="9890" y="18860"/>
                  <a:pt x="9876" y="18852"/>
                </a:cubicBezTo>
                <a:cubicBezTo>
                  <a:pt x="9872" y="18850"/>
                  <a:pt x="9868" y="18847"/>
                  <a:pt x="9864" y="18845"/>
                </a:cubicBezTo>
                <a:cubicBezTo>
                  <a:pt x="9857" y="18840"/>
                  <a:pt x="9851" y="18834"/>
                  <a:pt x="9844" y="18828"/>
                </a:cubicBezTo>
                <a:cubicBezTo>
                  <a:pt x="9829" y="18816"/>
                  <a:pt x="9814" y="18801"/>
                  <a:pt x="9799" y="18784"/>
                </a:cubicBezTo>
                <a:cubicBezTo>
                  <a:pt x="9793" y="18778"/>
                  <a:pt x="9787" y="18772"/>
                  <a:pt x="9782" y="18765"/>
                </a:cubicBezTo>
                <a:cubicBezTo>
                  <a:pt x="9762" y="18740"/>
                  <a:pt x="9742" y="18713"/>
                  <a:pt x="9723" y="18682"/>
                </a:cubicBezTo>
                <a:cubicBezTo>
                  <a:pt x="9680" y="18614"/>
                  <a:pt x="9640" y="18535"/>
                  <a:pt x="9612" y="18458"/>
                </a:cubicBezTo>
                <a:cubicBezTo>
                  <a:pt x="9599" y="18425"/>
                  <a:pt x="9591" y="18392"/>
                  <a:pt x="9583" y="18361"/>
                </a:cubicBezTo>
                <a:cubicBezTo>
                  <a:pt x="9580" y="18348"/>
                  <a:pt x="9577" y="18336"/>
                  <a:pt x="9575" y="18324"/>
                </a:cubicBezTo>
                <a:cubicBezTo>
                  <a:pt x="9571" y="18304"/>
                  <a:pt x="9568" y="18284"/>
                  <a:pt x="9566" y="18266"/>
                </a:cubicBezTo>
                <a:cubicBezTo>
                  <a:pt x="9565" y="18253"/>
                  <a:pt x="9564" y="18241"/>
                  <a:pt x="9565" y="18230"/>
                </a:cubicBezTo>
                <a:cubicBezTo>
                  <a:pt x="9565" y="18227"/>
                  <a:pt x="9564" y="18225"/>
                  <a:pt x="9565" y="18222"/>
                </a:cubicBezTo>
                <a:cubicBezTo>
                  <a:pt x="9566" y="18203"/>
                  <a:pt x="9569" y="18185"/>
                  <a:pt x="9575" y="18171"/>
                </a:cubicBezTo>
                <a:cubicBezTo>
                  <a:pt x="9584" y="18149"/>
                  <a:pt x="9582" y="18107"/>
                  <a:pt x="9570" y="18059"/>
                </a:cubicBezTo>
                <a:cubicBezTo>
                  <a:pt x="9557" y="18011"/>
                  <a:pt x="9536" y="17955"/>
                  <a:pt x="9512" y="17904"/>
                </a:cubicBezTo>
                <a:cubicBezTo>
                  <a:pt x="9500" y="17877"/>
                  <a:pt x="9487" y="17854"/>
                  <a:pt x="9474" y="17831"/>
                </a:cubicBezTo>
                <a:cubicBezTo>
                  <a:pt x="9461" y="17808"/>
                  <a:pt x="9448" y="17787"/>
                  <a:pt x="9435" y="17770"/>
                </a:cubicBezTo>
                <a:cubicBezTo>
                  <a:pt x="9422" y="17753"/>
                  <a:pt x="9409" y="17739"/>
                  <a:pt x="9398" y="17731"/>
                </a:cubicBezTo>
                <a:cubicBezTo>
                  <a:pt x="9386" y="17723"/>
                  <a:pt x="9376" y="17718"/>
                  <a:pt x="9368" y="17721"/>
                </a:cubicBezTo>
                <a:cubicBezTo>
                  <a:pt x="9355" y="17725"/>
                  <a:pt x="9303" y="17703"/>
                  <a:pt x="9231" y="17660"/>
                </a:cubicBezTo>
                <a:cubicBezTo>
                  <a:pt x="9160" y="17618"/>
                  <a:pt x="9068" y="17558"/>
                  <a:pt x="8972" y="17490"/>
                </a:cubicBezTo>
                <a:cubicBezTo>
                  <a:pt x="8928" y="17459"/>
                  <a:pt x="8882" y="17430"/>
                  <a:pt x="8836" y="17405"/>
                </a:cubicBezTo>
                <a:cubicBezTo>
                  <a:pt x="8825" y="17399"/>
                  <a:pt x="8812" y="17394"/>
                  <a:pt x="8801" y="17388"/>
                </a:cubicBezTo>
                <a:cubicBezTo>
                  <a:pt x="8766" y="17371"/>
                  <a:pt x="8730" y="17354"/>
                  <a:pt x="8695" y="17339"/>
                </a:cubicBezTo>
                <a:cubicBezTo>
                  <a:pt x="8679" y="17333"/>
                  <a:pt x="8664" y="17328"/>
                  <a:pt x="8649" y="17322"/>
                </a:cubicBezTo>
                <a:cubicBezTo>
                  <a:pt x="8602" y="17306"/>
                  <a:pt x="8554" y="17290"/>
                  <a:pt x="8506" y="17279"/>
                </a:cubicBezTo>
                <a:cubicBezTo>
                  <a:pt x="8504" y="17278"/>
                  <a:pt x="8502" y="17279"/>
                  <a:pt x="8501" y="17279"/>
                </a:cubicBezTo>
                <a:cubicBezTo>
                  <a:pt x="8450" y="17267"/>
                  <a:pt x="8400" y="17258"/>
                  <a:pt x="8348" y="17252"/>
                </a:cubicBezTo>
                <a:cubicBezTo>
                  <a:pt x="8338" y="17251"/>
                  <a:pt x="8327" y="17250"/>
                  <a:pt x="8318" y="17249"/>
                </a:cubicBezTo>
                <a:cubicBezTo>
                  <a:pt x="8274" y="17245"/>
                  <a:pt x="8232" y="17245"/>
                  <a:pt x="8188" y="17245"/>
                </a:cubicBezTo>
                <a:cubicBezTo>
                  <a:pt x="8175" y="17244"/>
                  <a:pt x="8162" y="17244"/>
                  <a:pt x="8149" y="17245"/>
                </a:cubicBezTo>
                <a:cubicBezTo>
                  <a:pt x="8109" y="17245"/>
                  <a:pt x="8070" y="17248"/>
                  <a:pt x="8030" y="17252"/>
                </a:cubicBezTo>
                <a:cubicBezTo>
                  <a:pt x="8014" y="17253"/>
                  <a:pt x="7998" y="17252"/>
                  <a:pt x="7983" y="17254"/>
                </a:cubicBezTo>
                <a:cubicBezTo>
                  <a:pt x="7943" y="17259"/>
                  <a:pt x="7904" y="17268"/>
                  <a:pt x="7865" y="17276"/>
                </a:cubicBezTo>
                <a:cubicBezTo>
                  <a:pt x="7851" y="17279"/>
                  <a:pt x="7837" y="17280"/>
                  <a:pt x="7823" y="17283"/>
                </a:cubicBezTo>
                <a:cubicBezTo>
                  <a:pt x="7770" y="17296"/>
                  <a:pt x="7718" y="17310"/>
                  <a:pt x="7666" y="17327"/>
                </a:cubicBezTo>
                <a:cubicBezTo>
                  <a:pt x="7661" y="17329"/>
                  <a:pt x="7655" y="17333"/>
                  <a:pt x="7649" y="17335"/>
                </a:cubicBezTo>
                <a:cubicBezTo>
                  <a:pt x="7605" y="17350"/>
                  <a:pt x="7560" y="17367"/>
                  <a:pt x="7516" y="17386"/>
                </a:cubicBezTo>
                <a:cubicBezTo>
                  <a:pt x="7501" y="17392"/>
                  <a:pt x="7487" y="17398"/>
                  <a:pt x="7473" y="17405"/>
                </a:cubicBezTo>
                <a:cubicBezTo>
                  <a:pt x="7438" y="17421"/>
                  <a:pt x="7403" y="17440"/>
                  <a:pt x="7370" y="17459"/>
                </a:cubicBezTo>
                <a:cubicBezTo>
                  <a:pt x="7353" y="17468"/>
                  <a:pt x="7336" y="17478"/>
                  <a:pt x="7319" y="17488"/>
                </a:cubicBezTo>
                <a:cubicBezTo>
                  <a:pt x="7285" y="17508"/>
                  <a:pt x="7252" y="17530"/>
                  <a:pt x="7218" y="17553"/>
                </a:cubicBezTo>
                <a:cubicBezTo>
                  <a:pt x="7207" y="17562"/>
                  <a:pt x="7195" y="17569"/>
                  <a:pt x="7183" y="17578"/>
                </a:cubicBezTo>
                <a:cubicBezTo>
                  <a:pt x="7137" y="17611"/>
                  <a:pt x="7091" y="17647"/>
                  <a:pt x="7049" y="17685"/>
                </a:cubicBezTo>
                <a:cubicBezTo>
                  <a:pt x="7045" y="17687"/>
                  <a:pt x="7043" y="17689"/>
                  <a:pt x="7040" y="17692"/>
                </a:cubicBezTo>
                <a:cubicBezTo>
                  <a:pt x="7001" y="17727"/>
                  <a:pt x="6964" y="17765"/>
                  <a:pt x="6927" y="17804"/>
                </a:cubicBezTo>
                <a:cubicBezTo>
                  <a:pt x="6917" y="17815"/>
                  <a:pt x="6906" y="17826"/>
                  <a:pt x="6895" y="17838"/>
                </a:cubicBezTo>
                <a:cubicBezTo>
                  <a:pt x="6869" y="17867"/>
                  <a:pt x="6844" y="17897"/>
                  <a:pt x="6820" y="17928"/>
                </a:cubicBezTo>
                <a:cubicBezTo>
                  <a:pt x="6806" y="17946"/>
                  <a:pt x="6793" y="17965"/>
                  <a:pt x="6779" y="17984"/>
                </a:cubicBezTo>
                <a:cubicBezTo>
                  <a:pt x="6757" y="18014"/>
                  <a:pt x="6735" y="18047"/>
                  <a:pt x="6715" y="18079"/>
                </a:cubicBezTo>
                <a:cubicBezTo>
                  <a:pt x="6705" y="18096"/>
                  <a:pt x="6693" y="18110"/>
                  <a:pt x="6683" y="18127"/>
                </a:cubicBezTo>
                <a:cubicBezTo>
                  <a:pt x="6654" y="18178"/>
                  <a:pt x="6627" y="18231"/>
                  <a:pt x="6603" y="18286"/>
                </a:cubicBezTo>
                <a:cubicBezTo>
                  <a:pt x="6558" y="18382"/>
                  <a:pt x="6524" y="18462"/>
                  <a:pt x="6496" y="18543"/>
                </a:cubicBezTo>
                <a:cubicBezTo>
                  <a:pt x="6483" y="18584"/>
                  <a:pt x="6471" y="18625"/>
                  <a:pt x="6461" y="18667"/>
                </a:cubicBezTo>
                <a:cubicBezTo>
                  <a:pt x="6451" y="18710"/>
                  <a:pt x="6443" y="18754"/>
                  <a:pt x="6436" y="18801"/>
                </a:cubicBezTo>
                <a:cubicBezTo>
                  <a:pt x="6429" y="18848"/>
                  <a:pt x="6422" y="18897"/>
                  <a:pt x="6417" y="18952"/>
                </a:cubicBezTo>
                <a:cubicBezTo>
                  <a:pt x="6413" y="19007"/>
                  <a:pt x="6410" y="19068"/>
                  <a:pt x="6407" y="19134"/>
                </a:cubicBezTo>
                <a:cubicBezTo>
                  <a:pt x="6402" y="19268"/>
                  <a:pt x="6398" y="19427"/>
                  <a:pt x="6397" y="19628"/>
                </a:cubicBezTo>
                <a:cubicBezTo>
                  <a:pt x="6396" y="19817"/>
                  <a:pt x="6394" y="19957"/>
                  <a:pt x="6390" y="20078"/>
                </a:cubicBezTo>
                <a:cubicBezTo>
                  <a:pt x="6388" y="20157"/>
                  <a:pt x="6386" y="20233"/>
                  <a:pt x="6382" y="20290"/>
                </a:cubicBezTo>
                <a:cubicBezTo>
                  <a:pt x="6379" y="20332"/>
                  <a:pt x="6374" y="20367"/>
                  <a:pt x="6369" y="20399"/>
                </a:cubicBezTo>
                <a:cubicBezTo>
                  <a:pt x="6367" y="20408"/>
                  <a:pt x="6367" y="20417"/>
                  <a:pt x="6365" y="20426"/>
                </a:cubicBezTo>
                <a:cubicBezTo>
                  <a:pt x="6361" y="20446"/>
                  <a:pt x="6357" y="20465"/>
                  <a:pt x="6352" y="20482"/>
                </a:cubicBezTo>
                <a:cubicBezTo>
                  <a:pt x="6349" y="20490"/>
                  <a:pt x="6346" y="20499"/>
                  <a:pt x="6343" y="20506"/>
                </a:cubicBezTo>
                <a:cubicBezTo>
                  <a:pt x="6337" y="20524"/>
                  <a:pt x="6330" y="20541"/>
                  <a:pt x="6321" y="20555"/>
                </a:cubicBezTo>
                <a:cubicBezTo>
                  <a:pt x="6320" y="20556"/>
                  <a:pt x="6319" y="20558"/>
                  <a:pt x="6318" y="20560"/>
                </a:cubicBezTo>
                <a:cubicBezTo>
                  <a:pt x="6307" y="20577"/>
                  <a:pt x="6293" y="20592"/>
                  <a:pt x="6278" y="20606"/>
                </a:cubicBezTo>
                <a:cubicBezTo>
                  <a:pt x="6263" y="20619"/>
                  <a:pt x="6246" y="20630"/>
                  <a:pt x="6227" y="20642"/>
                </a:cubicBezTo>
                <a:cubicBezTo>
                  <a:pt x="6202" y="20658"/>
                  <a:pt x="6179" y="20669"/>
                  <a:pt x="6157" y="20676"/>
                </a:cubicBezTo>
                <a:cubicBezTo>
                  <a:pt x="6141" y="20681"/>
                  <a:pt x="6125" y="20688"/>
                  <a:pt x="6111" y="20688"/>
                </a:cubicBezTo>
                <a:cubicBezTo>
                  <a:pt x="6099" y="20689"/>
                  <a:pt x="6088" y="20686"/>
                  <a:pt x="6077" y="20684"/>
                </a:cubicBezTo>
                <a:cubicBezTo>
                  <a:pt x="6066" y="20681"/>
                  <a:pt x="6056" y="20677"/>
                  <a:pt x="6045" y="20671"/>
                </a:cubicBezTo>
                <a:cubicBezTo>
                  <a:pt x="6030" y="20663"/>
                  <a:pt x="6014" y="20649"/>
                  <a:pt x="6000" y="20632"/>
                </a:cubicBezTo>
                <a:cubicBezTo>
                  <a:pt x="6000" y="20632"/>
                  <a:pt x="5999" y="20633"/>
                  <a:pt x="5998" y="20632"/>
                </a:cubicBezTo>
                <a:cubicBezTo>
                  <a:pt x="5994" y="20628"/>
                  <a:pt x="5991" y="20623"/>
                  <a:pt x="5987" y="20618"/>
                </a:cubicBezTo>
                <a:cubicBezTo>
                  <a:pt x="5977" y="20605"/>
                  <a:pt x="5968" y="20590"/>
                  <a:pt x="5960" y="20574"/>
                </a:cubicBezTo>
                <a:cubicBezTo>
                  <a:pt x="5924" y="20509"/>
                  <a:pt x="5893" y="20417"/>
                  <a:pt x="5862" y="20290"/>
                </a:cubicBezTo>
                <a:cubicBezTo>
                  <a:pt x="5831" y="20163"/>
                  <a:pt x="5802" y="20003"/>
                  <a:pt x="5771" y="19806"/>
                </a:cubicBezTo>
                <a:cubicBezTo>
                  <a:pt x="5716" y="19453"/>
                  <a:pt x="5669" y="19115"/>
                  <a:pt x="5667" y="19056"/>
                </a:cubicBezTo>
                <a:cubicBezTo>
                  <a:pt x="5666" y="19042"/>
                  <a:pt x="5663" y="19028"/>
                  <a:pt x="5658" y="19015"/>
                </a:cubicBezTo>
                <a:cubicBezTo>
                  <a:pt x="5653" y="18998"/>
                  <a:pt x="5643" y="18983"/>
                  <a:pt x="5633" y="18971"/>
                </a:cubicBezTo>
                <a:cubicBezTo>
                  <a:pt x="5629" y="18967"/>
                  <a:pt x="5624" y="18963"/>
                  <a:pt x="5620" y="18959"/>
                </a:cubicBezTo>
                <a:cubicBezTo>
                  <a:pt x="5618" y="18958"/>
                  <a:pt x="5616" y="18955"/>
                  <a:pt x="5615" y="18954"/>
                </a:cubicBezTo>
                <a:cubicBezTo>
                  <a:pt x="5606" y="18949"/>
                  <a:pt x="5597" y="18945"/>
                  <a:pt x="5588" y="18945"/>
                </a:cubicBezTo>
                <a:cubicBezTo>
                  <a:pt x="5569" y="18943"/>
                  <a:pt x="5542" y="18934"/>
                  <a:pt x="5514" y="18920"/>
                </a:cubicBezTo>
                <a:cubicBezTo>
                  <a:pt x="5505" y="18916"/>
                  <a:pt x="5497" y="18911"/>
                  <a:pt x="5488" y="18906"/>
                </a:cubicBezTo>
                <a:cubicBezTo>
                  <a:pt x="5466" y="18893"/>
                  <a:pt x="5442" y="18879"/>
                  <a:pt x="5416" y="18862"/>
                </a:cubicBezTo>
                <a:cubicBezTo>
                  <a:pt x="5404" y="18854"/>
                  <a:pt x="5393" y="18846"/>
                  <a:pt x="5381" y="18838"/>
                </a:cubicBezTo>
                <a:cubicBezTo>
                  <a:pt x="5358" y="18821"/>
                  <a:pt x="5335" y="18803"/>
                  <a:pt x="5312" y="18784"/>
                </a:cubicBezTo>
                <a:cubicBezTo>
                  <a:pt x="5299" y="18774"/>
                  <a:pt x="5287" y="18765"/>
                  <a:pt x="5275" y="18755"/>
                </a:cubicBezTo>
                <a:cubicBezTo>
                  <a:pt x="5239" y="18725"/>
                  <a:pt x="5205" y="18695"/>
                  <a:pt x="5174" y="18665"/>
                </a:cubicBezTo>
                <a:cubicBezTo>
                  <a:pt x="5119" y="18612"/>
                  <a:pt x="5076" y="18559"/>
                  <a:pt x="5052" y="18519"/>
                </a:cubicBezTo>
                <a:cubicBezTo>
                  <a:pt x="5046" y="18509"/>
                  <a:pt x="5040" y="18501"/>
                  <a:pt x="5037" y="18492"/>
                </a:cubicBezTo>
                <a:cubicBezTo>
                  <a:pt x="5034" y="18484"/>
                  <a:pt x="5032" y="18477"/>
                  <a:pt x="5032" y="18470"/>
                </a:cubicBezTo>
                <a:cubicBezTo>
                  <a:pt x="5032" y="18452"/>
                  <a:pt x="5038" y="18434"/>
                  <a:pt x="5046" y="18414"/>
                </a:cubicBezTo>
                <a:cubicBezTo>
                  <a:pt x="5048" y="18408"/>
                  <a:pt x="5053" y="18401"/>
                  <a:pt x="5056" y="18395"/>
                </a:cubicBezTo>
                <a:cubicBezTo>
                  <a:pt x="5063" y="18381"/>
                  <a:pt x="5070" y="18369"/>
                  <a:pt x="5079" y="18356"/>
                </a:cubicBezTo>
                <a:cubicBezTo>
                  <a:pt x="5082" y="18353"/>
                  <a:pt x="5085" y="18349"/>
                  <a:pt x="5088" y="18346"/>
                </a:cubicBezTo>
                <a:cubicBezTo>
                  <a:pt x="5101" y="18330"/>
                  <a:pt x="5116" y="18315"/>
                  <a:pt x="5132" y="18300"/>
                </a:cubicBezTo>
                <a:cubicBezTo>
                  <a:pt x="5132" y="18300"/>
                  <a:pt x="5131" y="18298"/>
                  <a:pt x="5132" y="18298"/>
                </a:cubicBezTo>
                <a:cubicBezTo>
                  <a:pt x="5150" y="18281"/>
                  <a:pt x="5170" y="18267"/>
                  <a:pt x="5190" y="18254"/>
                </a:cubicBezTo>
                <a:cubicBezTo>
                  <a:pt x="5207" y="18243"/>
                  <a:pt x="5222" y="18234"/>
                  <a:pt x="5238" y="18227"/>
                </a:cubicBezTo>
                <a:cubicBezTo>
                  <a:pt x="5253" y="18220"/>
                  <a:pt x="5269" y="18213"/>
                  <a:pt x="5283" y="18210"/>
                </a:cubicBezTo>
                <a:cubicBezTo>
                  <a:pt x="5317" y="18203"/>
                  <a:pt x="5346" y="18209"/>
                  <a:pt x="5362" y="18232"/>
                </a:cubicBezTo>
                <a:cubicBezTo>
                  <a:pt x="5391" y="18274"/>
                  <a:pt x="5406" y="18262"/>
                  <a:pt x="5394" y="18203"/>
                </a:cubicBezTo>
                <a:cubicBezTo>
                  <a:pt x="5391" y="18188"/>
                  <a:pt x="5390" y="18165"/>
                  <a:pt x="5392" y="18140"/>
                </a:cubicBezTo>
                <a:cubicBezTo>
                  <a:pt x="5396" y="18105"/>
                  <a:pt x="5405" y="18061"/>
                  <a:pt x="5416" y="18016"/>
                </a:cubicBezTo>
                <a:cubicBezTo>
                  <a:pt x="5419" y="18004"/>
                  <a:pt x="5421" y="17996"/>
                  <a:pt x="5424" y="17984"/>
                </a:cubicBezTo>
                <a:cubicBezTo>
                  <a:pt x="5437" y="17937"/>
                  <a:pt x="5452" y="17887"/>
                  <a:pt x="5470" y="17840"/>
                </a:cubicBezTo>
                <a:cubicBezTo>
                  <a:pt x="5482" y="17809"/>
                  <a:pt x="5492" y="17776"/>
                  <a:pt x="5502" y="17738"/>
                </a:cubicBezTo>
                <a:cubicBezTo>
                  <a:pt x="5521" y="17663"/>
                  <a:pt x="5538" y="17576"/>
                  <a:pt x="5549" y="17476"/>
                </a:cubicBezTo>
                <a:cubicBezTo>
                  <a:pt x="5555" y="17418"/>
                  <a:pt x="5559" y="17355"/>
                  <a:pt x="5562" y="17288"/>
                </a:cubicBezTo>
                <a:cubicBezTo>
                  <a:pt x="5563" y="17270"/>
                  <a:pt x="5563" y="17249"/>
                  <a:pt x="5564" y="17230"/>
                </a:cubicBezTo>
                <a:cubicBezTo>
                  <a:pt x="5566" y="17179"/>
                  <a:pt x="5567" y="17126"/>
                  <a:pt x="5567" y="17069"/>
                </a:cubicBezTo>
                <a:cubicBezTo>
                  <a:pt x="5568" y="17044"/>
                  <a:pt x="5568" y="17018"/>
                  <a:pt x="5567" y="16992"/>
                </a:cubicBezTo>
                <a:cubicBezTo>
                  <a:pt x="5567" y="16958"/>
                  <a:pt x="5566" y="16922"/>
                  <a:pt x="5566" y="16887"/>
                </a:cubicBezTo>
                <a:cubicBezTo>
                  <a:pt x="5563" y="16757"/>
                  <a:pt x="5558" y="16618"/>
                  <a:pt x="5549" y="16464"/>
                </a:cubicBezTo>
                <a:cubicBezTo>
                  <a:pt x="5537" y="16272"/>
                  <a:pt x="5512" y="16140"/>
                  <a:pt x="5492" y="16170"/>
                </a:cubicBezTo>
                <a:cubicBezTo>
                  <a:pt x="5485" y="16180"/>
                  <a:pt x="5476" y="16185"/>
                  <a:pt x="5466" y="16187"/>
                </a:cubicBezTo>
                <a:cubicBezTo>
                  <a:pt x="5464" y="16187"/>
                  <a:pt x="5459" y="16187"/>
                  <a:pt x="5456" y="16187"/>
                </a:cubicBezTo>
                <a:cubicBezTo>
                  <a:pt x="5450" y="16186"/>
                  <a:pt x="5444" y="16183"/>
                  <a:pt x="5436" y="16179"/>
                </a:cubicBezTo>
                <a:cubicBezTo>
                  <a:pt x="5432" y="16178"/>
                  <a:pt x="5427" y="16177"/>
                  <a:pt x="5423" y="16174"/>
                </a:cubicBezTo>
                <a:cubicBezTo>
                  <a:pt x="5412" y="16168"/>
                  <a:pt x="5402" y="16159"/>
                  <a:pt x="5391" y="16148"/>
                </a:cubicBezTo>
                <a:cubicBezTo>
                  <a:pt x="5374" y="16130"/>
                  <a:pt x="5358" y="16108"/>
                  <a:pt x="5344" y="16084"/>
                </a:cubicBezTo>
                <a:cubicBezTo>
                  <a:pt x="5340" y="16078"/>
                  <a:pt x="5337" y="16074"/>
                  <a:pt x="5334" y="16067"/>
                </a:cubicBezTo>
                <a:cubicBezTo>
                  <a:pt x="5320" y="16042"/>
                  <a:pt x="5309" y="16015"/>
                  <a:pt x="5302" y="15990"/>
                </a:cubicBezTo>
                <a:cubicBezTo>
                  <a:pt x="5291" y="15950"/>
                  <a:pt x="5288" y="15913"/>
                  <a:pt x="5300" y="15885"/>
                </a:cubicBezTo>
                <a:cubicBezTo>
                  <a:pt x="5324" y="15829"/>
                  <a:pt x="5299" y="15795"/>
                  <a:pt x="5244" y="15810"/>
                </a:cubicBezTo>
                <a:cubicBezTo>
                  <a:pt x="5231" y="15813"/>
                  <a:pt x="5208" y="15813"/>
                  <a:pt x="5180" y="15810"/>
                </a:cubicBezTo>
                <a:cubicBezTo>
                  <a:pt x="5124" y="15803"/>
                  <a:pt x="5044" y="15782"/>
                  <a:pt x="4958" y="15754"/>
                </a:cubicBezTo>
                <a:cubicBezTo>
                  <a:pt x="4915" y="15739"/>
                  <a:pt x="4869" y="15723"/>
                  <a:pt x="4825" y="15705"/>
                </a:cubicBezTo>
                <a:cubicBezTo>
                  <a:pt x="4721" y="15662"/>
                  <a:pt x="4522" y="15632"/>
                  <a:pt x="4234" y="15613"/>
                </a:cubicBezTo>
                <a:cubicBezTo>
                  <a:pt x="3947" y="15594"/>
                  <a:pt x="3572" y="15585"/>
                  <a:pt x="3115" y="15591"/>
                </a:cubicBezTo>
                <a:close/>
                <a:moveTo>
                  <a:pt x="18015" y="17245"/>
                </a:moveTo>
                <a:cubicBezTo>
                  <a:pt x="17759" y="17247"/>
                  <a:pt x="17578" y="17259"/>
                  <a:pt x="17443" y="17288"/>
                </a:cubicBezTo>
                <a:cubicBezTo>
                  <a:pt x="17402" y="17297"/>
                  <a:pt x="17368" y="17308"/>
                  <a:pt x="17335" y="17320"/>
                </a:cubicBezTo>
                <a:cubicBezTo>
                  <a:pt x="17325" y="17324"/>
                  <a:pt x="17314" y="17328"/>
                  <a:pt x="17305" y="17332"/>
                </a:cubicBezTo>
                <a:cubicBezTo>
                  <a:pt x="17277" y="17344"/>
                  <a:pt x="17251" y="17358"/>
                  <a:pt x="17227" y="17373"/>
                </a:cubicBezTo>
                <a:cubicBezTo>
                  <a:pt x="17226" y="17374"/>
                  <a:pt x="17224" y="17375"/>
                  <a:pt x="17222" y="17376"/>
                </a:cubicBezTo>
                <a:cubicBezTo>
                  <a:pt x="17216" y="17380"/>
                  <a:pt x="17208" y="17384"/>
                  <a:pt x="17202" y="17388"/>
                </a:cubicBezTo>
                <a:cubicBezTo>
                  <a:pt x="17181" y="17403"/>
                  <a:pt x="17162" y="17419"/>
                  <a:pt x="17143" y="17437"/>
                </a:cubicBezTo>
                <a:cubicBezTo>
                  <a:pt x="17118" y="17461"/>
                  <a:pt x="17093" y="17479"/>
                  <a:pt x="17068" y="17498"/>
                </a:cubicBezTo>
                <a:cubicBezTo>
                  <a:pt x="17062" y="17502"/>
                  <a:pt x="17057" y="17506"/>
                  <a:pt x="17051" y="17510"/>
                </a:cubicBezTo>
                <a:cubicBezTo>
                  <a:pt x="17031" y="17523"/>
                  <a:pt x="17012" y="17535"/>
                  <a:pt x="16993" y="17544"/>
                </a:cubicBezTo>
                <a:cubicBezTo>
                  <a:pt x="16988" y="17546"/>
                  <a:pt x="16982" y="17549"/>
                  <a:pt x="16977" y="17551"/>
                </a:cubicBezTo>
                <a:cubicBezTo>
                  <a:pt x="16955" y="17561"/>
                  <a:pt x="16935" y="17569"/>
                  <a:pt x="16918" y="17570"/>
                </a:cubicBezTo>
                <a:cubicBezTo>
                  <a:pt x="16899" y="17572"/>
                  <a:pt x="16884" y="17569"/>
                  <a:pt x="16874" y="17561"/>
                </a:cubicBezTo>
                <a:cubicBezTo>
                  <a:pt x="16864" y="17552"/>
                  <a:pt x="16857" y="17548"/>
                  <a:pt x="16850" y="17549"/>
                </a:cubicBezTo>
                <a:cubicBezTo>
                  <a:pt x="16844" y="17549"/>
                  <a:pt x="16840" y="17554"/>
                  <a:pt x="16837" y="17561"/>
                </a:cubicBezTo>
                <a:cubicBezTo>
                  <a:pt x="16836" y="17563"/>
                  <a:pt x="16836" y="17563"/>
                  <a:pt x="16835" y="17566"/>
                </a:cubicBezTo>
                <a:cubicBezTo>
                  <a:pt x="16834" y="17570"/>
                  <a:pt x="16835" y="17578"/>
                  <a:pt x="16835" y="17585"/>
                </a:cubicBezTo>
                <a:cubicBezTo>
                  <a:pt x="16835" y="17603"/>
                  <a:pt x="16836" y="17622"/>
                  <a:pt x="16844" y="17651"/>
                </a:cubicBezTo>
                <a:cubicBezTo>
                  <a:pt x="16855" y="17693"/>
                  <a:pt x="16857" y="17741"/>
                  <a:pt x="16850" y="17782"/>
                </a:cubicBezTo>
                <a:cubicBezTo>
                  <a:pt x="16847" y="17802"/>
                  <a:pt x="16841" y="17822"/>
                  <a:pt x="16834" y="17838"/>
                </a:cubicBezTo>
                <a:cubicBezTo>
                  <a:pt x="16826" y="17855"/>
                  <a:pt x="16817" y="17867"/>
                  <a:pt x="16807" y="17877"/>
                </a:cubicBezTo>
                <a:cubicBezTo>
                  <a:pt x="16800" y="17883"/>
                  <a:pt x="16794" y="17891"/>
                  <a:pt x="16788" y="17904"/>
                </a:cubicBezTo>
                <a:cubicBezTo>
                  <a:pt x="16782" y="17918"/>
                  <a:pt x="16777" y="17940"/>
                  <a:pt x="16771" y="17962"/>
                </a:cubicBezTo>
                <a:cubicBezTo>
                  <a:pt x="16763" y="17997"/>
                  <a:pt x="16755" y="18038"/>
                  <a:pt x="16749" y="18089"/>
                </a:cubicBezTo>
                <a:cubicBezTo>
                  <a:pt x="16743" y="18143"/>
                  <a:pt x="16738" y="18206"/>
                  <a:pt x="16734" y="18273"/>
                </a:cubicBezTo>
                <a:cubicBezTo>
                  <a:pt x="16731" y="18341"/>
                  <a:pt x="16729" y="18412"/>
                  <a:pt x="16729" y="18485"/>
                </a:cubicBezTo>
                <a:cubicBezTo>
                  <a:pt x="16729" y="18488"/>
                  <a:pt x="16729" y="18490"/>
                  <a:pt x="16729" y="18492"/>
                </a:cubicBezTo>
                <a:cubicBezTo>
                  <a:pt x="16729" y="18630"/>
                  <a:pt x="16736" y="18770"/>
                  <a:pt x="16748" y="18896"/>
                </a:cubicBezTo>
                <a:cubicBezTo>
                  <a:pt x="16748" y="18902"/>
                  <a:pt x="16749" y="18909"/>
                  <a:pt x="16749" y="18915"/>
                </a:cubicBezTo>
                <a:cubicBezTo>
                  <a:pt x="16762" y="19048"/>
                  <a:pt x="16781" y="19163"/>
                  <a:pt x="16807" y="19232"/>
                </a:cubicBezTo>
                <a:cubicBezTo>
                  <a:pt x="16832" y="19301"/>
                  <a:pt x="16852" y="19361"/>
                  <a:pt x="16869" y="19419"/>
                </a:cubicBezTo>
                <a:cubicBezTo>
                  <a:pt x="16876" y="19442"/>
                  <a:pt x="16882" y="19465"/>
                  <a:pt x="16887" y="19487"/>
                </a:cubicBezTo>
                <a:cubicBezTo>
                  <a:pt x="16890" y="19498"/>
                  <a:pt x="16892" y="19510"/>
                  <a:pt x="16894" y="19521"/>
                </a:cubicBezTo>
                <a:cubicBezTo>
                  <a:pt x="16902" y="19557"/>
                  <a:pt x="16908" y="19592"/>
                  <a:pt x="16911" y="19623"/>
                </a:cubicBezTo>
                <a:cubicBezTo>
                  <a:pt x="16915" y="19658"/>
                  <a:pt x="16916" y="19689"/>
                  <a:pt x="16914" y="19718"/>
                </a:cubicBezTo>
                <a:cubicBezTo>
                  <a:pt x="16911" y="19777"/>
                  <a:pt x="16896" y="19826"/>
                  <a:pt x="16871" y="19866"/>
                </a:cubicBezTo>
                <a:cubicBezTo>
                  <a:pt x="16845" y="19907"/>
                  <a:pt x="16809" y="19940"/>
                  <a:pt x="16761" y="19966"/>
                </a:cubicBezTo>
                <a:cubicBezTo>
                  <a:pt x="16707" y="19996"/>
                  <a:pt x="16663" y="20039"/>
                  <a:pt x="16633" y="20097"/>
                </a:cubicBezTo>
                <a:cubicBezTo>
                  <a:pt x="16618" y="20126"/>
                  <a:pt x="16607" y="20161"/>
                  <a:pt x="16598" y="20197"/>
                </a:cubicBezTo>
                <a:cubicBezTo>
                  <a:pt x="16590" y="20230"/>
                  <a:pt x="16586" y="20267"/>
                  <a:pt x="16583" y="20307"/>
                </a:cubicBezTo>
                <a:cubicBezTo>
                  <a:pt x="16583" y="20307"/>
                  <a:pt x="16583" y="20308"/>
                  <a:pt x="16583" y="20309"/>
                </a:cubicBezTo>
                <a:cubicBezTo>
                  <a:pt x="16583" y="20314"/>
                  <a:pt x="16583" y="20316"/>
                  <a:pt x="16583" y="20321"/>
                </a:cubicBezTo>
                <a:cubicBezTo>
                  <a:pt x="16583" y="20322"/>
                  <a:pt x="16583" y="20323"/>
                  <a:pt x="16583" y="20324"/>
                </a:cubicBezTo>
                <a:cubicBezTo>
                  <a:pt x="16581" y="20362"/>
                  <a:pt x="16581" y="20403"/>
                  <a:pt x="16585" y="20448"/>
                </a:cubicBezTo>
                <a:cubicBezTo>
                  <a:pt x="16585" y="20456"/>
                  <a:pt x="16585" y="20466"/>
                  <a:pt x="16586" y="20474"/>
                </a:cubicBezTo>
                <a:cubicBezTo>
                  <a:pt x="16589" y="20505"/>
                  <a:pt x="16593" y="20536"/>
                  <a:pt x="16598" y="20569"/>
                </a:cubicBezTo>
                <a:cubicBezTo>
                  <a:pt x="16604" y="20614"/>
                  <a:pt x="16614" y="20661"/>
                  <a:pt x="16625" y="20710"/>
                </a:cubicBezTo>
                <a:cubicBezTo>
                  <a:pt x="16630" y="20732"/>
                  <a:pt x="16633" y="20753"/>
                  <a:pt x="16638" y="20776"/>
                </a:cubicBezTo>
                <a:cubicBezTo>
                  <a:pt x="16656" y="20849"/>
                  <a:pt x="16677" y="20926"/>
                  <a:pt x="16702" y="21009"/>
                </a:cubicBezTo>
                <a:cubicBezTo>
                  <a:pt x="16736" y="21119"/>
                  <a:pt x="16765" y="21225"/>
                  <a:pt x="16786" y="21306"/>
                </a:cubicBezTo>
                <a:cubicBezTo>
                  <a:pt x="16808" y="21388"/>
                  <a:pt x="16821" y="21445"/>
                  <a:pt x="16820" y="21459"/>
                </a:cubicBezTo>
                <a:cubicBezTo>
                  <a:pt x="16820" y="21467"/>
                  <a:pt x="16825" y="21475"/>
                  <a:pt x="16835" y="21481"/>
                </a:cubicBezTo>
                <a:cubicBezTo>
                  <a:pt x="16846" y="21488"/>
                  <a:pt x="16860" y="21493"/>
                  <a:pt x="16879" y="21498"/>
                </a:cubicBezTo>
                <a:cubicBezTo>
                  <a:pt x="16881" y="21499"/>
                  <a:pt x="16885" y="21500"/>
                  <a:pt x="16887" y="21501"/>
                </a:cubicBezTo>
                <a:cubicBezTo>
                  <a:pt x="16916" y="21508"/>
                  <a:pt x="16961" y="21515"/>
                  <a:pt x="17005" y="21520"/>
                </a:cubicBezTo>
                <a:cubicBezTo>
                  <a:pt x="17037" y="21524"/>
                  <a:pt x="17070" y="21527"/>
                  <a:pt x="17108" y="21530"/>
                </a:cubicBezTo>
                <a:cubicBezTo>
                  <a:pt x="17142" y="21533"/>
                  <a:pt x="17180" y="21535"/>
                  <a:pt x="17219" y="21537"/>
                </a:cubicBezTo>
                <a:cubicBezTo>
                  <a:pt x="17261" y="21539"/>
                  <a:pt x="17303" y="21541"/>
                  <a:pt x="17349" y="21542"/>
                </a:cubicBezTo>
                <a:cubicBezTo>
                  <a:pt x="17401" y="21543"/>
                  <a:pt x="17455" y="21544"/>
                  <a:pt x="17510" y="21544"/>
                </a:cubicBezTo>
                <a:cubicBezTo>
                  <a:pt x="17550" y="21545"/>
                  <a:pt x="17589" y="21545"/>
                  <a:pt x="17630" y="21544"/>
                </a:cubicBezTo>
                <a:cubicBezTo>
                  <a:pt x="17691" y="21544"/>
                  <a:pt x="17753" y="21539"/>
                  <a:pt x="17815" y="21537"/>
                </a:cubicBezTo>
                <a:cubicBezTo>
                  <a:pt x="17850" y="21536"/>
                  <a:pt x="17886" y="21537"/>
                  <a:pt x="17921" y="21535"/>
                </a:cubicBezTo>
                <a:cubicBezTo>
                  <a:pt x="17983" y="21532"/>
                  <a:pt x="18040" y="21527"/>
                  <a:pt x="18098" y="21523"/>
                </a:cubicBezTo>
                <a:cubicBezTo>
                  <a:pt x="18131" y="21520"/>
                  <a:pt x="18167" y="21516"/>
                  <a:pt x="18199" y="21513"/>
                </a:cubicBezTo>
                <a:cubicBezTo>
                  <a:pt x="18257" y="21507"/>
                  <a:pt x="18308" y="21501"/>
                  <a:pt x="18357" y="21493"/>
                </a:cubicBezTo>
                <a:cubicBezTo>
                  <a:pt x="18379" y="21490"/>
                  <a:pt x="18406" y="21487"/>
                  <a:pt x="18426" y="21484"/>
                </a:cubicBezTo>
                <a:cubicBezTo>
                  <a:pt x="18453" y="21478"/>
                  <a:pt x="18478" y="21473"/>
                  <a:pt x="18500" y="21467"/>
                </a:cubicBezTo>
                <a:cubicBezTo>
                  <a:pt x="18502" y="21466"/>
                  <a:pt x="18505" y="21465"/>
                  <a:pt x="18507" y="21464"/>
                </a:cubicBezTo>
                <a:cubicBezTo>
                  <a:pt x="18532" y="21457"/>
                  <a:pt x="18551" y="21450"/>
                  <a:pt x="18567" y="21442"/>
                </a:cubicBezTo>
                <a:cubicBezTo>
                  <a:pt x="18635" y="21409"/>
                  <a:pt x="18706" y="21382"/>
                  <a:pt x="18771" y="21357"/>
                </a:cubicBezTo>
                <a:cubicBezTo>
                  <a:pt x="18812" y="21342"/>
                  <a:pt x="18852" y="21327"/>
                  <a:pt x="18884" y="21318"/>
                </a:cubicBezTo>
                <a:cubicBezTo>
                  <a:pt x="18910" y="21311"/>
                  <a:pt x="18932" y="21307"/>
                  <a:pt x="18947" y="21306"/>
                </a:cubicBezTo>
                <a:cubicBezTo>
                  <a:pt x="19009" y="21303"/>
                  <a:pt x="19068" y="21202"/>
                  <a:pt x="19079" y="21085"/>
                </a:cubicBezTo>
                <a:cubicBezTo>
                  <a:pt x="19089" y="20967"/>
                  <a:pt x="19118" y="20691"/>
                  <a:pt x="19143" y="20470"/>
                </a:cubicBezTo>
                <a:cubicBezTo>
                  <a:pt x="19158" y="20336"/>
                  <a:pt x="19159" y="20207"/>
                  <a:pt x="19149" y="20085"/>
                </a:cubicBezTo>
                <a:cubicBezTo>
                  <a:pt x="19145" y="20029"/>
                  <a:pt x="19139" y="19975"/>
                  <a:pt x="19129" y="19922"/>
                </a:cubicBezTo>
                <a:cubicBezTo>
                  <a:pt x="19127" y="19909"/>
                  <a:pt x="19123" y="19896"/>
                  <a:pt x="19121" y="19883"/>
                </a:cubicBezTo>
                <a:cubicBezTo>
                  <a:pt x="19113" y="19843"/>
                  <a:pt x="19103" y="19803"/>
                  <a:pt x="19092" y="19764"/>
                </a:cubicBezTo>
                <a:cubicBezTo>
                  <a:pt x="19089" y="19752"/>
                  <a:pt x="19084" y="19742"/>
                  <a:pt x="19080" y="19730"/>
                </a:cubicBezTo>
                <a:cubicBezTo>
                  <a:pt x="19065" y="19681"/>
                  <a:pt x="19049" y="19632"/>
                  <a:pt x="19028" y="19587"/>
                </a:cubicBezTo>
                <a:cubicBezTo>
                  <a:pt x="19008" y="19541"/>
                  <a:pt x="18984" y="19499"/>
                  <a:pt x="18959" y="19458"/>
                </a:cubicBezTo>
                <a:cubicBezTo>
                  <a:pt x="18953" y="19447"/>
                  <a:pt x="18946" y="19437"/>
                  <a:pt x="18939" y="19426"/>
                </a:cubicBezTo>
                <a:cubicBezTo>
                  <a:pt x="18919" y="19396"/>
                  <a:pt x="18898" y="19367"/>
                  <a:pt x="18875" y="19339"/>
                </a:cubicBezTo>
                <a:cubicBezTo>
                  <a:pt x="18867" y="19329"/>
                  <a:pt x="18860" y="19319"/>
                  <a:pt x="18852" y="19309"/>
                </a:cubicBezTo>
                <a:cubicBezTo>
                  <a:pt x="18821" y="19274"/>
                  <a:pt x="18789" y="19239"/>
                  <a:pt x="18754" y="19207"/>
                </a:cubicBezTo>
                <a:cubicBezTo>
                  <a:pt x="18680" y="19141"/>
                  <a:pt x="18626" y="19087"/>
                  <a:pt x="18592" y="19037"/>
                </a:cubicBezTo>
                <a:cubicBezTo>
                  <a:pt x="18578" y="19015"/>
                  <a:pt x="18569" y="18993"/>
                  <a:pt x="18562" y="18974"/>
                </a:cubicBezTo>
                <a:cubicBezTo>
                  <a:pt x="18558" y="18960"/>
                  <a:pt x="18554" y="18948"/>
                  <a:pt x="18554" y="18935"/>
                </a:cubicBezTo>
                <a:cubicBezTo>
                  <a:pt x="18553" y="18914"/>
                  <a:pt x="18557" y="18893"/>
                  <a:pt x="18567" y="18874"/>
                </a:cubicBezTo>
                <a:cubicBezTo>
                  <a:pt x="18573" y="18863"/>
                  <a:pt x="18582" y="18851"/>
                  <a:pt x="18592" y="18840"/>
                </a:cubicBezTo>
                <a:cubicBezTo>
                  <a:pt x="18607" y="18823"/>
                  <a:pt x="18626" y="18808"/>
                  <a:pt x="18650" y="18791"/>
                </a:cubicBezTo>
                <a:cubicBezTo>
                  <a:pt x="18703" y="18755"/>
                  <a:pt x="18778" y="18720"/>
                  <a:pt x="18877" y="18682"/>
                </a:cubicBezTo>
                <a:cubicBezTo>
                  <a:pt x="18925" y="18663"/>
                  <a:pt x="18965" y="18643"/>
                  <a:pt x="19000" y="18624"/>
                </a:cubicBezTo>
                <a:cubicBezTo>
                  <a:pt x="19022" y="18611"/>
                  <a:pt x="19043" y="18601"/>
                  <a:pt x="19060" y="18587"/>
                </a:cubicBezTo>
                <a:cubicBezTo>
                  <a:pt x="19063" y="18585"/>
                  <a:pt x="19066" y="18582"/>
                  <a:pt x="19069" y="18580"/>
                </a:cubicBezTo>
                <a:cubicBezTo>
                  <a:pt x="19087" y="18565"/>
                  <a:pt x="19103" y="18548"/>
                  <a:pt x="19116" y="18531"/>
                </a:cubicBezTo>
                <a:cubicBezTo>
                  <a:pt x="19119" y="18527"/>
                  <a:pt x="19121" y="18524"/>
                  <a:pt x="19124" y="18519"/>
                </a:cubicBezTo>
                <a:cubicBezTo>
                  <a:pt x="19137" y="18501"/>
                  <a:pt x="19148" y="18482"/>
                  <a:pt x="19155" y="18461"/>
                </a:cubicBezTo>
                <a:cubicBezTo>
                  <a:pt x="19160" y="18445"/>
                  <a:pt x="19164" y="18429"/>
                  <a:pt x="19166" y="18412"/>
                </a:cubicBezTo>
                <a:cubicBezTo>
                  <a:pt x="19169" y="18394"/>
                  <a:pt x="19170" y="18376"/>
                  <a:pt x="19170" y="18356"/>
                </a:cubicBezTo>
                <a:cubicBezTo>
                  <a:pt x="19170" y="18271"/>
                  <a:pt x="19158" y="18169"/>
                  <a:pt x="19138" y="18064"/>
                </a:cubicBezTo>
                <a:cubicBezTo>
                  <a:pt x="19117" y="17959"/>
                  <a:pt x="19087" y="17851"/>
                  <a:pt x="19054" y="17750"/>
                </a:cubicBezTo>
                <a:cubicBezTo>
                  <a:pt x="19037" y="17700"/>
                  <a:pt x="19018" y="17652"/>
                  <a:pt x="19000" y="17607"/>
                </a:cubicBezTo>
                <a:cubicBezTo>
                  <a:pt x="18984" y="17570"/>
                  <a:pt x="18968" y="17537"/>
                  <a:pt x="18953" y="17507"/>
                </a:cubicBezTo>
                <a:cubicBezTo>
                  <a:pt x="18938" y="17480"/>
                  <a:pt x="18925" y="17455"/>
                  <a:pt x="18910" y="17432"/>
                </a:cubicBezTo>
                <a:cubicBezTo>
                  <a:pt x="18901" y="17417"/>
                  <a:pt x="18891" y="17398"/>
                  <a:pt x="18882" y="17386"/>
                </a:cubicBezTo>
                <a:cubicBezTo>
                  <a:pt x="18862" y="17360"/>
                  <a:pt x="18843" y="17339"/>
                  <a:pt x="18825" y="17327"/>
                </a:cubicBezTo>
                <a:cubicBezTo>
                  <a:pt x="18787" y="17303"/>
                  <a:pt x="18679" y="17282"/>
                  <a:pt x="18532" y="17266"/>
                </a:cubicBezTo>
                <a:cubicBezTo>
                  <a:pt x="18458" y="17259"/>
                  <a:pt x="18375" y="17253"/>
                  <a:pt x="18288" y="17249"/>
                </a:cubicBezTo>
                <a:cubicBezTo>
                  <a:pt x="18200" y="17246"/>
                  <a:pt x="18108" y="17244"/>
                  <a:pt x="18015" y="1724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8" name="根 ？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根 ？</a:t>
            </a:r>
          </a:p>
        </p:txBody>
      </p:sp>
      <p:sp>
        <p:nvSpPr>
          <p:cNvPr id="119" name="文字"/>
          <p:cNvSpPr txBox="1"/>
          <p:nvPr/>
        </p:nvSpPr>
        <p:spPr>
          <a:xfrm>
            <a:off x="6318250" y="4749800"/>
            <a:ext cx="127000" cy="776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2700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1" animBg="1" advAuto="0"/>
      <p:bldP spid="117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427;p45" descr="Google Shape;427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41403">
            <a:off x="-314789" y="401511"/>
            <a:ext cx="7115930" cy="1001607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Google Shape;428;p45"/>
          <p:cNvSpPr txBox="1"/>
          <p:nvPr/>
        </p:nvSpPr>
        <p:spPr>
          <a:xfrm>
            <a:off x="500998" y="69"/>
            <a:ext cx="806460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/>
            </a:lvl1pPr>
          </a:lstStyle>
          <a:p>
            <a:r>
              <a:rPr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自然生態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保育類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8" name="Google Shape;448;p45"/>
          <p:cNvSpPr/>
          <p:nvPr/>
        </p:nvSpPr>
        <p:spPr>
          <a:xfrm>
            <a:off x="9880308" y="418067"/>
            <a:ext cx="457461" cy="455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0657" h="15999" extrusionOk="0">
                <a:moveTo>
                  <a:pt x="5328" y="3849"/>
                </a:moveTo>
                <a:cubicBezTo>
                  <a:pt x="7532" y="-5601"/>
                  <a:pt x="16128" y="3849"/>
                  <a:pt x="5328" y="15999"/>
                </a:cubicBezTo>
                <a:cubicBezTo>
                  <a:pt x="-5472" y="3849"/>
                  <a:pt x="3124" y="-5601"/>
                  <a:pt x="5328" y="3849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pPr>
              <a:defRPr>
                <a:solidFill>
                  <a:srgbClr val="FF0000"/>
                </a:solidFill>
              </a:defRPr>
            </a:pPr>
            <a:endParaRPr/>
          </a:p>
        </p:txBody>
      </p:sp>
      <p:sp>
        <p:nvSpPr>
          <p:cNvPr id="299" name="Google Shape;449;p45"/>
          <p:cNvSpPr txBox="1"/>
          <p:nvPr/>
        </p:nvSpPr>
        <p:spPr>
          <a:xfrm>
            <a:off x="9564923" y="362887"/>
            <a:ext cx="2988906" cy="601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spAutoFit/>
          </a:bodyPr>
          <a:lstStyle>
            <a:lvl1pPr>
              <a:defRPr sz="2400"/>
            </a:lvl1pPr>
          </a:lstStyle>
          <a:p>
            <a:r>
              <a:t>         保育類動物</a:t>
            </a:r>
          </a:p>
        </p:txBody>
      </p:sp>
      <p:pic>
        <p:nvPicPr>
          <p:cNvPr id="300" name="fullsizeoutput_42a.jpeg" descr="fullsizeoutput_42a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516" y="1472654"/>
            <a:ext cx="11141570" cy="7596005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形狀"/>
          <p:cNvSpPr/>
          <p:nvPr/>
        </p:nvSpPr>
        <p:spPr>
          <a:xfrm>
            <a:off x="927238" y="6214008"/>
            <a:ext cx="652405" cy="576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433" extrusionOk="0">
                <a:moveTo>
                  <a:pt x="5838" y="8"/>
                </a:moveTo>
                <a:cubicBezTo>
                  <a:pt x="3712" y="114"/>
                  <a:pt x="158" y="1891"/>
                  <a:pt x="2" y="7232"/>
                </a:cubicBezTo>
                <a:cubicBezTo>
                  <a:pt x="-54" y="9134"/>
                  <a:pt x="1253" y="14877"/>
                  <a:pt x="10702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9"/>
                  <a:pt x="17806" y="115"/>
                  <a:pt x="15669" y="8"/>
                </a:cubicBezTo>
                <a:cubicBezTo>
                  <a:pt x="12170" y="-167"/>
                  <a:pt x="10753" y="2729"/>
                  <a:pt x="10753" y="2729"/>
                </a:cubicBezTo>
                <a:cubicBezTo>
                  <a:pt x="10753" y="2729"/>
                  <a:pt x="9337" y="-167"/>
                  <a:pt x="5838" y="8"/>
                </a:cubicBezTo>
                <a:close/>
              </a:path>
            </a:pathLst>
          </a:custGeom>
          <a:solidFill>
            <a:srgbClr val="FF2600"/>
          </a:solidFill>
          <a:ln w="25400">
            <a:solidFill>
              <a:srgbClr val="FF2600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02" name="形狀"/>
          <p:cNvSpPr/>
          <p:nvPr/>
        </p:nvSpPr>
        <p:spPr>
          <a:xfrm>
            <a:off x="5135983" y="3181039"/>
            <a:ext cx="652405" cy="576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433" extrusionOk="0">
                <a:moveTo>
                  <a:pt x="5838" y="8"/>
                </a:moveTo>
                <a:cubicBezTo>
                  <a:pt x="3712" y="114"/>
                  <a:pt x="158" y="1891"/>
                  <a:pt x="2" y="7232"/>
                </a:cubicBezTo>
                <a:cubicBezTo>
                  <a:pt x="-54" y="9134"/>
                  <a:pt x="1253" y="14877"/>
                  <a:pt x="10702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9"/>
                  <a:pt x="17806" y="115"/>
                  <a:pt x="15669" y="8"/>
                </a:cubicBezTo>
                <a:cubicBezTo>
                  <a:pt x="12170" y="-167"/>
                  <a:pt x="10753" y="2729"/>
                  <a:pt x="10753" y="2729"/>
                </a:cubicBezTo>
                <a:cubicBezTo>
                  <a:pt x="10753" y="2729"/>
                  <a:pt x="9337" y="-167"/>
                  <a:pt x="5838" y="8"/>
                </a:cubicBezTo>
                <a:close/>
              </a:path>
            </a:pathLst>
          </a:custGeom>
          <a:solidFill>
            <a:srgbClr val="FF2600"/>
          </a:solidFill>
          <a:ln w="25400">
            <a:solidFill>
              <a:srgbClr val="FF2600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03" name="形狀"/>
          <p:cNvSpPr/>
          <p:nvPr/>
        </p:nvSpPr>
        <p:spPr>
          <a:xfrm>
            <a:off x="5135983" y="6214008"/>
            <a:ext cx="652405" cy="576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433" extrusionOk="0">
                <a:moveTo>
                  <a:pt x="5838" y="8"/>
                </a:moveTo>
                <a:cubicBezTo>
                  <a:pt x="3712" y="114"/>
                  <a:pt x="158" y="1891"/>
                  <a:pt x="2" y="7232"/>
                </a:cubicBezTo>
                <a:cubicBezTo>
                  <a:pt x="-54" y="9134"/>
                  <a:pt x="1253" y="14877"/>
                  <a:pt x="10702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9"/>
                  <a:pt x="17806" y="115"/>
                  <a:pt x="15669" y="8"/>
                </a:cubicBezTo>
                <a:cubicBezTo>
                  <a:pt x="12170" y="-167"/>
                  <a:pt x="10753" y="2729"/>
                  <a:pt x="10753" y="2729"/>
                </a:cubicBezTo>
                <a:cubicBezTo>
                  <a:pt x="10753" y="2729"/>
                  <a:pt x="9337" y="-167"/>
                  <a:pt x="5838" y="8"/>
                </a:cubicBezTo>
                <a:close/>
              </a:path>
            </a:pathLst>
          </a:custGeom>
          <a:solidFill>
            <a:srgbClr val="FF2600"/>
          </a:solidFill>
          <a:ln w="25400">
            <a:solidFill>
              <a:srgbClr val="FF2600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fill="hold" tmFilter="0, 0; .2, .5; .8, .5; 1, 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fill="hold" tmFilter="0, 0; .2, .5; .8, .5; 1, 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3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fill="hold" tmFilter="0, 0; .2, .5; .8, .5; 1, 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1" animBg="1" advAuto="0"/>
      <p:bldP spid="302" grpId="2" animBg="1" advAuto="0"/>
      <p:bldP spid="303" grpId="3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461;p47" descr="Google Shape;461;p4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41403">
            <a:off x="3063601" y="4375992"/>
            <a:ext cx="7115931" cy="1001610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Google Shape;462;p47"/>
          <p:cNvSpPr txBox="1"/>
          <p:nvPr/>
        </p:nvSpPr>
        <p:spPr>
          <a:xfrm>
            <a:off x="2470074" y="4225336"/>
            <a:ext cx="8064652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7800" b="1"/>
            </a:lvl1pPr>
          </a:lstStyle>
          <a:p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心得時間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78;p23" descr="Google Shape;178;p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41403">
            <a:off x="-255154" y="689698"/>
            <a:ext cx="7115930" cy="1001608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Google Shape;179;p23"/>
          <p:cNvSpPr txBox="1"/>
          <p:nvPr/>
        </p:nvSpPr>
        <p:spPr>
          <a:xfrm>
            <a:off x="250476" y="230639"/>
            <a:ext cx="655272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 b="1"/>
            </a:lvl1pPr>
          </a:lstStyle>
          <a:p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第一站:太平山莊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8" name="Google Shape;181;p23" descr="Google Shape;181;p2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2423" y="2018277"/>
            <a:ext cx="10071683" cy="5204158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Google Shape;182;p23"/>
          <p:cNvSpPr txBox="1"/>
          <p:nvPr/>
        </p:nvSpPr>
        <p:spPr>
          <a:xfrm>
            <a:off x="8302600" y="7829128"/>
            <a:ext cx="3512828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 b="1"/>
            </a:pPr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位置：</a:t>
            </a:r>
            <a:r>
              <a:rPr b="0" dirty="0">
                <a:latin typeface="標楷體" panose="03000509000000000000" pitchFamily="65" charset="-120"/>
                <a:ea typeface="標楷體" panose="03000509000000000000" pitchFamily="65" charset="-120"/>
              </a:rPr>
              <a:t>宜專一線25.5K </a:t>
            </a:r>
          </a:p>
          <a:p>
            <a:pPr>
              <a:defRPr sz="2400" b="1"/>
            </a:pPr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海拔：</a:t>
            </a:r>
            <a:r>
              <a:rPr b="0" dirty="0">
                <a:latin typeface="標楷體" panose="03000509000000000000" pitchFamily="65" charset="-120"/>
                <a:ea typeface="標楷體" panose="03000509000000000000" pitchFamily="65" charset="-120"/>
              </a:rPr>
              <a:t>2,000公尺</a:t>
            </a:r>
            <a:br>
              <a:rPr b="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電話：</a:t>
            </a:r>
            <a:r>
              <a:rPr b="0" dirty="0">
                <a:latin typeface="標楷體" panose="03000509000000000000" pitchFamily="65" charset="-120"/>
                <a:ea typeface="標楷體" panose="03000509000000000000" pitchFamily="65" charset="-120"/>
              </a:rPr>
              <a:t>03-9809805</a:t>
            </a:r>
          </a:p>
          <a:p>
            <a:pPr>
              <a:defRPr sz="2400" b="1"/>
            </a:pPr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服務時間：</a:t>
            </a:r>
            <a:r>
              <a:rPr b="0" dirty="0">
                <a:latin typeface="標楷體" panose="03000509000000000000" pitchFamily="65" charset="-120"/>
                <a:ea typeface="標楷體" panose="03000509000000000000" pitchFamily="65" charset="-120"/>
              </a:rPr>
              <a:t>09:00-21:00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212;p27" descr="Google Shape;212;p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41403">
            <a:off x="-364893" y="990235"/>
            <a:ext cx="7115928" cy="1001607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Google Shape;213;p27"/>
          <p:cNvSpPr txBox="1"/>
          <p:nvPr/>
        </p:nvSpPr>
        <p:spPr>
          <a:xfrm>
            <a:off x="237951" y="556319"/>
            <a:ext cx="806464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600" b="1"/>
            </a:pPr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第二站:</a:t>
            </a:r>
            <a:r>
              <a:rPr b="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紫葉槭步道</a:t>
            </a:r>
            <a:endParaRPr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93" name="Google Shape;215;p27" descr="Google Shape;215;p2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0206" y="2273705"/>
            <a:ext cx="3624582" cy="644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Google Shape;216;p27" descr="Google Shape;216;p2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26052" y="2547098"/>
            <a:ext cx="5447166" cy="2576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Google Shape;217;p27" descr="Google Shape;217;p2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40402" y="5746077"/>
            <a:ext cx="6846797" cy="27985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222;p28" descr="Google Shape;222;p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41403">
            <a:off x="16342" y="499438"/>
            <a:ext cx="10051075" cy="1001608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Google Shape;223;p28"/>
          <p:cNvSpPr txBox="1"/>
          <p:nvPr/>
        </p:nvSpPr>
        <p:spPr>
          <a:xfrm>
            <a:off x="237951" y="188755"/>
            <a:ext cx="936079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600" b="1"/>
            </a:pPr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第三站:</a:t>
            </a:r>
            <a:r>
              <a:rPr b="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檜木原始林步道</a:t>
            </a:r>
            <a:endParaRPr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99" name="Google Shape;225;p28" descr="Google Shape;225;p2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8525" y="1879163"/>
            <a:ext cx="4996497" cy="3131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Google Shape;226;p28" descr="Google Shape;226;p2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64263" y="1929008"/>
            <a:ext cx="5075831" cy="7227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Google Shape;227;p28" descr="Google Shape;227;p2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4088" y="5285983"/>
            <a:ext cx="5423769" cy="48684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32;p29" descr="Google Shape;232;p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41403">
            <a:off x="-268155" y="412134"/>
            <a:ext cx="8237467" cy="1001607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Google Shape;233;p29"/>
          <p:cNvSpPr txBox="1"/>
          <p:nvPr/>
        </p:nvSpPr>
        <p:spPr>
          <a:xfrm>
            <a:off x="165696" y="243191"/>
            <a:ext cx="756059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600" b="1"/>
            </a:pPr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第四站:</a:t>
            </a:r>
            <a:r>
              <a:rPr b="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鐵杉林步道</a:t>
            </a:r>
            <a:endParaRPr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" name="Google Shape;235;p29" descr="Google Shape;235;p2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2911" y="3404253"/>
            <a:ext cx="6480177" cy="3646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Google Shape;236;p29" descr="Google Shape;236;p2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42618" y="1478068"/>
            <a:ext cx="5486405" cy="7690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41;p30" descr="Google Shape;241;p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41403">
            <a:off x="-279766" y="568324"/>
            <a:ext cx="7115928" cy="1001607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Google Shape;242;p30"/>
          <p:cNvSpPr txBox="1"/>
          <p:nvPr/>
        </p:nvSpPr>
        <p:spPr>
          <a:xfrm>
            <a:off x="212899" y="150308"/>
            <a:ext cx="806464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600" b="1"/>
            </a:pPr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第五站:</a:t>
            </a:r>
            <a:r>
              <a:rPr b="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入房</a:t>
            </a:r>
            <a:endParaRPr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10" name="Google Shape;244;p30" descr="Google Shape;244;p3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03649" y="814191"/>
            <a:ext cx="5486405" cy="8367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Google Shape;245;p30" descr="Google Shape;245;p3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535" y="1565754"/>
            <a:ext cx="5486402" cy="6225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Google Shape;246;p30" descr="Google Shape;246;p30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37994" y="6254662"/>
            <a:ext cx="6710244" cy="3774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51;p31" descr="Google Shape;251;p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41403">
            <a:off x="-352369" y="363932"/>
            <a:ext cx="7115930" cy="1001607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Google Shape;252;p31"/>
          <p:cNvSpPr txBox="1"/>
          <p:nvPr/>
        </p:nvSpPr>
        <p:spPr>
          <a:xfrm>
            <a:off x="275529" y="-4"/>
            <a:ext cx="806464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600" b="1"/>
            </a:pPr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第六站:</a:t>
            </a:r>
            <a:r>
              <a:rPr b="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觀星</a:t>
            </a:r>
            <a:endParaRPr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16" name="Google Shape;254;p31" descr="Google Shape;254;p3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5531" y="1625999"/>
            <a:ext cx="6300197" cy="6300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Google Shape;255;p31" descr="Google Shape;255;p3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2575" y="3213574"/>
            <a:ext cx="6300204" cy="62193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66;p33" descr="Google Shape;266;p3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655363" y="1764339"/>
            <a:ext cx="7340252" cy="4128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Google Shape;267;p33" descr="Google Shape;267;p3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1403">
            <a:off x="-289736" y="501720"/>
            <a:ext cx="7115928" cy="1001607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Google Shape;268;p33"/>
          <p:cNvSpPr txBox="1"/>
          <p:nvPr/>
        </p:nvSpPr>
        <p:spPr>
          <a:xfrm>
            <a:off x="200373" y="-4"/>
            <a:ext cx="806464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600" b="1"/>
            </a:pPr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第七站:</a:t>
            </a:r>
            <a:r>
              <a:rPr b="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晨曦</a:t>
            </a:r>
            <a:endParaRPr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32" name="Google Shape;270;p33" descr="Google Shape;270;p3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00373" y="2194493"/>
            <a:ext cx="6390824" cy="3594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Google Shape;271;p33" descr="Google Shape;271;p3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13968" y="5458661"/>
            <a:ext cx="7612482" cy="42949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76;p34" descr="Google Shape;276;p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41403">
            <a:off x="-290533" y="502805"/>
            <a:ext cx="8996375" cy="1001607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Google Shape;277;p34"/>
          <p:cNvSpPr txBox="1"/>
          <p:nvPr/>
        </p:nvSpPr>
        <p:spPr>
          <a:xfrm>
            <a:off x="69424" y="370125"/>
            <a:ext cx="95048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600" b="1"/>
            </a:pPr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第八站:</a:t>
            </a:r>
            <a:r>
              <a:rPr b="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見晴懷古步道</a:t>
            </a:r>
            <a:endParaRPr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37" name="Google Shape;279;p34" descr="Google Shape;279;p3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14441" y="6764524"/>
            <a:ext cx="5256589" cy="2776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Google Shape;280;p34" descr="Google Shape;280;p3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63046" y="1621526"/>
            <a:ext cx="7202466" cy="3839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Google Shape;281;p34" descr="Google Shape;281;p34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75781" y="5788516"/>
            <a:ext cx="6594279" cy="3965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Google Shape;282;p34" descr="Google Shape;282;p34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8158584" y="370125"/>
            <a:ext cx="4537210" cy="6313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圖片 7" descr="800_93e3f7d7303e86249c8c910b4983123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0632" y="3233726"/>
            <a:ext cx="5643602" cy="378621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說文解字＿根"/>
          <p:cNvSpPr txBox="1">
            <a:spLocks noGrp="1"/>
          </p:cNvSpPr>
          <p:nvPr>
            <p:ph type="ctrTitle"/>
          </p:nvPr>
        </p:nvSpPr>
        <p:spPr>
          <a:xfrm>
            <a:off x="-1490488" y="-1243880"/>
            <a:ext cx="10464800" cy="3302001"/>
          </a:xfrm>
          <a:prstGeom prst="rect">
            <a:avLst/>
          </a:prstGeom>
        </p:spPr>
        <p:txBody>
          <a:bodyPr/>
          <a:lstStyle/>
          <a:p>
            <a:r>
              <a:rPr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說文解字</a:t>
            </a:r>
            <a:r>
              <a:rPr 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根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4" name="1事物的存底…"/>
          <p:cNvSpPr txBox="1">
            <a:spLocks noGrp="1"/>
          </p:cNvSpPr>
          <p:nvPr>
            <p:ph type="subTitle" sz="half" idx="1"/>
          </p:nvPr>
        </p:nvSpPr>
        <p:spPr>
          <a:xfrm>
            <a:off x="1270000" y="2932584"/>
            <a:ext cx="10464800" cy="4946079"/>
          </a:xfrm>
          <a:prstGeom prst="rect">
            <a:avLst/>
          </a:prstGeom>
        </p:spPr>
        <p:txBody>
          <a:bodyPr/>
          <a:lstStyle/>
          <a:p>
            <a:pPr indent="148589" algn="l" defTabSz="594359">
              <a:defRPr sz="2405"/>
            </a:pPr>
            <a:r>
              <a:rPr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事物的存底</a:t>
            </a:r>
            <a:endParaRPr lang="en-US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148589" algn="l" defTabSz="594359">
              <a:defRPr sz="2405"/>
            </a:pPr>
            <a:endParaRPr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148589" algn="l" defTabSz="594359">
              <a:defRPr sz="2405"/>
            </a:pPr>
            <a:r>
              <a:rPr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事物的本源</a:t>
            </a:r>
            <a:endParaRPr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904" y="2920552"/>
            <a:ext cx="8280920" cy="539916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461;p47" descr="Google Shape;461;p4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41403">
            <a:off x="3089505" y="4375996"/>
            <a:ext cx="7115931" cy="1001610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Google Shape;462;p47"/>
          <p:cNvSpPr txBox="1"/>
          <p:nvPr/>
        </p:nvSpPr>
        <p:spPr>
          <a:xfrm>
            <a:off x="2470074" y="4225336"/>
            <a:ext cx="8064652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7800" b="1"/>
            </a:lvl1pPr>
          </a:lstStyle>
          <a:p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賦歸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65;p14" descr="Google Shape;65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256" y="1342631"/>
            <a:ext cx="9700656" cy="72680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70;p15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1008509"/>
          </a:xfrm>
          <a:prstGeom prst="rect">
            <a:avLst/>
          </a:prstGeom>
        </p:spPr>
        <p:txBody>
          <a:bodyPr/>
          <a:lstStyle>
            <a:lvl1pPr algn="l">
              <a:defRPr sz="5100" b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目錄</a:t>
            </a:r>
          </a:p>
        </p:txBody>
      </p:sp>
      <p:sp>
        <p:nvSpPr>
          <p:cNvPr id="129" name="Google Shape;71;p15"/>
          <p:cNvSpPr/>
          <p:nvPr/>
        </p:nvSpPr>
        <p:spPr>
          <a:xfrm>
            <a:off x="1115416" y="2654300"/>
            <a:ext cx="1965327" cy="1404839"/>
          </a:xfrm>
          <a:prstGeom prst="roundRect">
            <a:avLst>
              <a:gd name="adj" fmla="val 13560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30" name="Google Shape;72;p15"/>
          <p:cNvSpPr/>
          <p:nvPr/>
        </p:nvSpPr>
        <p:spPr>
          <a:xfrm>
            <a:off x="4080469" y="2654300"/>
            <a:ext cx="1965331" cy="1404839"/>
          </a:xfrm>
          <a:prstGeom prst="roundRect">
            <a:avLst>
              <a:gd name="adj" fmla="val 13560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31" name="Google Shape;73;p15"/>
          <p:cNvSpPr/>
          <p:nvPr/>
        </p:nvSpPr>
        <p:spPr>
          <a:xfrm>
            <a:off x="7045521" y="2654300"/>
            <a:ext cx="1965331" cy="1404839"/>
          </a:xfrm>
          <a:prstGeom prst="roundRect">
            <a:avLst>
              <a:gd name="adj" fmla="val 13560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32" name="Google Shape;74;p15"/>
          <p:cNvSpPr/>
          <p:nvPr/>
        </p:nvSpPr>
        <p:spPr>
          <a:xfrm>
            <a:off x="9994303" y="2654300"/>
            <a:ext cx="1965331" cy="1404839"/>
          </a:xfrm>
          <a:prstGeom prst="roundRect">
            <a:avLst>
              <a:gd name="adj" fmla="val 13560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33" name="Google Shape;75;p15"/>
          <p:cNvSpPr txBox="1"/>
          <p:nvPr/>
        </p:nvSpPr>
        <p:spPr>
          <a:xfrm>
            <a:off x="1431328" y="3096367"/>
            <a:ext cx="1333507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研究動機</a:t>
            </a:r>
          </a:p>
        </p:txBody>
      </p:sp>
      <p:sp>
        <p:nvSpPr>
          <p:cNvPr id="134" name="Google Shape;76;p15"/>
          <p:cNvSpPr txBox="1"/>
          <p:nvPr/>
        </p:nvSpPr>
        <p:spPr>
          <a:xfrm>
            <a:off x="4396382" y="3096367"/>
            <a:ext cx="133350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地理實察</a:t>
            </a:r>
          </a:p>
        </p:txBody>
      </p:sp>
      <p:sp>
        <p:nvSpPr>
          <p:cNvPr id="135" name="Google Shape;77;p15"/>
          <p:cNvSpPr txBox="1"/>
          <p:nvPr/>
        </p:nvSpPr>
        <p:spPr>
          <a:xfrm>
            <a:off x="7361435" y="3096367"/>
            <a:ext cx="133350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人文歷史</a:t>
            </a:r>
          </a:p>
        </p:txBody>
      </p:sp>
      <p:sp>
        <p:nvSpPr>
          <p:cNvPr id="136" name="Google Shape;78;p15"/>
          <p:cNvSpPr txBox="1"/>
          <p:nvPr/>
        </p:nvSpPr>
        <p:spPr>
          <a:xfrm>
            <a:off x="10157817" y="3096367"/>
            <a:ext cx="1638303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旅遊＆發展</a:t>
            </a:r>
          </a:p>
        </p:txBody>
      </p:sp>
      <p:pic>
        <p:nvPicPr>
          <p:cNvPr id="137" name="Google Shape;79;p15" descr="Google Shape;79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1956" y="1413155"/>
            <a:ext cx="13668713" cy="323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Google Shape;80;p15" descr="Google Shape;80;p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1152" y="5084943"/>
            <a:ext cx="2583959" cy="2390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Google Shape;81;p15" descr="Google Shape;81;p1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41155" y="5179066"/>
            <a:ext cx="2574067" cy="2202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Google Shape;82;p15" descr="Google Shape;82;p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87644" y="5180193"/>
            <a:ext cx="2578653" cy="2200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Google Shape;83;p15" descr="Google Shape;83;p1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90627" y="5181798"/>
            <a:ext cx="2578106" cy="2197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89;p16"/>
          <p:cNvSpPr txBox="1">
            <a:spLocks noGrp="1"/>
          </p:cNvSpPr>
          <p:nvPr>
            <p:ph type="title"/>
          </p:nvPr>
        </p:nvSpPr>
        <p:spPr>
          <a:xfrm>
            <a:off x="358732" y="304768"/>
            <a:ext cx="11099805" cy="110351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5700" b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研究動機</a:t>
            </a:r>
          </a:p>
        </p:txBody>
      </p:sp>
      <p:sp>
        <p:nvSpPr>
          <p:cNvPr id="145" name="Google Shape;90;p16"/>
          <p:cNvSpPr txBox="1">
            <a:spLocks noGrp="1"/>
          </p:cNvSpPr>
          <p:nvPr>
            <p:ph type="body" idx="1"/>
          </p:nvPr>
        </p:nvSpPr>
        <p:spPr>
          <a:xfrm>
            <a:off x="358732" y="2662222"/>
            <a:ext cx="10919564" cy="4891625"/>
          </a:xfrm>
          <a:prstGeom prst="rect">
            <a:avLst/>
          </a:prstGeom>
        </p:spPr>
        <p:txBody>
          <a:bodyPr anchor="t"/>
          <a:lstStyle/>
          <a:p>
            <a:pPr marL="342900" indent="-342900">
              <a:spcBef>
                <a:spcPts val="0"/>
              </a:spcBef>
              <a:buSzPts val="3600"/>
              <a:buFont typeface="Arial"/>
              <a:defRPr sz="3600" b="1">
                <a:latin typeface="+mj-lt"/>
                <a:ea typeface="+mj-ea"/>
                <a:cs typeface="+mj-cs"/>
                <a:sym typeface="Arial"/>
              </a:defRPr>
            </a:pPr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蘭女校歌:太平山下，蘭園清香。</a:t>
            </a:r>
          </a:p>
          <a:p>
            <a:pPr marL="342900" indent="-342900">
              <a:buSzTx/>
              <a:buNone/>
              <a:defRPr sz="3600" b="1">
                <a:latin typeface="+mj-lt"/>
                <a:ea typeface="+mj-ea"/>
                <a:cs typeface="+mj-cs"/>
                <a:sym typeface="Arial"/>
              </a:defRPr>
            </a:pP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SzPts val="3600"/>
              <a:buFont typeface="Arial"/>
              <a:defRPr sz="3600" b="1">
                <a:latin typeface="+mj-lt"/>
                <a:ea typeface="+mj-ea"/>
                <a:cs typeface="+mj-cs"/>
                <a:sym typeface="Arial"/>
              </a:defRPr>
            </a:pPr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納莉颱風之夜啼哭響</a:t>
            </a:r>
          </a:p>
          <a:p>
            <a:pPr marL="342900" indent="-342900">
              <a:buSzTx/>
              <a:buNone/>
              <a:defRPr sz="3600" b="1">
                <a:latin typeface="+mj-lt"/>
                <a:ea typeface="+mj-ea"/>
                <a:cs typeface="+mj-cs"/>
                <a:sym typeface="Arial"/>
              </a:defRPr>
            </a:pP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SzPts val="3600"/>
              <a:buFont typeface="Arial"/>
              <a:defRPr sz="3600" b="1">
                <a:latin typeface="+mj-lt"/>
                <a:ea typeface="+mj-ea"/>
                <a:cs typeface="+mj-cs"/>
                <a:sym typeface="Arial"/>
              </a:defRPr>
            </a:pPr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逝去的榮景，風華再現                      </a:t>
            </a:r>
          </a:p>
        </p:txBody>
      </p:sp>
      <p:pic>
        <p:nvPicPr>
          <p:cNvPr id="146" name="Google Shape;91;p16" descr="Google Shape;91;p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5738" y="1662090"/>
            <a:ext cx="13440538" cy="266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圖片 6" descr="imag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978" y="4876800"/>
            <a:ext cx="3344708" cy="41767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96;p17"/>
          <p:cNvSpPr txBox="1">
            <a:spLocks noGrp="1"/>
          </p:cNvSpPr>
          <p:nvPr>
            <p:ph type="title"/>
          </p:nvPr>
        </p:nvSpPr>
        <p:spPr>
          <a:xfrm>
            <a:off x="165694" y="340295"/>
            <a:ext cx="11099805" cy="11035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786383">
              <a:defRPr sz="5600" b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sz="60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地理實察</a:t>
            </a:r>
            <a:r>
              <a:rPr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(D1)</a:t>
            </a:r>
          </a:p>
        </p:txBody>
      </p:sp>
      <p:pic>
        <p:nvPicPr>
          <p:cNvPr id="165" name="Google Shape;97;p17" descr="Google Shape;97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9069" y="1371222"/>
            <a:ext cx="13442949" cy="261942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Google Shape;98;p17"/>
          <p:cNvSpPr/>
          <p:nvPr/>
        </p:nvSpPr>
        <p:spPr>
          <a:xfrm>
            <a:off x="1418014" y="2122266"/>
            <a:ext cx="10806301" cy="51747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AD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7" name="Google Shape;99;p17"/>
          <p:cNvSpPr txBox="1"/>
          <p:nvPr/>
        </p:nvSpPr>
        <p:spPr>
          <a:xfrm>
            <a:off x="794001" y="5875808"/>
            <a:ext cx="158430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太平山莊</a:t>
            </a:r>
          </a:p>
        </p:txBody>
      </p:sp>
      <p:sp>
        <p:nvSpPr>
          <p:cNvPr id="168" name="Google Shape;100;p17"/>
          <p:cNvSpPr txBox="1"/>
          <p:nvPr/>
        </p:nvSpPr>
        <p:spPr>
          <a:xfrm>
            <a:off x="4054128" y="7157278"/>
            <a:ext cx="187221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b="1" dirty="0">
                <a:latin typeface="標楷體" panose="03000509000000000000" pitchFamily="65" charset="-120"/>
                <a:ea typeface="標楷體" panose="03000509000000000000" pitchFamily="65" charset="-120"/>
              </a:rPr>
              <a:t>紫葉槭步道</a:t>
            </a:r>
          </a:p>
        </p:txBody>
      </p:sp>
      <p:sp>
        <p:nvSpPr>
          <p:cNvPr id="169" name="Google Shape;101;p17"/>
          <p:cNvSpPr txBox="1"/>
          <p:nvPr/>
        </p:nvSpPr>
        <p:spPr>
          <a:xfrm>
            <a:off x="6564060" y="6232445"/>
            <a:ext cx="252030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>
                <a:latin typeface="標楷體" panose="03000509000000000000" pitchFamily="65" charset="-120"/>
                <a:ea typeface="標楷體" panose="03000509000000000000" pitchFamily="65" charset="-120"/>
              </a:rPr>
              <a:t>檜木原始林步道</a:t>
            </a:r>
          </a:p>
        </p:txBody>
      </p:sp>
      <p:sp>
        <p:nvSpPr>
          <p:cNvPr id="170" name="Google Shape;102;p17"/>
          <p:cNvSpPr txBox="1"/>
          <p:nvPr/>
        </p:nvSpPr>
        <p:spPr>
          <a:xfrm>
            <a:off x="10278385" y="7030620"/>
            <a:ext cx="230430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鐵杉木自然步道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71" name="Google Shape;103;p17" descr="Google Shape;103;p1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89709" y="2649511"/>
            <a:ext cx="3066669" cy="3065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Google Shape;104;p17" descr="Google Shape;104;p17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326385" y="3580656"/>
            <a:ext cx="2980079" cy="3477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Google Shape;105;p17" descr="Google Shape;105;p1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420676" y="2846891"/>
            <a:ext cx="2755104" cy="3264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Google Shape;106;p17" descr="Google Shape;106;p17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9329760" y="4264345"/>
            <a:ext cx="3628861" cy="24340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11;p18"/>
          <p:cNvSpPr/>
          <p:nvPr/>
        </p:nvSpPr>
        <p:spPr>
          <a:xfrm>
            <a:off x="1418014" y="2122266"/>
            <a:ext cx="10806301" cy="51747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AD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77" name="Google Shape;112;p18"/>
          <p:cNvSpPr txBox="1">
            <a:spLocks noGrp="1"/>
          </p:cNvSpPr>
          <p:nvPr>
            <p:ph type="title"/>
          </p:nvPr>
        </p:nvSpPr>
        <p:spPr>
          <a:xfrm>
            <a:off x="165694" y="340295"/>
            <a:ext cx="11099805" cy="11035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786383">
              <a:defRPr sz="5600" b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sz="60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地理實察</a:t>
            </a:r>
            <a:endParaRPr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78" name="Google Shape;113;p18" descr="Google Shape;113;p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4344" y="1446511"/>
            <a:ext cx="13442952" cy="261942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Google Shape;114;p18"/>
          <p:cNvSpPr txBox="1"/>
          <p:nvPr/>
        </p:nvSpPr>
        <p:spPr>
          <a:xfrm>
            <a:off x="1245990" y="7049535"/>
            <a:ext cx="158417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入房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0" name="Google Shape;115;p18"/>
          <p:cNvSpPr txBox="1"/>
          <p:nvPr/>
        </p:nvSpPr>
        <p:spPr>
          <a:xfrm>
            <a:off x="5326689" y="6137794"/>
            <a:ext cx="187230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觀星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1" name="Google Shape;116;p18"/>
          <p:cNvSpPr txBox="1"/>
          <p:nvPr/>
        </p:nvSpPr>
        <p:spPr>
          <a:xfrm>
            <a:off x="9155023" y="7412627"/>
            <a:ext cx="252030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夜歸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2" name="Google Shape;117;p18" descr="Google Shape;117;p1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49276" y="3050711"/>
            <a:ext cx="3443105" cy="3597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Google Shape;118;p18" descr="Google Shape;118;p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2240" y="1838234"/>
            <a:ext cx="2690702" cy="418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Google Shape;120;p18" descr="Google Shape;120;p18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9155023" y="2668934"/>
            <a:ext cx="2602316" cy="4616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125;p19"/>
          <p:cNvSpPr/>
          <p:nvPr/>
        </p:nvSpPr>
        <p:spPr>
          <a:xfrm>
            <a:off x="1418014" y="2122266"/>
            <a:ext cx="10806301" cy="51747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ADFFF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20" name="Google Shape;126;p19"/>
          <p:cNvSpPr txBox="1">
            <a:spLocks noGrp="1"/>
          </p:cNvSpPr>
          <p:nvPr>
            <p:ph type="title"/>
          </p:nvPr>
        </p:nvSpPr>
        <p:spPr>
          <a:xfrm>
            <a:off x="165694" y="340295"/>
            <a:ext cx="11099805" cy="11035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786383">
              <a:defRPr sz="5600" b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sz="60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地理實察</a:t>
            </a:r>
            <a:r>
              <a:rPr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(D2)</a:t>
            </a:r>
          </a:p>
        </p:txBody>
      </p:sp>
      <p:pic>
        <p:nvPicPr>
          <p:cNvPr id="221" name="Google Shape;127;p19" descr="Google Shape;127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4344" y="1446511"/>
            <a:ext cx="13442952" cy="261942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Google Shape;128;p19"/>
          <p:cNvSpPr txBox="1"/>
          <p:nvPr/>
        </p:nvSpPr>
        <p:spPr>
          <a:xfrm>
            <a:off x="1264495" y="6765072"/>
            <a:ext cx="158417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晨曦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3" name="Google Shape;129;p19"/>
          <p:cNvSpPr txBox="1"/>
          <p:nvPr/>
        </p:nvSpPr>
        <p:spPr>
          <a:xfrm>
            <a:off x="5447003" y="5831483"/>
            <a:ext cx="216030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見晴懷古步道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4" name="Google Shape;130;p19"/>
          <p:cNvSpPr txBox="1"/>
          <p:nvPr/>
        </p:nvSpPr>
        <p:spPr>
          <a:xfrm>
            <a:off x="9630549" y="6924036"/>
            <a:ext cx="252030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err="1">
                <a:latin typeface="標楷體" panose="03000509000000000000" pitchFamily="65" charset="-120"/>
                <a:ea typeface="標楷體" panose="03000509000000000000" pitchFamily="65" charset="-120"/>
              </a:rPr>
              <a:t>賦歸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5" name="Google Shape;131;p19" descr="Google Shape;131;p19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6025" y="3636700"/>
            <a:ext cx="4237376" cy="2908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Google Shape;132;p19" descr="Google Shape;132;p19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752025" y="2122266"/>
            <a:ext cx="3550252" cy="3629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Google Shape;133;p19" descr="Google Shape;133;p19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612350" y="3636700"/>
            <a:ext cx="4322803" cy="29087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210</Words>
  <Application>Microsoft Office PowerPoint</Application>
  <PresentationFormat>自訂</PresentationFormat>
  <Paragraphs>99</Paragraphs>
  <Slides>30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1" baseType="lpstr">
      <vt:lpstr>White</vt:lpstr>
      <vt:lpstr>遠離塵囂，來一趟 尋根 之旅吧!</vt:lpstr>
      <vt:lpstr>根 ？</vt:lpstr>
      <vt:lpstr>說文解字-根</vt:lpstr>
      <vt:lpstr>PowerPoint 簡報</vt:lpstr>
      <vt:lpstr>目錄</vt:lpstr>
      <vt:lpstr>研究動機</vt:lpstr>
      <vt:lpstr>地理實察(D1)</vt:lpstr>
      <vt:lpstr>地理實察</vt:lpstr>
      <vt:lpstr>地理實察(D2)</vt:lpstr>
      <vt:lpstr>人文歷史</vt:lpstr>
      <vt:lpstr>PowerPoint 簡報</vt:lpstr>
      <vt:lpstr>PowerPoint 簡報</vt:lpstr>
      <vt:lpstr>PowerPoint 簡報</vt:lpstr>
      <vt:lpstr>PowerPoint 簡報</vt:lpstr>
      <vt:lpstr>PowerPoint 簡報</vt:lpstr>
      <vt:lpstr>旅遊&amp;發展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遠離塵囂，來一趟尋根之旅吧!</dc:title>
  <dc:creator>lib-01</dc:creator>
  <cp:lastModifiedBy>Administrator</cp:lastModifiedBy>
  <cp:revision>13</cp:revision>
  <dcterms:modified xsi:type="dcterms:W3CDTF">2018-12-18T08:49:01Z</dcterms:modified>
</cp:coreProperties>
</file>