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8" r:id="rId4"/>
    <p:sldId id="281" r:id="rId5"/>
    <p:sldId id="282" r:id="rId6"/>
    <p:sldId id="272" r:id="rId7"/>
    <p:sldId id="274" r:id="rId8"/>
    <p:sldId id="270" r:id="rId9"/>
    <p:sldId id="273" r:id="rId10"/>
    <p:sldId id="257" r:id="rId11"/>
    <p:sldId id="258" r:id="rId12"/>
    <p:sldId id="271" r:id="rId13"/>
    <p:sldId id="275" r:id="rId14"/>
    <p:sldId id="276" r:id="rId15"/>
    <p:sldId id="277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79" r:id="rId26"/>
    <p:sldId id="280" r:id="rId27"/>
    <p:sldId id="268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C0E"/>
    <a:srgbClr val="E99D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F302AD-DEF8-4B6A-8C70-A04EB7BD982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049BCC-9BBB-497B-BE52-A9BDE100EB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moa.e-land.gov.tw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高一\人文實地考察-美術館\相片\宜蘭美術館104.6.30\11651341_1634313780139015_15303288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966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620688"/>
            <a:ext cx="64807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人文</a:t>
            </a:r>
            <a:endParaRPr lang="en-US" altLang="zh-TW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TW" alt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實地考察</a:t>
            </a:r>
            <a:endParaRPr lang="zh-TW" alt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91572" y="131318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宜蘭美術館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4128" y="4163905"/>
            <a:ext cx="327044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成員</a:t>
            </a:r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210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何怡欣</a:t>
            </a:r>
            <a:endParaRPr lang="en-US" altLang="zh-TW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陳麗安</a:t>
            </a:r>
            <a:endParaRPr lang="en-US" altLang="zh-TW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207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陳毓姍</a:t>
            </a:r>
            <a:endParaRPr lang="en-US" altLang="zh-TW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205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李映璇</a:t>
            </a:r>
            <a:endParaRPr lang="en-US" altLang="zh-TW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205</a:t>
            </a:r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吳家喬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4" descr="http://www.pthc.chc.edu.tw/ichome/iicc17/Ic7B/Tu%20Pam/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3" y="1848892"/>
            <a:ext cx="2592287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3312368" cy="12961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動機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G:\高一\人文實地考察-美術館\相片\宜蘭美術館104.6.30\11668168_1634314760138917_1587291582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940" y="2196694"/>
            <a:ext cx="5880087" cy="44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3212976"/>
            <a:ext cx="5742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我們這次來宜蘭美術館的緣由是，因為在宜蘭以前沒有美術館，是新開的，所以我們感到很新奇，想說來逛逛，因此才會到那裡看看，再來就是因為聽到有許多人說</a:t>
            </a:r>
          </a:p>
        </p:txBody>
      </p:sp>
      <p:pic>
        <p:nvPicPr>
          <p:cNvPr id="10243" name="Picture 3" descr="G:\高一\人文實地考察-美術館\相片\宜蘭美術館104.6.30\11696806_1634314863472240_72966711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319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74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1296345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過程</a:t>
            </a:r>
          </a:p>
        </p:txBody>
      </p:sp>
      <p:pic>
        <p:nvPicPr>
          <p:cNvPr id="5122" name="Picture 2" descr="G:\高一\人文實地考察-美術館\相片\宜蘭美術館104.6.30\11653396_1634313693472357_11455198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703">
            <a:off x="1763688" y="1075048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32040" y="1430701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觀賞外觀</a:t>
            </a:r>
          </a:p>
        </p:txBody>
      </p:sp>
      <p:sp>
        <p:nvSpPr>
          <p:cNvPr id="8" name="矩形 7"/>
          <p:cNvSpPr/>
          <p:nvPr/>
        </p:nvSpPr>
        <p:spPr>
          <a:xfrm>
            <a:off x="4788024" y="83699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1.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>
            <a:off x="4769272" y="4485208"/>
            <a:ext cx="306784" cy="4166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3" name="Picture 3" descr="G:\高一\人文實地考察-美術館\相片\宜蘭美術館104.6.30\11655302_1634313750139018_86098628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2877">
            <a:off x="291783" y="3295363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高一\人文實地考察-美術館\相片\宜蘭美術館104.6.30\11655473_1634313810139012_3408267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429000"/>
            <a:ext cx="3923927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5508104" y="212972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2.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2120" y="268975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策展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理念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5" name="Picture 5" descr="G:\高一\人文實地考察-美術館\相片\宜蘭美術館104.6.30\11651082_1634314933472233_5058681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85208"/>
            <a:ext cx="1753302" cy="23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324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高一\人文實地考察-美術館\相片\宜蘭美術館104.6.30\11651087_1634313916805668_9514435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44334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83699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3.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9234" y="1430701"/>
            <a:ext cx="3843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觀賞紀錄片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若無觀賞會</a:t>
            </a:r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不懂他的作品的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內容喔！</a:t>
            </a:r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G:\高一\人文實地考察-美術館\相片\宜蘭美術館104.6.30\11651103_1634313833472343_177960282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113"/>
            <a:ext cx="4716016" cy="35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高一\人文實地考察-美術館\相片\宜蘭美術館104.6.30\11650522_1634313963472330_112765111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960440" cy="46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7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高一\人文實地考察-美術館\相片\宜蘭美術館104.6.30\11651119_1634314540138939_7092560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" y="188640"/>
            <a:ext cx="6200053" cy="51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4643">
            <a:off x="5115291" y="1893403"/>
            <a:ext cx="3618303" cy="482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263680" y="841023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4.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4248" y="1471143"/>
            <a:ext cx="3843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觀賞畫作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4" name="Picture 6" descr="G:\高一\人文實地考察-美術館\相片\宜蘭美術館104.6.30\11657470_1634314100138983_44394182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78920"/>
            <a:ext cx="2283233" cy="30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6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G:\高一\人文實地考察-美術館\相片\宜蘭美術館104.6.30\11653216_1634314453472281_1670549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6166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G:\高一\人文實地考察-美術館\相片\宜蘭美術館104.6.30\11652186_1634314400138953_146411316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8244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85435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5.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8617" y="1383872"/>
            <a:ext cx="3843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採訪與紀錄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高一\人文實地考察-美術館\相片\宜蘭美術館104.6.30\11667221_1634314470138946_16707482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1272"/>
            <a:ext cx="6456040" cy="49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85435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6.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35696" y="1367770"/>
            <a:ext cx="3843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拍美美的照回家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9" name="Picture 3" descr="G:\高一\人文實地考察-美術館\相片\宜蘭美術館104.6.30\11667876_1634313760139017_17715468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51905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高一\人文實地考察-美術館\相片\宜蘭美術館104.6.30\11693169_1634314853472241_33819299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304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高一\人文實地考察-美術館\相片\宜蘭美術館104.6.30\11693057_1634314346805625_2021442247_n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613226" cy="58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62106"/>
            <a:ext cx="702474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訪談紀錄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3568" y="1348847"/>
            <a:ext cx="7024744" cy="2646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400" dirty="0" smtClean="0">
                <a:solidFill>
                  <a:schemeClr val="tx1"/>
                </a:solidFill>
                <a:ea typeface="微軟正黑體" pitchFamily="34" charset="-120"/>
              </a:rPr>
              <a:t>Q</a:t>
            </a:r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.</a:t>
            </a:r>
            <a:r>
              <a:rPr lang="zh-TW" altLang="en-US" sz="5400" dirty="0">
                <a:solidFill>
                  <a:schemeClr val="tx1"/>
                </a:solidFill>
                <a:ea typeface="微軟正黑體" pitchFamily="34" charset="-120"/>
              </a:rPr>
              <a:t>想要參訪宜蘭美術館的原因</a:t>
            </a:r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?</a:t>
            </a:r>
            <a:endParaRPr lang="zh-TW" alt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4221088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TW" sz="54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400" b="1" dirty="0" smtClean="0">
                <a:solidFill>
                  <a:srgbClr val="00B0F0"/>
                </a:solidFill>
              </a:rPr>
              <a:t>因為宜蘭美術館為新開張的因此頗為有興趣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3756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高一\人文實地考察-美術館\相片\宜蘭美術館104.6.30\11653396_1634313693472357_114551986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1" y="1052736"/>
            <a:ext cx="5143500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008" y="-99392"/>
            <a:ext cx="7488950" cy="2185312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chemeClr val="tx1"/>
                </a:solidFill>
                <a:ea typeface="微軟正黑體" pitchFamily="34" charset="-120"/>
              </a:rPr>
              <a:t>Q.</a:t>
            </a:r>
            <a:r>
              <a:rPr lang="zh-TW" altLang="en-US" sz="4400" dirty="0">
                <a:solidFill>
                  <a:schemeClr val="tx1"/>
                </a:solidFill>
              </a:rPr>
              <a:t>對於宜蘭美術館的開張，您認為對宜蘭是否有影響</a:t>
            </a:r>
            <a:r>
              <a:rPr lang="en-US" altLang="zh-TW" sz="4400" dirty="0">
                <a:solidFill>
                  <a:schemeClr val="tx1"/>
                </a:solidFill>
                <a:ea typeface="微軟正黑體" pitchFamily="34" charset="-120"/>
              </a:rPr>
              <a:t>?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20770" y="3645024"/>
            <a:ext cx="5937286" cy="202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400" b="1" dirty="0">
                <a:solidFill>
                  <a:srgbClr val="0070C0"/>
                </a:solidFill>
              </a:rPr>
              <a:t>A</a:t>
            </a:r>
            <a:r>
              <a:rPr lang="en-US" altLang="zh-TW" sz="4400" b="1" dirty="0" smtClean="0">
                <a:solidFill>
                  <a:srgbClr val="0070C0"/>
                </a:solidFill>
              </a:rPr>
              <a:t>.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 有</a:t>
            </a:r>
            <a:r>
              <a:rPr lang="zh-TW" altLang="en-US" sz="4400" b="1" dirty="0">
                <a:solidFill>
                  <a:srgbClr val="0070C0"/>
                </a:solidFill>
              </a:rPr>
              <a:t>，</a:t>
            </a:r>
            <a:r>
              <a:rPr lang="zh-TW" altLang="en-US" sz="3200" b="1" dirty="0">
                <a:solidFill>
                  <a:srgbClr val="00B0F0"/>
                </a:solidFill>
              </a:rPr>
              <a:t>因為宜蘭美術館的開張的，或許</a:t>
            </a:r>
            <a:r>
              <a:rPr lang="zh-TW" altLang="en-US" sz="3200" b="1" dirty="0" smtClean="0">
                <a:solidFill>
                  <a:srgbClr val="00B0F0"/>
                </a:solidFill>
              </a:rPr>
              <a:t>可以</a:t>
            </a:r>
            <a:r>
              <a:rPr lang="zh-TW" altLang="en-US" sz="3200" b="1" dirty="0">
                <a:solidFill>
                  <a:srgbClr val="00B0F0"/>
                </a:solidFill>
              </a:rPr>
              <a:t>使人們陶冶性情，讓自己有更深一層的改變</a:t>
            </a:r>
            <a:endParaRPr lang="en-US" altLang="zh-TW" sz="3200" b="1" dirty="0">
              <a:solidFill>
                <a:srgbClr val="00B0F0"/>
              </a:solidFill>
            </a:endParaRPr>
          </a:p>
          <a:p>
            <a:r>
              <a:rPr lang="en-US" altLang="zh-TW" sz="44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400" b="1" dirty="0" smtClean="0">
                <a:solidFill>
                  <a:srgbClr val="0070C0"/>
                </a:solidFill>
              </a:rPr>
              <a:t> 否</a:t>
            </a:r>
            <a:r>
              <a:rPr lang="zh-TW" altLang="en-US" sz="4400" b="1" dirty="0">
                <a:solidFill>
                  <a:srgbClr val="0070C0"/>
                </a:solidFill>
              </a:rPr>
              <a:t>，</a:t>
            </a:r>
            <a:r>
              <a:rPr lang="zh-TW" altLang="en-US" sz="3200" b="1" dirty="0">
                <a:solidFill>
                  <a:srgbClr val="00B0F0"/>
                </a:solidFill>
              </a:rPr>
              <a:t>因為許多的人依舊不會仔細觀看畫作，因此對宜蘭並不會有更深一層的改變</a:t>
            </a:r>
          </a:p>
        </p:txBody>
      </p:sp>
      <p:pic>
        <p:nvPicPr>
          <p:cNvPr id="7" name="Picture 16" descr="http://www.pthc.chc.edu.tw/ichome/iicc17/Ic7B/Tu%20Pam/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836712"/>
            <a:ext cx="1368152" cy="1203977"/>
          </a:xfrm>
          <a:prstGeom prst="rect">
            <a:avLst/>
          </a:prstGeom>
          <a:noFill/>
        </p:spPr>
      </p:pic>
      <p:pic>
        <p:nvPicPr>
          <p:cNvPr id="3075" name="Picture 3" descr="G:\高一\人文實地考察-美術館\相片\宜蘭美術館104.6.30\11693169_1634314853472241_33819299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914" y="3270284"/>
            <a:ext cx="2596086" cy="3371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1443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高一\人文實地考察-美術館\相片\宜蘭美術館104.6.30\11292013_1634313986805661_1168954696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1435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488950" cy="2185312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Q.</a:t>
            </a:r>
            <a:r>
              <a:rPr lang="zh-TW" altLang="en-US" sz="5400" dirty="0">
                <a:solidFill>
                  <a:schemeClr val="tx1"/>
                </a:solidFill>
                <a:ea typeface="微軟正黑體" pitchFamily="34" charset="-120"/>
              </a:rPr>
              <a:t>再去過</a:t>
            </a:r>
            <a:r>
              <a:rPr lang="zh-TW" altLang="en-US" sz="5400" dirty="0">
                <a:solidFill>
                  <a:schemeClr val="tx1"/>
                </a:solidFill>
              </a:rPr>
              <a:t>宜蘭美術館之後，您對宜蘭美術館的印象為</a:t>
            </a:r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?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3501008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TW" sz="48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400" b="1" dirty="0" smtClean="0">
                <a:solidFill>
                  <a:srgbClr val="00B0F0"/>
                </a:solidFill>
              </a:rPr>
              <a:t>我認為其人員服務頗為親切，空間舒適，適合去閒逛一下</a:t>
            </a:r>
            <a:endParaRPr lang="zh-TW" altLang="en-US" sz="4400" b="1" dirty="0">
              <a:solidFill>
                <a:srgbClr val="00B0F0"/>
              </a:solidFill>
            </a:endParaRPr>
          </a:p>
        </p:txBody>
      </p:sp>
      <p:pic>
        <p:nvPicPr>
          <p:cNvPr id="8" name="Picture 20" descr="http://www.pthc.chc.edu.tw/ichome/iicc17/Ic7B/Tu%20Pam/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4971971"/>
            <a:ext cx="2088232" cy="1496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147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04544"/>
            <a:ext cx="7488950" cy="2185312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Q.</a:t>
            </a:r>
            <a:r>
              <a:rPr lang="zh-TW" altLang="en-US" sz="5400" dirty="0">
                <a:solidFill>
                  <a:schemeClr val="tx1"/>
                </a:solidFill>
                <a:ea typeface="微軟正黑體" pitchFamily="34" charset="-120"/>
              </a:rPr>
              <a:t>在看完這次的畫展</a:t>
            </a:r>
            <a:r>
              <a:rPr lang="zh-TW" altLang="en-US" sz="5400" dirty="0">
                <a:solidFill>
                  <a:schemeClr val="tx1"/>
                </a:solidFill>
              </a:rPr>
              <a:t>之後，您對於其畫的看法為</a:t>
            </a:r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?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321297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TW" sz="48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000" b="1" dirty="0" smtClean="0">
                <a:solidFill>
                  <a:srgbClr val="00B0F0"/>
                </a:solidFill>
              </a:rPr>
              <a:t>我覺得長的印象派，幾乎看不懂，除非在看完介紹片之後</a:t>
            </a:r>
            <a:endParaRPr lang="en-US" altLang="zh-TW" sz="4000" b="1" dirty="0" smtClean="0">
              <a:solidFill>
                <a:srgbClr val="00B0F0"/>
              </a:solidFill>
            </a:endParaRPr>
          </a:p>
          <a:p>
            <a:r>
              <a:rPr lang="en-US" altLang="zh-TW" sz="48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000" b="1" dirty="0" smtClean="0">
                <a:solidFill>
                  <a:srgbClr val="00B0F0"/>
                </a:solidFill>
              </a:rPr>
              <a:t>這話實在是令我印象深刻，非常的不同</a:t>
            </a:r>
            <a:endParaRPr lang="zh-TW" altLang="en-US" sz="4000" b="1" dirty="0">
              <a:solidFill>
                <a:srgbClr val="00B0F0"/>
              </a:solidFill>
            </a:endParaRPr>
          </a:p>
        </p:txBody>
      </p:sp>
      <p:pic>
        <p:nvPicPr>
          <p:cNvPr id="6" name="Picture 18" descr="http://www.pthc.chc.edu.tw/ichome/iicc17/Ic7B/Tu%20Pam/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9527" y="1196752"/>
            <a:ext cx="1188132" cy="1152128"/>
          </a:xfrm>
          <a:prstGeom prst="rect">
            <a:avLst/>
          </a:prstGeom>
          <a:noFill/>
        </p:spPr>
      </p:pic>
      <p:pic>
        <p:nvPicPr>
          <p:cNvPr id="4098" name="Picture 2" descr="G:\高一\人文實地考察-美術館\相片\宜蘭美術館104.6.30\11657536_1634313873472339_4005263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301" y="3294858"/>
            <a:ext cx="3383699" cy="35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730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高一\人文實地考察-美術館\相片\宜蘭美術館104.6.30\11653396_1634313693472357_114551986_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3312368" cy="12961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簡介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365276"/>
            <a:ext cx="7409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宜蘭美術館是利用舊有的台灣銀行宜蘭分行大樓整修改建，台銀舊分行設立於</a:t>
            </a:r>
            <a:r>
              <a:rPr lang="en-US" altLang="zh-TW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1899</a:t>
            </a:r>
            <a:r>
              <a:rPr lang="zh-TW" altLang="zh-TW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年，之後因戰火毀損，再於民國三十八年重建成洋式的復古樓房，外觀簡潔且具有古典風貌，富含著歷史文化的意義</a:t>
            </a:r>
          </a:p>
        </p:txBody>
      </p:sp>
      <p:pic>
        <p:nvPicPr>
          <p:cNvPr id="3074" name="Picture 2" descr="http://2015yilan-ws.hamastar.com.tw/001/2015yilan/176/ckfile/62ed9106-da8b-4b91-b098-799384284d3d@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1886">
            <a:off x="3623327" y="39919"/>
            <a:ext cx="4689490" cy="3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52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log-imgs-37.fc2.com/o/u/h/ouhito/namek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293095"/>
            <a:ext cx="2147893" cy="2147895"/>
          </a:xfrm>
          <a:prstGeom prst="rect">
            <a:avLst/>
          </a:prstGeom>
          <a:noFill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04544"/>
            <a:ext cx="7488950" cy="2185312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Q.</a:t>
            </a:r>
            <a:r>
              <a:rPr lang="zh-TW" altLang="en-US" sz="5400" dirty="0">
                <a:solidFill>
                  <a:schemeClr val="tx1"/>
                </a:solidFill>
                <a:ea typeface="微軟正黑體" pitchFamily="34" charset="-120"/>
              </a:rPr>
              <a:t>參觀過</a:t>
            </a:r>
            <a:r>
              <a:rPr lang="zh-TW" altLang="en-US" sz="5400" dirty="0">
                <a:solidFill>
                  <a:schemeClr val="tx1"/>
                </a:solidFill>
              </a:rPr>
              <a:t>宜蘭美術館的展覽之後，對於畫者有何想法</a:t>
            </a:r>
            <a:r>
              <a:rPr lang="en-US" altLang="zh-TW" sz="5400" dirty="0">
                <a:solidFill>
                  <a:schemeClr val="tx1"/>
                </a:solidFill>
                <a:ea typeface="微軟正黑體" pitchFamily="34" charset="-120"/>
              </a:rPr>
              <a:t>?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321297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TW" sz="48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800" dirty="0" smtClean="0">
                <a:solidFill>
                  <a:srgbClr val="00B0F0"/>
                </a:solidFill>
              </a:rPr>
              <a:t>我認為它是一個生活艱辛的老人，因此對於人生有更多的體悟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48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高一\人文實地考察-美術館\相片\宜蘭美術館104.6.30\11653216_1634314453472281_1670549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67" y="2708920"/>
            <a:ext cx="579305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88950" cy="2185312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chemeClr val="tx1"/>
                </a:solidFill>
              </a:rPr>
              <a:t>Q.</a:t>
            </a:r>
            <a:r>
              <a:rPr lang="zh-TW" altLang="en-US" sz="5400" dirty="0">
                <a:solidFill>
                  <a:schemeClr val="tx1"/>
                </a:solidFill>
              </a:rPr>
              <a:t>您是否為宜蘭人，以及此次同行的同伴為</a:t>
            </a:r>
            <a:r>
              <a:rPr lang="en-US" altLang="zh-TW" sz="5400" dirty="0">
                <a:solidFill>
                  <a:schemeClr val="tx1"/>
                </a:solidFill>
              </a:rPr>
              <a:t>?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85566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TW" sz="48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800" b="1" dirty="0" smtClean="0">
                <a:solidFill>
                  <a:srgbClr val="00B0F0"/>
                </a:solidFill>
              </a:rPr>
              <a:t>是，而此次同行的人為我的朋友</a:t>
            </a:r>
            <a:endParaRPr lang="zh-TW" alt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89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高一\人文實地考察-美術館\相片\宜蘭美術館104.6.30\11651119_1634314540138939_709256031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33714" y="233353"/>
            <a:ext cx="288032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心得</a:t>
            </a:r>
            <a:endParaRPr lang="zh-TW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3245" y="155679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美術館有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著</a:t>
            </a:r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古典美感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與創新</a:t>
            </a:r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，是</a:t>
            </a:r>
            <a:r>
              <a:rPr lang="zh-TW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因為美術館原本就是個歷史建築，後整修成美術館達空間活化目標，加入許多新的思維與創意，而造就了現在的</a:t>
            </a:r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模樣</a:t>
            </a: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，</a:t>
            </a:r>
            <a:r>
              <a:rPr lang="zh-TW" altLang="zh-TW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現在</a:t>
            </a:r>
            <a:r>
              <a:rPr lang="zh-TW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館內正在展出國寶級人瑞畫家</a:t>
            </a:r>
            <a:r>
              <a:rPr lang="zh-TW" altLang="zh-TW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王攀元先生</a:t>
            </a:r>
            <a:r>
              <a:rPr lang="zh-TW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的個人作品展─「</a:t>
            </a:r>
            <a:r>
              <a:rPr lang="zh-TW" altLang="zh-TW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象徵與指涉</a:t>
            </a:r>
            <a:r>
              <a:rPr lang="zh-TW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」，王攀元的一生是一部曲折的歷史，退休後他全心全意的投入繪畫創作，以繪畫映照他一生的苦難，就是那份淒清的「苦澀美感」，最令人感動，也是他長年孤苦奮鬥熬煉出來的情操。</a:t>
            </a:r>
          </a:p>
          <a:p>
            <a:endParaRPr lang="zh-TW" altLang="zh-TW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altLang="zh-TW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50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高一\人文實地考察-美術館\相片\宜蘭美術館104.6.30\11696664_1634313726805687_1336529358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7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11560" y="836712"/>
            <a:ext cx="47525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後續發展</a:t>
            </a:r>
          </a:p>
        </p:txBody>
      </p:sp>
      <p:sp>
        <p:nvSpPr>
          <p:cNvPr id="3" name="矩形 2"/>
          <p:cNvSpPr/>
          <p:nvPr/>
        </p:nvSpPr>
        <p:spPr>
          <a:xfrm>
            <a:off x="1240060" y="2636912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看</a:t>
            </a:r>
            <a:r>
              <a:rPr lang="zh-TW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完</a:t>
            </a:r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展覽後，</a:t>
            </a:r>
            <a:r>
              <a:rPr lang="zh-TW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讓我們更了解王攀元作家，也讓我們了解美術館。有了美術館後不僅宜蘭人更了解宜蘭，來自外縣市的人去了也能更了解宜蘭和王攀元作家</a:t>
            </a:r>
          </a:p>
        </p:txBody>
      </p:sp>
      <p:pic>
        <p:nvPicPr>
          <p:cNvPr id="8194" name="Picture 2" descr="G:\高一\人文實地考察-美術館\相片\宜蘭美術館104.6.30\11667146_1634314843472242_104637993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839" y="-65328"/>
            <a:ext cx="3386625" cy="2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02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6355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組員活動蹤影紀錄</a:t>
            </a:r>
          </a:p>
        </p:txBody>
      </p:sp>
      <p:pic>
        <p:nvPicPr>
          <p:cNvPr id="1026" name="Picture 2" descr="G:\高一\人文實地考察-美術館\相片\宜蘭美術館104.6.30\11124191_1634314676805592_106529775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04153"/>
            <a:ext cx="6120681" cy="459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高一\人文實地考察-美術館\相片\宜蘭美術館104.6.30\11650522_1634313863472340_6210733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6785">
            <a:off x="6260165" y="4590575"/>
            <a:ext cx="2543547" cy="190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高一\人文實地考察-美術館\相片\宜蘭美術館104.6.30\11651103_1634313833472343_177960282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2821">
            <a:off x="5683902" y="1904153"/>
            <a:ext cx="3696072" cy="27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242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81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52" y="345163"/>
            <a:ext cx="8136904" cy="61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314096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hlinkClick r:id="rId3"/>
              </a:rPr>
              <a:t>http://ymoa.e-land.gov.tw</a:t>
            </a:r>
            <a:r>
              <a:rPr lang="en-US" altLang="zh-TW" dirty="0" smtClean="0">
                <a:hlinkClick r:id="rId3"/>
              </a:rPr>
              <a:t>/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美術館</a:t>
            </a:r>
            <a:r>
              <a:rPr lang="zh-TW" altLang="en-US" dirty="0" smtClean="0"/>
              <a:t>網址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8754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高一\人文實地考察-美術館\相片\宜蘭美術館104.6.30\11655302_1634313750139018_860986286_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50" y="-750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054885"/>
            <a:ext cx="6480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</a:t>
            </a:r>
            <a:endParaRPr lang="zh-TW" altLang="en-US" sz="1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1139" y="1054884"/>
            <a:ext cx="6480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50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</a:t>
            </a:r>
            <a:endParaRPr lang="zh-TW" altLang="en-US" sz="150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6752" y="3179547"/>
            <a:ext cx="72959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謝謝玲聽</a:t>
            </a:r>
          </a:p>
        </p:txBody>
      </p:sp>
      <p:pic>
        <p:nvPicPr>
          <p:cNvPr id="6150" name="Picture 6" descr="http://pic.pimg.tw/nini851129/2f1f14dcc8849adb60b441a30deb2b2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336" y="35326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05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8510" y="-387424"/>
            <a:ext cx="15279785" cy="794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甜甜圈 3"/>
          <p:cNvSpPr/>
          <p:nvPr/>
        </p:nvSpPr>
        <p:spPr>
          <a:xfrm>
            <a:off x="1115616" y="1700808"/>
            <a:ext cx="1944216" cy="1512168"/>
          </a:xfrm>
          <a:prstGeom prst="donut">
            <a:avLst>
              <a:gd name="adj" fmla="val 48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1428784"/>
            <a:ext cx="6180718" cy="871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857752" y="1714488"/>
            <a:ext cx="416331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九芎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通         玻璃</a:t>
            </a:r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廊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道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連接日式藍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房子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5715008" y="1857364"/>
            <a:ext cx="432048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4786314" y="785794"/>
            <a:ext cx="5795531" cy="1296144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老建物、新生命</a:t>
            </a:r>
            <a:r>
              <a:rPr lang="en-US" altLang="zh-TW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zh-TW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zh-TW" alt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57752" y="2357430"/>
            <a:ext cx="19800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金庫          文件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庫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5500694" y="2500306"/>
            <a:ext cx="432048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57752" y="2928934"/>
            <a:ext cx="29033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南門角          過去舊城南門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57752" y="4214818"/>
            <a:ext cx="39292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外圍        宜蘭藝術大師楊英風的作品</a:t>
            </a:r>
            <a:endParaRPr lang="en-US" altLang="zh-TW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美術館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的藝術地標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57752" y="3571876"/>
            <a:ext cx="29033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光廊與天台  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景觀平台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5715008" y="3071810"/>
            <a:ext cx="432048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6215074" y="3714752"/>
            <a:ext cx="432048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5429256" y="4357694"/>
            <a:ext cx="432048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7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3" y="995363"/>
            <a:ext cx="74961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1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344816" cy="15121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8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展覽內容</a:t>
            </a:r>
            <a:r>
              <a:rPr lang="en-US" altLang="zh-TW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zh-TW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G:\高一\人文實地考察-美術館\相片\宜蘭美術館104.6.30\11651341_1634313780139015_15303288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高一\人文實地考察-美術館\相片\宜蘭美術館104.6.30\11696664_1634313726805687_1336529358_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6162">
            <a:off x="4627215" y="4304815"/>
            <a:ext cx="4320191" cy="32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高一\人文實地考察-美術館\相片\宜蘭美術館104.6.30\11713456_1634313826805677_172653119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9048">
            <a:off x="5238450" y="-92241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986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高一\人文實地考察-美術館\相片\宜蘭美術館104.6.30\11694218_1634314063472320_6876187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8622"/>
            <a:ext cx="3203848" cy="68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高一\人文實地考察-美術館\相片\宜蘭美術館104.6.30\11655151_1634314003472326_9178033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8" y="0"/>
            <a:ext cx="3327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高一\人文實地考察-美術館\相片\宜蘭美術館104.6.30\11657533_1634314130138980_20716318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597" y="0"/>
            <a:ext cx="257755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624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高一\人文實地考察-美術館\相片\宜蘭美術館104.6.30\11655213_1634314026805657_192395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748"/>
            <a:ext cx="9150329" cy="68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0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高一\人文實地考察-美術館\相片\宜蘭美術館104.6.30\11667169_1634314286805631_20443502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高一\人文實地考察-美術館\相片\宜蘭美術館104.6.30\11696761_1634314296805630_167778264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68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229</TotalTime>
  <Words>643</Words>
  <Application>Microsoft Office PowerPoint</Application>
  <PresentationFormat>如螢幕大小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奧斯丁</vt:lpstr>
      <vt:lpstr>投影片 1</vt:lpstr>
      <vt:lpstr>簡介 </vt:lpstr>
      <vt:lpstr>投影片 3</vt:lpstr>
      <vt:lpstr>老建物、新生命 </vt:lpstr>
      <vt:lpstr>投影片 5</vt:lpstr>
      <vt:lpstr>展覽內容 </vt:lpstr>
      <vt:lpstr>投影片 7</vt:lpstr>
      <vt:lpstr>投影片 8</vt:lpstr>
      <vt:lpstr>投影片 9</vt:lpstr>
      <vt:lpstr>動機 </vt:lpstr>
      <vt:lpstr>投影片 11</vt:lpstr>
      <vt:lpstr>投影片 12</vt:lpstr>
      <vt:lpstr>投影片 13</vt:lpstr>
      <vt:lpstr>投影片 14</vt:lpstr>
      <vt:lpstr>投影片 15</vt:lpstr>
      <vt:lpstr>訪談紀錄</vt:lpstr>
      <vt:lpstr>Q.對於宜蘭美術館的開張，您認為對宜蘭是否有影響?</vt:lpstr>
      <vt:lpstr>Q.再去過宜蘭美術館之後，您對宜蘭美術館的印象為?</vt:lpstr>
      <vt:lpstr>Q.在看完這次的畫展之後，您對於其畫的看法為?</vt:lpstr>
      <vt:lpstr>Q.參觀過宜蘭美術館的展覽之後，對於畫者有何想法?</vt:lpstr>
      <vt:lpstr>Q.您是否為宜蘭人，以及此次同行的同伴為?</vt:lpstr>
      <vt:lpstr>投影片 22</vt:lpstr>
      <vt:lpstr>投影片 23</vt:lpstr>
      <vt:lpstr>組員活動蹤影紀錄</vt:lpstr>
      <vt:lpstr>投影片 25</vt:lpstr>
      <vt:lpstr>http://ymoa.e-land.gov.tw/  美術館網址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</dc:creator>
  <cp:lastModifiedBy>峰</cp:lastModifiedBy>
  <cp:revision>43</cp:revision>
  <dcterms:created xsi:type="dcterms:W3CDTF">2015-08-26T11:00:37Z</dcterms:created>
  <dcterms:modified xsi:type="dcterms:W3CDTF">2015-11-10T13:58:22Z</dcterms:modified>
</cp:coreProperties>
</file>