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9"/>
  </p:notesMasterIdLst>
  <p:sldIdLst>
    <p:sldId id="831" r:id="rId4"/>
    <p:sldId id="836" r:id="rId5"/>
    <p:sldId id="744" r:id="rId6"/>
    <p:sldId id="874" r:id="rId7"/>
    <p:sldId id="786" r:id="rId8"/>
    <p:sldId id="823" r:id="rId9"/>
    <p:sldId id="857" r:id="rId10"/>
    <p:sldId id="798" r:id="rId11"/>
    <p:sldId id="879" r:id="rId12"/>
    <p:sldId id="880" r:id="rId13"/>
    <p:sldId id="884" r:id="rId14"/>
    <p:sldId id="885" r:id="rId15"/>
    <p:sldId id="887" r:id="rId16"/>
    <p:sldId id="886" r:id="rId17"/>
    <p:sldId id="881" r:id="rId18"/>
    <p:sldId id="888" r:id="rId19"/>
    <p:sldId id="846" r:id="rId20"/>
    <p:sldId id="882" r:id="rId21"/>
    <p:sldId id="891" r:id="rId22"/>
    <p:sldId id="890" r:id="rId23"/>
    <p:sldId id="830" r:id="rId24"/>
    <p:sldId id="889" r:id="rId25"/>
    <p:sldId id="855" r:id="rId26"/>
    <p:sldId id="878" r:id="rId27"/>
    <p:sldId id="872" r:id="rId28"/>
  </p:sldIdLst>
  <p:sldSz cx="9144000" cy="5143500" type="screen16x9"/>
  <p:notesSz cx="6858000" cy="9144000"/>
  <p:defaultTextStyle>
    <a:defPPr>
      <a:defRPr lang="zh-CN"/>
    </a:defPPr>
    <a:lvl1pPr marL="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CD4B"/>
    <a:srgbClr val="00B853"/>
    <a:srgbClr val="48BE28"/>
    <a:srgbClr val="6DB939"/>
    <a:srgbClr val="55BD47"/>
    <a:srgbClr val="60CC60"/>
    <a:srgbClr val="A2E197"/>
    <a:srgbClr val="A1C65E"/>
    <a:srgbClr val="6DC749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深色样式 1 - 强调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浅色样式 3 - 强调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034E78-7F5D-4C2E-B375-FC64B27BC917}" styleName="深色样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3" autoAdjust="0"/>
    <p:restoredTop sz="95494" autoAdjust="0"/>
  </p:normalViewPr>
  <p:slideViewPr>
    <p:cSldViewPr>
      <p:cViewPr>
        <p:scale>
          <a:sx n="90" d="100"/>
          <a:sy n="90" d="100"/>
        </p:scale>
        <p:origin x="-1008" y="-498"/>
      </p:cViewPr>
      <p:guideLst>
        <p:guide orient="horz" pos="1620"/>
        <p:guide pos="2880"/>
      </p:guideLst>
    </p:cSldViewPr>
  </p:slideViewPr>
  <p:notesTextViewPr>
    <p:cViewPr>
      <p:scale>
        <a:sx n="25" d="100"/>
        <a:sy n="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D96D07-341D-4D88-BBFE-B431BFA04196}" type="datetimeFigureOut">
              <a:rPr lang="zh-CN" altLang="en-US" smtClean="0"/>
              <a:t>2018/12/19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A0F9D-3357-4A94-85C8-3B842B870D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5513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A0F9D-3357-4A94-85C8-3B842B870DC6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1491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A0F9D-3357-4A94-85C8-3B842B870DC6}" type="slidenum">
              <a:rPr lang="zh-CN" altLang="en-US" smtClean="0">
                <a:solidFill>
                  <a:prstClr val="black"/>
                </a:solidFill>
              </a:rPr>
              <a:pPr/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2758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A0F9D-3357-4A94-85C8-3B842B870DC6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8673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A0F9D-3357-4A94-85C8-3B842B870DC6}" type="slidenum">
              <a:rPr lang="zh-CN" altLang="en-US" smtClean="0">
                <a:solidFill>
                  <a:prstClr val="black"/>
                </a:solidFill>
              </a:rPr>
              <a:pPr/>
              <a:t>25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326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A0F9D-3357-4A94-85C8-3B842B870DC6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825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A0F9D-3357-4A94-85C8-3B842B870DC6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265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09793-CE54-4C1E-A1BA-7EFCAB083FBE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20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A0F9D-3357-4A94-85C8-3B842B870DC6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119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A0F9D-3357-4A94-85C8-3B842B870DC6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7824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A0F9D-3357-4A94-85C8-3B842B870DC6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6622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A0F9D-3357-4A94-85C8-3B842B870DC6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1047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A0F9D-3357-4A94-85C8-3B842B870DC6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110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646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lIns="91438" tIns="45719" rIns="91438" bIns="45719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 lIns="91438" tIns="45719" rIns="91438" bIns="45719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B44CCEC7-3A54-47D1-BB25-17A0FDA63797}" type="datetimeFigureOut">
              <a:rPr lang="zh-CN" altLang="en-US" smtClean="0"/>
              <a:t>2018/12/19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65495661-81B6-46E9-A91E-889569155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7523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  <a:prstGeom prst="rect">
            <a:avLst/>
          </a:prstGeom>
        </p:spPr>
        <p:txBody>
          <a:bodyPr vert="eaVert" lIns="91438" tIns="45719" rIns="91438" bIns="45719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  <a:prstGeom prst="rect">
            <a:avLst/>
          </a:prstGeom>
        </p:spPr>
        <p:txBody>
          <a:bodyPr vert="eaVert" lIns="91438" tIns="45719" rIns="91438" bIns="45719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B44CCEC7-3A54-47D1-BB25-17A0FDA63797}" type="datetimeFigureOut">
              <a:rPr lang="zh-CN" altLang="en-US" smtClean="0"/>
              <a:t>2018/12/19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65495661-81B6-46E9-A91E-889569155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827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2018/12/19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67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2018/12/19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20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2018/12/19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60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2018/12/19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28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2018/12/19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0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2018/12/19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22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2018/12/19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2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2018/12/19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11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129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2018/12/19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75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2018/12/19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9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5"/>
            <a:ext cx="1971675" cy="435887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5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2018/12/19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44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17EC-9E5D-4912-B7E1-4B6211EAB856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2018/12/19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EFE4-0FA4-468F-9AFD-57F5D7D64AE2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627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17EC-9E5D-4912-B7E1-4B6211EAB856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2018/12/19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EFE4-0FA4-468F-9AFD-57F5D7D64AE2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6108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17EC-9E5D-4912-B7E1-4B6211EAB856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2018/12/19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EFE4-0FA4-468F-9AFD-57F5D7D64AE2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7434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17EC-9E5D-4912-B7E1-4B6211EAB856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2018/12/19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EFE4-0FA4-468F-9AFD-57F5D7D64AE2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60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17EC-9E5D-4912-B7E1-4B6211EAB856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2018/12/19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EFE4-0FA4-468F-9AFD-57F5D7D64AE2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3010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17EC-9E5D-4912-B7E1-4B6211EAB856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2018/12/19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EFE4-0FA4-468F-9AFD-57F5D7D64AE2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3467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17EC-9E5D-4912-B7E1-4B6211EAB856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2018/12/19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EFE4-0FA4-468F-9AFD-57F5D7D64AE2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01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lIns="91438" tIns="45719" rIns="91438" bIns="45719"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lIns="91438" tIns="45719" rIns="91438" bIns="45719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B44CCEC7-3A54-47D1-BB25-17A0FDA63797}" type="datetimeFigureOut">
              <a:rPr lang="zh-CN" altLang="en-US" smtClean="0"/>
              <a:t>2018/12/19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65495661-81B6-46E9-A91E-889569155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6379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17EC-9E5D-4912-B7E1-4B6211EAB856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2018/12/19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EFE4-0FA4-468F-9AFD-57F5D7D64AE2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6943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17EC-9E5D-4912-B7E1-4B6211EAB856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2018/12/19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EFE4-0FA4-468F-9AFD-57F5D7D64AE2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8244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17EC-9E5D-4912-B7E1-4B6211EAB856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2018/12/19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EFE4-0FA4-468F-9AFD-57F5D7D64AE2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7820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17EC-9E5D-4912-B7E1-4B6211EAB856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2018/12/19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EFE4-0FA4-468F-9AFD-57F5D7D64AE2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688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lIns="91438" tIns="45719" rIns="91438" bIns="45719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B44CCEC7-3A54-47D1-BB25-17A0FDA63797}" type="datetimeFigureOut">
              <a:rPr lang="zh-CN" altLang="en-US" smtClean="0"/>
              <a:t>2018/12/19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65495661-81B6-46E9-A91E-889569155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922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lIns="91438" tIns="45719" rIns="91438" bIns="45719"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  <a:prstGeom prst="rect">
            <a:avLst/>
          </a:prstGeom>
        </p:spPr>
        <p:txBody>
          <a:bodyPr lIns="91438" tIns="45719" rIns="91438" bIns="45719"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B44CCEC7-3A54-47D1-BB25-17A0FDA63797}" type="datetimeFigureOut">
              <a:rPr lang="zh-CN" altLang="en-US" smtClean="0"/>
              <a:t>2018/12/19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65495661-81B6-46E9-A91E-889569155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783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lIns="91438" tIns="45719" rIns="91438" bIns="45719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B44CCEC7-3A54-47D1-BB25-17A0FDA63797}" type="datetimeFigureOut">
              <a:rPr lang="zh-CN" altLang="en-US" smtClean="0"/>
              <a:t>2018/12/19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65495661-81B6-46E9-A91E-889569155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402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B44CCEC7-3A54-47D1-BB25-17A0FDA63797}" type="datetimeFigureOut">
              <a:rPr lang="zh-CN" altLang="en-US" smtClean="0"/>
              <a:t>2018/12/19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65495661-81B6-46E9-A91E-889569155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6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  <a:prstGeom prst="rect">
            <a:avLst/>
          </a:prstGeom>
        </p:spPr>
        <p:txBody>
          <a:bodyPr lIns="91438" tIns="45719" rIns="91438" bIns="45719"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B44CCEC7-3A54-47D1-BB25-17A0FDA63797}" type="datetimeFigureOut">
              <a:rPr lang="zh-CN" altLang="en-US" smtClean="0"/>
              <a:t>2018/12/19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65495661-81B6-46E9-A91E-889569155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66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lIns="91438" tIns="45719" rIns="91438" bIns="45719"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B44CCEC7-3A54-47D1-BB25-17A0FDA63797}" type="datetimeFigureOut">
              <a:rPr lang="zh-CN" altLang="en-US" smtClean="0"/>
              <a:t>2018/12/19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65495661-81B6-46E9-A91E-889569155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030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" y="0"/>
            <a:ext cx="913587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197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2018/12/19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289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E1217EC-9E5D-4912-B7E1-4B6211EAB856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685800"/>
              <a:t>2018/12/19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7035EFE4-0FA4-468F-9AFD-57F5D7D64AE2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68580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44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9.xml"/><Relationship Id="rId7" Type="http://schemas.microsoft.com/office/2007/relationships/hdphoto" Target="../media/hdphoto1.wdp"/><Relationship Id="rId12" Type="http://schemas.openxmlformats.org/officeDocument/2006/relationships/image" Target="../media/image18.png"/><Relationship Id="rId2" Type="http://schemas.openxmlformats.org/officeDocument/2006/relationships/tags" Target="../tags/tag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5.png"/><Relationship Id="rId11" Type="http://schemas.microsoft.com/office/2007/relationships/hdphoto" Target="../media/hdphoto3.wdp"/><Relationship Id="rId5" Type="http://schemas.openxmlformats.org/officeDocument/2006/relationships/image" Target="../media/image14.pn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4.xml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jpeg"/><Relationship Id="rId7" Type="http://schemas.openxmlformats.org/officeDocument/2006/relationships/image" Target="../media/image34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microsoft.com/office/2007/relationships/hdphoto" Target="../media/hdphoto4.wdp"/><Relationship Id="rId10" Type="http://schemas.openxmlformats.org/officeDocument/2006/relationships/image" Target="../media/image36.jpeg"/><Relationship Id="rId4" Type="http://schemas.openxmlformats.org/officeDocument/2006/relationships/image" Target="../media/image32.png"/><Relationship Id="rId9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" y="0"/>
            <a:ext cx="9135879" cy="514350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-4061" y="1130786"/>
            <a:ext cx="9144000" cy="2024680"/>
          </a:xfrm>
          <a:prstGeom prst="rect">
            <a:avLst/>
          </a:prstGeom>
          <a:solidFill>
            <a:schemeClr val="accent2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TW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5" r="23201" b="71000"/>
          <a:stretch/>
        </p:blipFill>
        <p:spPr>
          <a:xfrm>
            <a:off x="4355977" y="0"/>
            <a:ext cx="2664296" cy="149163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9" r="40313"/>
          <a:stretch/>
        </p:blipFill>
        <p:spPr>
          <a:xfrm>
            <a:off x="4559771" y="2341317"/>
            <a:ext cx="3600400" cy="913272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2" t="28846" r="78434" b="24039"/>
          <a:stretch/>
        </p:blipFill>
        <p:spPr>
          <a:xfrm>
            <a:off x="5256388" y="3256303"/>
            <a:ext cx="864096" cy="313635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2" t="20923" r="78846" b="21154"/>
          <a:stretch/>
        </p:blipFill>
        <p:spPr>
          <a:xfrm>
            <a:off x="6595277" y="3232969"/>
            <a:ext cx="785661" cy="358544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4753035" y="3259636"/>
            <a:ext cx="535724" cy="369332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altLang="zh-TW" dirty="0" smtClean="0">
                <a:solidFill>
                  <a:srgbClr val="A2E197"/>
                </a:solidFill>
              </a:rPr>
              <a:t>206</a:t>
            </a:r>
            <a:endParaRPr lang="zh-TW" altLang="en-US" dirty="0">
              <a:solidFill>
                <a:srgbClr val="A2E197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087693" y="3263631"/>
            <a:ext cx="535724" cy="369332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altLang="zh-TW" dirty="0" smtClean="0">
                <a:solidFill>
                  <a:srgbClr val="A2E197"/>
                </a:solidFill>
              </a:rPr>
              <a:t>212</a:t>
            </a:r>
            <a:endParaRPr lang="zh-TW" altLang="en-US" dirty="0">
              <a:solidFill>
                <a:srgbClr val="A2E197"/>
              </a:solidFill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1" t="11430" r="11062" b="53067"/>
          <a:stretch/>
        </p:blipFill>
        <p:spPr>
          <a:xfrm>
            <a:off x="658501" y="1269912"/>
            <a:ext cx="5391150" cy="1143000"/>
          </a:xfrm>
          <a:prstGeom prst="rect">
            <a:avLst/>
          </a:prstGeom>
        </p:spPr>
      </p:pic>
      <p:sp>
        <p:nvSpPr>
          <p:cNvPr id="17" name="框架 16"/>
          <p:cNvSpPr/>
          <p:nvPr/>
        </p:nvSpPr>
        <p:spPr>
          <a:xfrm>
            <a:off x="107505" y="123479"/>
            <a:ext cx="8928992" cy="4896544"/>
          </a:xfrm>
          <a:prstGeom prst="frame">
            <a:avLst>
              <a:gd name="adj1" fmla="val 77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18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0" t="4310" r="6163" b="10345"/>
          <a:stretch/>
        </p:blipFill>
        <p:spPr bwMode="auto">
          <a:xfrm>
            <a:off x="899592" y="857272"/>
            <a:ext cx="7486751" cy="4146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07504" y="123478"/>
            <a:ext cx="52629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dirty="0" smtClean="0">
                <a:latin typeface="DengXian" panose="02010600030101010101" pitchFamily="2" charset="-122"/>
                <a:ea typeface="DengXian" panose="02010600030101010101" pitchFamily="2" charset="-122"/>
                <a:cs typeface="Arial Unicode MS" panose="020B0604020202020204" pitchFamily="34" charset="-120"/>
              </a:rPr>
              <a:t>二、官老爺休閒農場</a:t>
            </a:r>
            <a:endParaRPr lang="zh-TW" altLang="en-US" sz="4400" dirty="0">
              <a:latin typeface="DengXian" panose="02010600030101010101" pitchFamily="2" charset="-122"/>
              <a:ea typeface="DengXian" panose="02010600030101010101" pitchFamily="2" charset="-122"/>
              <a:cs typeface="Arial Unicode MS" panose="020B0604020202020204" pitchFamily="34" charset="-120"/>
            </a:endParaRPr>
          </a:p>
        </p:txBody>
      </p:sp>
      <p:sp>
        <p:nvSpPr>
          <p:cNvPr id="4" name="甜甜圈 3"/>
          <p:cNvSpPr/>
          <p:nvPr/>
        </p:nvSpPr>
        <p:spPr>
          <a:xfrm>
            <a:off x="2483768" y="2105961"/>
            <a:ext cx="1368152" cy="1368152"/>
          </a:xfrm>
          <a:prstGeom prst="donut">
            <a:avLst>
              <a:gd name="adj" fmla="val 203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596609" y="3482012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官老爺休閒農場</a:t>
            </a:r>
          </a:p>
        </p:txBody>
      </p:sp>
      <p:cxnSp>
        <p:nvCxnSpPr>
          <p:cNvPr id="7" name="直線單箭頭接點 6"/>
          <p:cNvCxnSpPr/>
          <p:nvPr/>
        </p:nvCxnSpPr>
        <p:spPr>
          <a:xfrm>
            <a:off x="2915816" y="2790037"/>
            <a:ext cx="936104" cy="68407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51" t="30870" r="38910" b="34259"/>
          <a:stretch/>
        </p:blipFill>
        <p:spPr bwMode="auto">
          <a:xfrm rot="3978191">
            <a:off x="5561802" y="-198622"/>
            <a:ext cx="754912" cy="1239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7"/>
          <p:cNvSpPr/>
          <p:nvPr/>
        </p:nvSpPr>
        <p:spPr>
          <a:xfrm>
            <a:off x="5451709" y="97082"/>
            <a:ext cx="975098" cy="648072"/>
          </a:xfrm>
          <a:prstGeom prst="rect">
            <a:avLst/>
          </a:prstGeom>
          <a:solidFill>
            <a:schemeClr val="accent2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/>
          <p:cNvSpPr txBox="1"/>
          <p:nvPr/>
        </p:nvSpPr>
        <p:spPr>
          <a:xfrm>
            <a:off x="7164288" y="375822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壯圍鄉新南村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7949118" y="4865670"/>
            <a:ext cx="11256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dirty="0">
                <a:solidFill>
                  <a:schemeClr val="accent2">
                    <a:lumMod val="50000"/>
                  </a:schemeClr>
                </a:solidFill>
              </a:rPr>
              <a:t>參考資料</a:t>
            </a:r>
            <a:r>
              <a:rPr lang="en-US" altLang="zh-TW" sz="1200" dirty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zh-TW" altLang="en-US" sz="1200" dirty="0" smtClean="0">
                <a:solidFill>
                  <a:schemeClr val="accent2">
                    <a:lumMod val="50000"/>
                  </a:schemeClr>
                </a:solidFill>
              </a:rPr>
              <a:t>註</a:t>
            </a:r>
            <a:r>
              <a:rPr lang="en-US" altLang="zh-TW" sz="1200" dirty="0" smtClean="0">
                <a:solidFill>
                  <a:schemeClr val="accent2">
                    <a:lumMod val="50000"/>
                  </a:schemeClr>
                </a:solidFill>
              </a:rPr>
              <a:t>3)</a:t>
            </a:r>
            <a:endParaRPr lang="en-US" altLang="zh-TW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216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6"/>
          <a:stretch/>
        </p:blipFill>
        <p:spPr>
          <a:xfrm>
            <a:off x="185455" y="-13867"/>
            <a:ext cx="2394866" cy="51435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877446" y="697868"/>
            <a:ext cx="32223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rgbClr val="92D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面積</a:t>
            </a:r>
            <a:r>
              <a:rPr lang="en-US" altLang="zh-TW" sz="2800" dirty="0" smtClean="0">
                <a:solidFill>
                  <a:srgbClr val="92D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﹕268.16 </a:t>
            </a:r>
            <a:r>
              <a:rPr lang="zh-TW" altLang="en-US" sz="2800" dirty="0">
                <a:solidFill>
                  <a:srgbClr val="92D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公頃</a:t>
            </a:r>
          </a:p>
        </p:txBody>
      </p:sp>
      <p:sp>
        <p:nvSpPr>
          <p:cNvPr id="6" name="矩形 5"/>
          <p:cNvSpPr/>
          <p:nvPr/>
        </p:nvSpPr>
        <p:spPr>
          <a:xfrm>
            <a:off x="2877446" y="1221088"/>
            <a:ext cx="53014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rgbClr val="92D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 Unicode MS" panose="020B0604020202020204" pitchFamily="34" charset="-120"/>
              </a:rPr>
              <a:t>商業</a:t>
            </a:r>
            <a:r>
              <a:rPr lang="en-US" altLang="zh-TW" sz="2800" dirty="0" smtClean="0">
                <a:solidFill>
                  <a:srgbClr val="92D050"/>
                </a:solidFill>
                <a:latin typeface="新細明體"/>
                <a:ea typeface="新細明體"/>
                <a:cs typeface="Arial Unicode MS" panose="020B0604020202020204" pitchFamily="34" charset="-120"/>
              </a:rPr>
              <a:t>﹕</a:t>
            </a:r>
            <a:r>
              <a:rPr lang="zh-TW" altLang="en-US" sz="2800" dirty="0" smtClean="0">
                <a:solidFill>
                  <a:srgbClr val="92D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 Unicode MS" panose="020B0604020202020204" pitchFamily="34" charset="-120"/>
              </a:rPr>
              <a:t>採果、農產品</a:t>
            </a:r>
            <a:r>
              <a:rPr lang="zh-TW" altLang="en-US" sz="2800" dirty="0">
                <a:solidFill>
                  <a:srgbClr val="92D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 Unicode MS" panose="020B0604020202020204" pitchFamily="34" charset="-120"/>
              </a:rPr>
              <a:t>及 </a:t>
            </a:r>
            <a:r>
              <a:rPr lang="en-US" altLang="zh-TW" sz="2800" dirty="0">
                <a:solidFill>
                  <a:srgbClr val="92D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 Unicode MS" panose="020B0604020202020204" pitchFamily="34" charset="-120"/>
              </a:rPr>
              <a:t>DIY </a:t>
            </a:r>
            <a:r>
              <a:rPr lang="zh-TW" altLang="en-US" sz="2800" dirty="0">
                <a:solidFill>
                  <a:srgbClr val="92D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 Unicode MS" panose="020B0604020202020204" pitchFamily="34" charset="-120"/>
              </a:rPr>
              <a:t>活動</a:t>
            </a:r>
          </a:p>
        </p:txBody>
      </p:sp>
      <p:sp>
        <p:nvSpPr>
          <p:cNvPr id="9" name="矩形 8"/>
          <p:cNvSpPr/>
          <p:nvPr/>
        </p:nvSpPr>
        <p:spPr>
          <a:xfrm>
            <a:off x="2877446" y="158829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rgbClr val="92D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原名</a:t>
            </a:r>
            <a:r>
              <a:rPr lang="en-US" altLang="zh-TW" sz="2800" dirty="0" smtClean="0">
                <a:solidFill>
                  <a:srgbClr val="92D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﹕</a:t>
            </a:r>
            <a:r>
              <a:rPr lang="zh-TW" altLang="en-US" sz="2800" dirty="0" smtClean="0">
                <a:solidFill>
                  <a:srgbClr val="92D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金</a:t>
            </a:r>
            <a:r>
              <a:rPr lang="zh-TW" altLang="en-US" sz="2800" dirty="0">
                <a:solidFill>
                  <a:srgbClr val="92D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益草莓園</a:t>
            </a: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199" y="1738755"/>
            <a:ext cx="2715766" cy="2715766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6829835" y="4551425"/>
            <a:ext cx="19800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 smtClean="0">
                <a:solidFill>
                  <a:schemeClr val="bg2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瓜</a:t>
            </a:r>
            <a:r>
              <a:rPr lang="zh-TW" altLang="en-US" sz="2000" dirty="0">
                <a:solidFill>
                  <a:schemeClr val="bg2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瓜風味餐料理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527" y="1744308"/>
            <a:ext cx="1944216" cy="145816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633" y="1830526"/>
            <a:ext cx="1514292" cy="201905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911" y="3948737"/>
            <a:ext cx="1509514" cy="1132136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8" t="5288" r="16217" b="13451"/>
          <a:stretch/>
        </p:blipFill>
        <p:spPr>
          <a:xfrm>
            <a:off x="2711527" y="3288674"/>
            <a:ext cx="1224136" cy="1777568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3935663" y="3363838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solidFill>
                  <a:schemeClr val="bg2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炒冰</a:t>
            </a:r>
            <a:endParaRPr lang="zh-TW" altLang="en-US" sz="2000" dirty="0">
              <a:solidFill>
                <a:schemeClr val="bg2">
                  <a:lumMod val="75000"/>
                </a:schemeClr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5684431" y="4083918"/>
            <a:ext cx="492443" cy="86177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2000" dirty="0">
                <a:solidFill>
                  <a:schemeClr val="bg2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划竹筏</a:t>
            </a:r>
          </a:p>
        </p:txBody>
      </p:sp>
      <p:cxnSp>
        <p:nvCxnSpPr>
          <p:cNvPr id="17" name="直線接點 16"/>
          <p:cNvCxnSpPr/>
          <p:nvPr/>
        </p:nvCxnSpPr>
        <p:spPr>
          <a:xfrm>
            <a:off x="2574378" y="3245572"/>
            <a:ext cx="2081365" cy="0"/>
          </a:xfrm>
          <a:prstGeom prst="line">
            <a:avLst/>
          </a:prstGeom>
          <a:ln w="19050">
            <a:solidFill>
              <a:schemeClr val="bg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>
            <a:off x="4655743" y="3245572"/>
            <a:ext cx="0" cy="646078"/>
          </a:xfrm>
          <a:prstGeom prst="line">
            <a:avLst/>
          </a:prstGeom>
          <a:ln w="19050">
            <a:solidFill>
              <a:schemeClr val="bg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4633290" y="3912320"/>
            <a:ext cx="946822" cy="0"/>
          </a:xfrm>
          <a:prstGeom prst="line">
            <a:avLst/>
          </a:prstGeom>
          <a:ln w="19050">
            <a:solidFill>
              <a:schemeClr val="bg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/>
          <p:cNvCxnSpPr/>
          <p:nvPr/>
        </p:nvCxnSpPr>
        <p:spPr>
          <a:xfrm>
            <a:off x="5580112" y="3912320"/>
            <a:ext cx="0" cy="1153922"/>
          </a:xfrm>
          <a:prstGeom prst="line">
            <a:avLst/>
          </a:prstGeom>
          <a:ln w="19050">
            <a:solidFill>
              <a:schemeClr val="bg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/>
          <p:cNvCxnSpPr/>
          <p:nvPr/>
        </p:nvCxnSpPr>
        <p:spPr>
          <a:xfrm>
            <a:off x="5580112" y="5052381"/>
            <a:ext cx="3563888" cy="13861"/>
          </a:xfrm>
          <a:prstGeom prst="line">
            <a:avLst/>
          </a:prstGeom>
          <a:ln w="19050">
            <a:solidFill>
              <a:schemeClr val="bg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/>
          <p:cNvCxnSpPr/>
          <p:nvPr/>
        </p:nvCxnSpPr>
        <p:spPr>
          <a:xfrm>
            <a:off x="6326359" y="1830526"/>
            <a:ext cx="0" cy="3221855"/>
          </a:xfrm>
          <a:prstGeom prst="line">
            <a:avLst/>
          </a:prstGeom>
          <a:ln w="19050">
            <a:solidFill>
              <a:schemeClr val="bg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矩形 46"/>
          <p:cNvSpPr/>
          <p:nvPr/>
        </p:nvSpPr>
        <p:spPr>
          <a:xfrm>
            <a:off x="7984335" y="4852634"/>
            <a:ext cx="11256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dirty="0">
                <a:solidFill>
                  <a:schemeClr val="accent2">
                    <a:lumMod val="50000"/>
                  </a:schemeClr>
                </a:solidFill>
              </a:rPr>
              <a:t>參考資料</a:t>
            </a:r>
            <a:r>
              <a:rPr lang="en-US" altLang="zh-TW" sz="1200" dirty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zh-TW" altLang="en-US" sz="1200" dirty="0" smtClean="0">
                <a:solidFill>
                  <a:schemeClr val="accent2">
                    <a:lumMod val="50000"/>
                  </a:schemeClr>
                </a:solidFill>
              </a:rPr>
              <a:t>註</a:t>
            </a:r>
            <a:r>
              <a:rPr lang="en-US" altLang="zh-TW" sz="1200" dirty="0">
                <a:solidFill>
                  <a:schemeClr val="accent2">
                    <a:lumMod val="50000"/>
                  </a:schemeClr>
                </a:solidFill>
              </a:rPr>
              <a:t>4</a:t>
            </a:r>
            <a:r>
              <a:rPr lang="en-US" altLang="zh-TW" sz="1200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endParaRPr lang="zh-TW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86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23528" y="195486"/>
            <a:ext cx="82830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chemeClr val="tx1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訪談紀錄</a:t>
            </a:r>
            <a:r>
              <a:rPr lang="en-US" altLang="zh-TW" sz="2800" b="1" dirty="0" smtClean="0">
                <a:solidFill>
                  <a:schemeClr val="tx1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1</a:t>
            </a:r>
            <a:r>
              <a:rPr lang="en-US" altLang="zh-TW" sz="2800" dirty="0" smtClean="0">
                <a:solidFill>
                  <a:schemeClr val="tx1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﹕</a:t>
            </a:r>
            <a:r>
              <a:rPr lang="zh-TW" altLang="en-US" sz="2800" dirty="0" smtClean="0">
                <a:solidFill>
                  <a:schemeClr val="tx1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當初為甚麼想創立官老爺休閒農場呢</a:t>
            </a:r>
            <a:r>
              <a:rPr lang="en-US" altLang="zh-TW" sz="2800" dirty="0">
                <a:solidFill>
                  <a:schemeClr val="tx1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﹖</a:t>
            </a:r>
            <a:endParaRPr lang="zh-TW" altLang="en-US" sz="2800" dirty="0">
              <a:solidFill>
                <a:schemeClr val="tx1">
                  <a:lumMod val="75000"/>
                </a:schemeClr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cxnSp>
        <p:nvCxnSpPr>
          <p:cNvPr id="7" name="直線接點 6"/>
          <p:cNvCxnSpPr/>
          <p:nvPr/>
        </p:nvCxnSpPr>
        <p:spPr>
          <a:xfrm>
            <a:off x="8244408" y="457096"/>
            <a:ext cx="720080" cy="0"/>
          </a:xfrm>
          <a:prstGeom prst="line">
            <a:avLst/>
          </a:prstGeom>
          <a:ln w="38100">
            <a:solidFill>
              <a:srgbClr val="6DB9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8968149" y="457096"/>
            <a:ext cx="0" cy="4418910"/>
          </a:xfrm>
          <a:prstGeom prst="line">
            <a:avLst/>
          </a:prstGeom>
          <a:ln w="38100">
            <a:solidFill>
              <a:srgbClr val="6DB9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>
            <a:endCxn id="2" idx="1"/>
          </p:cNvCxnSpPr>
          <p:nvPr/>
        </p:nvCxnSpPr>
        <p:spPr>
          <a:xfrm>
            <a:off x="179512" y="457096"/>
            <a:ext cx="144016" cy="0"/>
          </a:xfrm>
          <a:prstGeom prst="line">
            <a:avLst/>
          </a:prstGeom>
          <a:ln w="38100">
            <a:solidFill>
              <a:srgbClr val="6DB9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179512" y="457096"/>
            <a:ext cx="0" cy="4418910"/>
          </a:xfrm>
          <a:prstGeom prst="line">
            <a:avLst/>
          </a:prstGeom>
          <a:ln w="38100">
            <a:solidFill>
              <a:srgbClr val="6DB9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>
            <a:off x="179512" y="4876006"/>
            <a:ext cx="8784976" cy="0"/>
          </a:xfrm>
          <a:prstGeom prst="line">
            <a:avLst/>
          </a:prstGeom>
          <a:ln w="38100">
            <a:solidFill>
              <a:srgbClr val="6DB9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直角三角形 23"/>
          <p:cNvSpPr/>
          <p:nvPr/>
        </p:nvSpPr>
        <p:spPr>
          <a:xfrm rot="16200000">
            <a:off x="6419026" y="2308900"/>
            <a:ext cx="2642655" cy="2448273"/>
          </a:xfrm>
          <a:prstGeom prst="rtTriangle">
            <a:avLst/>
          </a:prstGeom>
          <a:solidFill>
            <a:srgbClr val="6DB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7501788" y="3635797"/>
            <a:ext cx="15167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 smtClean="0">
                <a:solidFill>
                  <a:schemeClr val="accent2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創立</a:t>
            </a:r>
            <a:endParaRPr lang="en-US" altLang="zh-TW" sz="3600" dirty="0" smtClean="0">
              <a:solidFill>
                <a:schemeClr val="accent2"/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  <a:p>
            <a:r>
              <a:rPr lang="zh-TW" altLang="en-US" sz="3600" dirty="0" smtClean="0">
                <a:solidFill>
                  <a:schemeClr val="accent2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   原因</a:t>
            </a:r>
            <a:endParaRPr lang="zh-TW" altLang="en-US" sz="3600" dirty="0">
              <a:solidFill>
                <a:schemeClr val="accent2"/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167342" y="702479"/>
            <a:ext cx="8800807" cy="3831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      據</a:t>
            </a:r>
            <a:r>
              <a:rPr lang="zh-TW" altLang="en-US" sz="24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農場主人</a:t>
            </a:r>
            <a:r>
              <a:rPr lang="zh-TW" altLang="en-US" sz="2400" u="sng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官燿金</a:t>
            </a:r>
            <a:r>
              <a:rPr lang="zh-TW" altLang="en-US" sz="24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表示</a:t>
            </a:r>
            <a:r>
              <a:rPr lang="zh-TW" altLang="en-US" sz="24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，</a:t>
            </a:r>
            <a:endParaRPr lang="en-US" altLang="zh-TW" sz="2400" dirty="0" smtClean="0">
              <a:latin typeface="Aunt-沉魅体" panose="020B0604000101010104" pitchFamily="34" charset="-122"/>
              <a:ea typeface="Aunt-沉魅体" panose="020B0604000101010104" pitchFamily="34" charset="-122"/>
            </a:endParaRPr>
          </a:p>
          <a:p>
            <a:r>
              <a:rPr lang="zh-TW" altLang="en-US" sz="24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他</a:t>
            </a:r>
            <a:r>
              <a:rPr lang="zh-TW" altLang="en-US" sz="24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也不曉得自己最後竟然會走「休閒農場」這條路</a:t>
            </a:r>
            <a:r>
              <a:rPr lang="zh-TW" altLang="en-US" sz="24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。</a:t>
            </a:r>
            <a:endParaRPr lang="en-US" altLang="zh-TW" sz="2400" dirty="0" smtClean="0">
              <a:latin typeface="Aunt-沉魅体" panose="020B0604000101010104" pitchFamily="34" charset="-122"/>
              <a:ea typeface="Aunt-沉魅体" panose="020B0604000101010104" pitchFamily="34" charset="-122"/>
            </a:endParaRPr>
          </a:p>
          <a:p>
            <a:r>
              <a:rPr lang="zh-TW" altLang="en-US" sz="24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其實</a:t>
            </a:r>
            <a:r>
              <a:rPr lang="zh-TW" altLang="en-US" sz="24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他一開始只是做果園的生意</a:t>
            </a:r>
            <a:r>
              <a:rPr lang="zh-TW" altLang="en-US" sz="24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，</a:t>
            </a:r>
            <a:endParaRPr lang="en-US" altLang="zh-TW" sz="2400" dirty="0" smtClean="0">
              <a:latin typeface="Aunt-沉魅体" panose="020B0604000101010104" pitchFamily="34" charset="-122"/>
              <a:ea typeface="Aunt-沉魅体" panose="020B0604000101010104" pitchFamily="34" charset="-122"/>
            </a:endParaRPr>
          </a:p>
          <a:p>
            <a:r>
              <a:rPr lang="zh-TW" altLang="en-US" sz="24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後來</a:t>
            </a:r>
            <a:r>
              <a:rPr lang="zh-TW" altLang="en-US" sz="24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發現</a:t>
            </a:r>
            <a:r>
              <a:rPr lang="zh-TW" altLang="en-US" sz="2500" b="1" u="sng" dirty="0">
                <a:solidFill>
                  <a:srgbClr val="00B050"/>
                </a:solidFill>
                <a:latin typeface="Aunt-沉魅体" panose="020B0604000101010104" pitchFamily="34" charset="-122"/>
                <a:ea typeface="Aunt-沉魅体" panose="020B0604000101010104" pitchFamily="34" charset="-122"/>
              </a:rPr>
              <a:t>不能只是單單販賣蔬菜瓜果</a:t>
            </a:r>
            <a:r>
              <a:rPr lang="zh-TW" altLang="en-US" sz="24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。</a:t>
            </a:r>
            <a:endParaRPr lang="en-US" altLang="zh-TW" sz="2400" dirty="0" smtClean="0">
              <a:latin typeface="Aunt-沉魅体" panose="020B0604000101010104" pitchFamily="34" charset="-122"/>
              <a:ea typeface="Aunt-沉魅体" panose="020B0604000101010104" pitchFamily="34" charset="-122"/>
            </a:endParaRPr>
          </a:p>
          <a:p>
            <a:r>
              <a:rPr lang="zh-TW" altLang="en-US" sz="24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他</a:t>
            </a:r>
            <a:r>
              <a:rPr lang="zh-TW" altLang="en-US" sz="24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說，新南比較偏僻、沒有靠在主要道路旁邊，為了招攬遊客</a:t>
            </a:r>
            <a:r>
              <a:rPr lang="zh-TW" altLang="en-US" sz="24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，</a:t>
            </a:r>
            <a:endParaRPr lang="en-US" altLang="zh-TW" sz="2400" dirty="0" smtClean="0">
              <a:latin typeface="Aunt-沉魅体" panose="020B0604000101010104" pitchFamily="34" charset="-122"/>
              <a:ea typeface="Aunt-沉魅体" panose="020B0604000101010104" pitchFamily="34" charset="-122"/>
            </a:endParaRPr>
          </a:p>
          <a:p>
            <a:r>
              <a:rPr lang="zh-TW" altLang="en-US" sz="24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吸引</a:t>
            </a:r>
            <a:r>
              <a:rPr lang="zh-TW" altLang="en-US" sz="24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人潮到新南村落走一走、逛一逛</a:t>
            </a:r>
            <a:r>
              <a:rPr lang="zh-TW" altLang="en-US" sz="24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，</a:t>
            </a:r>
            <a:endParaRPr lang="en-US" altLang="zh-TW" sz="2400" dirty="0" smtClean="0">
              <a:latin typeface="Aunt-沉魅体" panose="020B0604000101010104" pitchFamily="34" charset="-122"/>
              <a:ea typeface="Aunt-沉魅体" panose="020B0604000101010104" pitchFamily="34" charset="-122"/>
            </a:endParaRPr>
          </a:p>
          <a:p>
            <a:r>
              <a:rPr lang="zh-TW" altLang="en-US" sz="24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他</a:t>
            </a:r>
            <a:r>
              <a:rPr lang="zh-TW" altLang="en-US" sz="24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在</a:t>
            </a:r>
            <a:r>
              <a:rPr lang="zh-TW" altLang="en-US" sz="2400" u="sng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林凱俐</a:t>
            </a:r>
            <a:r>
              <a:rPr lang="zh-TW" altLang="en-US" sz="24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教授與另一位林老師的幫助下</a:t>
            </a:r>
            <a:r>
              <a:rPr lang="zh-TW" altLang="en-US" sz="24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，</a:t>
            </a:r>
            <a:endParaRPr lang="en-US" altLang="zh-TW" sz="2400" dirty="0" smtClean="0">
              <a:latin typeface="Aunt-沉魅体" panose="020B0604000101010104" pitchFamily="34" charset="-122"/>
              <a:ea typeface="Aunt-沉魅体" panose="020B0604000101010104" pitchFamily="34" charset="-122"/>
            </a:endParaRPr>
          </a:p>
          <a:p>
            <a:r>
              <a:rPr lang="zh-TW" altLang="en-US" sz="24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接觸</a:t>
            </a:r>
            <a:r>
              <a:rPr lang="zh-TW" altLang="en-US" sz="24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到了「休閒農業」</a:t>
            </a:r>
            <a:r>
              <a:rPr lang="zh-TW" altLang="en-US" sz="24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，</a:t>
            </a:r>
            <a:endParaRPr lang="en-US" altLang="zh-TW" sz="2400" dirty="0" smtClean="0">
              <a:latin typeface="Aunt-沉魅体" panose="020B0604000101010104" pitchFamily="34" charset="-122"/>
              <a:ea typeface="Aunt-沉魅体" panose="020B0604000101010104" pitchFamily="34" charset="-122"/>
            </a:endParaRPr>
          </a:p>
          <a:p>
            <a:r>
              <a:rPr lang="zh-TW" altLang="en-US" sz="24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於是</a:t>
            </a:r>
            <a:r>
              <a:rPr lang="zh-TW" altLang="en-US" sz="24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在一番思量後</a:t>
            </a:r>
            <a:r>
              <a:rPr lang="zh-TW" altLang="en-US" sz="24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，</a:t>
            </a:r>
            <a:endParaRPr lang="en-US" altLang="zh-TW" sz="2400" dirty="0" smtClean="0">
              <a:latin typeface="Aunt-沉魅体" panose="020B0604000101010104" pitchFamily="34" charset="-122"/>
              <a:ea typeface="Aunt-沉魅体" panose="020B0604000101010104" pitchFamily="34" charset="-122"/>
            </a:endParaRPr>
          </a:p>
          <a:p>
            <a:r>
              <a:rPr lang="zh-TW" altLang="en-US" sz="24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便</a:t>
            </a:r>
            <a:r>
              <a:rPr lang="zh-TW" altLang="en-US" sz="24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決定轉型成為休閒農場，</a:t>
            </a:r>
            <a:r>
              <a:rPr lang="zh-TW" altLang="en-US" sz="2500" b="1" u="sng" dirty="0">
                <a:solidFill>
                  <a:srgbClr val="00B050"/>
                </a:solidFill>
                <a:latin typeface="Aunt-沉魅体" panose="020B0604000101010104" pitchFamily="34" charset="-122"/>
                <a:ea typeface="Aunt-沉魅体" panose="020B0604000101010104" pitchFamily="34" charset="-122"/>
              </a:rPr>
              <a:t>希望能將遊客引進來。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284082" y="561623"/>
            <a:ext cx="6559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400" dirty="0" smtClean="0">
                <a:latin typeface="Ink Free" panose="03080402000500000000" pitchFamily="66" charset="0"/>
              </a:rPr>
              <a:t>A:</a:t>
            </a:r>
            <a:endParaRPr lang="zh-TW" altLang="en-US" sz="4400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82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3491" y="195485"/>
            <a:ext cx="934743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chemeClr val="tx1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訪談</a:t>
            </a:r>
            <a:r>
              <a:rPr lang="zh-TW" altLang="en-US" sz="2800" b="1" dirty="0" smtClean="0">
                <a:solidFill>
                  <a:schemeClr val="tx1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紀錄</a:t>
            </a:r>
            <a:r>
              <a:rPr lang="en-US" altLang="zh-TW" sz="2800" b="1" dirty="0" smtClean="0">
                <a:solidFill>
                  <a:schemeClr val="tx1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2</a:t>
            </a:r>
            <a:r>
              <a:rPr lang="en-US" altLang="zh-TW" sz="2800" dirty="0" smtClean="0">
                <a:solidFill>
                  <a:schemeClr val="tx1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﹕</a:t>
            </a:r>
            <a:r>
              <a:rPr lang="zh-TW" altLang="en-US" sz="2800" dirty="0" smtClean="0">
                <a:solidFill>
                  <a:schemeClr val="tx1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請問官先生，</a:t>
            </a:r>
            <a:endParaRPr lang="en-US" altLang="zh-TW" sz="2800" dirty="0" smtClean="0">
              <a:solidFill>
                <a:schemeClr val="tx1">
                  <a:lumMod val="75000"/>
                </a:schemeClr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r>
              <a:rPr lang="zh-TW" altLang="en-US" sz="2800" dirty="0">
                <a:solidFill>
                  <a:schemeClr val="tx1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 </a:t>
            </a:r>
            <a:r>
              <a:rPr lang="zh-TW" altLang="en-US" sz="2800" dirty="0" smtClean="0">
                <a:solidFill>
                  <a:schemeClr val="tx1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                       可以向您詢問一年的來客量大約是多少嗎</a:t>
            </a:r>
            <a:r>
              <a:rPr lang="en-US" altLang="zh-TW" sz="2800" dirty="0" smtClean="0">
                <a:solidFill>
                  <a:schemeClr val="tx1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?</a:t>
            </a:r>
            <a:endParaRPr lang="zh-TW" altLang="en-US" sz="2800" dirty="0">
              <a:solidFill>
                <a:schemeClr val="tx1">
                  <a:lumMod val="75000"/>
                </a:schemeClr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cxnSp>
        <p:nvCxnSpPr>
          <p:cNvPr id="4" name="直線接點 3"/>
          <p:cNvCxnSpPr/>
          <p:nvPr/>
        </p:nvCxnSpPr>
        <p:spPr>
          <a:xfrm flipH="1">
            <a:off x="9036496" y="411510"/>
            <a:ext cx="1" cy="4536504"/>
          </a:xfrm>
          <a:prstGeom prst="line">
            <a:avLst/>
          </a:prstGeom>
          <a:ln w="38100">
            <a:solidFill>
              <a:srgbClr val="6DB9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>
            <a:off x="107504" y="843558"/>
            <a:ext cx="0" cy="4104456"/>
          </a:xfrm>
          <a:prstGeom prst="line">
            <a:avLst/>
          </a:prstGeom>
          <a:ln w="38100">
            <a:solidFill>
              <a:srgbClr val="6DB9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107504" y="4948014"/>
            <a:ext cx="8928992" cy="0"/>
          </a:xfrm>
          <a:prstGeom prst="line">
            <a:avLst/>
          </a:prstGeom>
          <a:ln w="38100">
            <a:solidFill>
              <a:srgbClr val="6DB9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107504" y="843558"/>
            <a:ext cx="2232248" cy="0"/>
          </a:xfrm>
          <a:prstGeom prst="line">
            <a:avLst/>
          </a:prstGeom>
          <a:ln w="38100">
            <a:solidFill>
              <a:srgbClr val="6DB9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 flipH="1">
            <a:off x="3923928" y="411510"/>
            <a:ext cx="5112569" cy="0"/>
          </a:xfrm>
          <a:prstGeom prst="line">
            <a:avLst/>
          </a:prstGeom>
          <a:ln w="38100">
            <a:solidFill>
              <a:srgbClr val="6DB9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直角三角形 13"/>
          <p:cNvSpPr/>
          <p:nvPr/>
        </p:nvSpPr>
        <p:spPr>
          <a:xfrm rot="16200000">
            <a:off x="6678786" y="2590301"/>
            <a:ext cx="2304256" cy="2411165"/>
          </a:xfrm>
          <a:prstGeom prst="rtTriangle">
            <a:avLst/>
          </a:prstGeom>
          <a:solidFill>
            <a:srgbClr val="6DB939"/>
          </a:solidFill>
          <a:ln>
            <a:solidFill>
              <a:srgbClr val="6DB9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/>
          <p:cNvSpPr txBox="1"/>
          <p:nvPr/>
        </p:nvSpPr>
        <p:spPr>
          <a:xfrm>
            <a:off x="7622063" y="3763336"/>
            <a:ext cx="14879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 smtClean="0">
                <a:solidFill>
                  <a:schemeClr val="accent2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一年</a:t>
            </a:r>
            <a:endParaRPr lang="en-US" altLang="zh-TW" sz="3600" dirty="0" smtClean="0">
              <a:solidFill>
                <a:schemeClr val="accent2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r>
              <a:rPr lang="zh-TW" altLang="en-US" sz="3600" dirty="0" smtClean="0">
                <a:solidFill>
                  <a:schemeClr val="accent2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   人次</a:t>
            </a:r>
            <a:endParaRPr lang="zh-TW" altLang="en-US" sz="3600" dirty="0">
              <a:solidFill>
                <a:schemeClr val="accent2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78637" y="1419622"/>
            <a:ext cx="8386723" cy="2227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spc="6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    這</a:t>
            </a:r>
            <a:r>
              <a:rPr lang="zh-TW" altLang="en-US" sz="3200" spc="6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兩年來客數量比較少</a:t>
            </a:r>
            <a:r>
              <a:rPr lang="zh-TW" altLang="en-US" sz="3200" spc="6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，</a:t>
            </a:r>
            <a:endParaRPr lang="en-US" altLang="zh-TW" sz="3200" spc="600" dirty="0" smtClean="0">
              <a:latin typeface="Aunt-沉魅体" panose="020B0604000101010104" pitchFamily="34" charset="-122"/>
              <a:ea typeface="Aunt-沉魅体" panose="020B0604000101010104" pitchFamily="34" charset="-122"/>
            </a:endParaRPr>
          </a:p>
          <a:p>
            <a:pPr>
              <a:lnSpc>
                <a:spcPct val="150000"/>
              </a:lnSpc>
            </a:pPr>
            <a:r>
              <a:rPr lang="zh-TW" altLang="en-US" sz="3200" spc="6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大約</a:t>
            </a:r>
            <a:r>
              <a:rPr lang="zh-TW" altLang="en-US" sz="3200" spc="6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在一年有</a:t>
            </a:r>
            <a:r>
              <a:rPr lang="zh-TW" altLang="en-US" sz="3200" b="1" u="sng" spc="600" dirty="0">
                <a:solidFill>
                  <a:srgbClr val="48BE28"/>
                </a:solidFill>
                <a:latin typeface="Aunt-沉魅体" panose="020B0604000101010104" pitchFamily="34" charset="-122"/>
                <a:ea typeface="Aunt-沉魅体" panose="020B0604000101010104" pitchFamily="34" charset="-122"/>
              </a:rPr>
              <a:t>一萬三</a:t>
            </a:r>
            <a:r>
              <a:rPr lang="en-US" altLang="zh-TW" sz="3200" b="1" u="sng" spc="600" dirty="0">
                <a:solidFill>
                  <a:srgbClr val="48BE28"/>
                </a:solidFill>
                <a:latin typeface="Aunt-沉魅体" panose="020B0604000101010104" pitchFamily="34" charset="-122"/>
                <a:ea typeface="Aunt-沉魅体" panose="020B0604000101010104" pitchFamily="34" charset="-122"/>
              </a:rPr>
              <a:t>~</a:t>
            </a:r>
            <a:r>
              <a:rPr lang="zh-TW" altLang="en-US" sz="3200" b="1" u="sng" spc="600" dirty="0">
                <a:solidFill>
                  <a:srgbClr val="48BE28"/>
                </a:solidFill>
                <a:latin typeface="Aunt-沉魅体" panose="020B0604000101010104" pitchFamily="34" charset="-122"/>
                <a:ea typeface="Aunt-沉魅体" panose="020B0604000101010104" pitchFamily="34" charset="-122"/>
              </a:rPr>
              <a:t>一萬五人次</a:t>
            </a:r>
            <a:r>
              <a:rPr lang="zh-TW" altLang="en-US" sz="3200" spc="6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，</a:t>
            </a:r>
            <a:endParaRPr lang="en-US" altLang="zh-TW" sz="3200" spc="600" dirty="0" smtClean="0">
              <a:latin typeface="Aunt-沉魅体" panose="020B0604000101010104" pitchFamily="34" charset="-122"/>
              <a:ea typeface="Aunt-沉魅体" panose="020B0604000101010104" pitchFamily="34" charset="-122"/>
            </a:endParaRPr>
          </a:p>
          <a:p>
            <a:pPr>
              <a:lnSpc>
                <a:spcPct val="150000"/>
              </a:lnSpc>
            </a:pPr>
            <a:r>
              <a:rPr lang="zh-TW" altLang="en-US" sz="3200" spc="6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最多</a:t>
            </a:r>
            <a:r>
              <a:rPr lang="zh-TW" altLang="en-US" sz="3200" spc="6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的時候有約</a:t>
            </a:r>
            <a:r>
              <a:rPr lang="zh-TW" altLang="en-US" sz="3200" b="1" u="sng" spc="600" dirty="0">
                <a:solidFill>
                  <a:srgbClr val="48BE28"/>
                </a:solidFill>
                <a:latin typeface="Aunt-沉魅体" panose="020B0604000101010104" pitchFamily="34" charset="-122"/>
                <a:ea typeface="Aunt-沉魅体" panose="020B0604000101010104" pitchFamily="34" charset="-122"/>
              </a:rPr>
              <a:t>兩萬人</a:t>
            </a:r>
            <a:r>
              <a:rPr lang="zh-TW" altLang="en-US" sz="3200" spc="6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造訪。</a:t>
            </a:r>
          </a:p>
        </p:txBody>
      </p:sp>
      <p:sp>
        <p:nvSpPr>
          <p:cNvPr id="20" name="矩形 19"/>
          <p:cNvSpPr/>
          <p:nvPr/>
        </p:nvSpPr>
        <p:spPr>
          <a:xfrm>
            <a:off x="292139" y="1149592"/>
            <a:ext cx="88998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6600" dirty="0">
                <a:latin typeface="Ink Free" panose="03080402000500000000" pitchFamily="66" charset="0"/>
              </a:rPr>
              <a:t>A:</a:t>
            </a:r>
            <a:endParaRPr lang="zh-TW" altLang="en-US" sz="6600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44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15911" y="195486"/>
            <a:ext cx="9316974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900" b="1" dirty="0">
                <a:solidFill>
                  <a:schemeClr val="tx1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訪談</a:t>
            </a:r>
            <a:r>
              <a:rPr lang="zh-TW" altLang="en-US" sz="2900" b="1" dirty="0" smtClean="0">
                <a:solidFill>
                  <a:schemeClr val="tx1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紀錄</a:t>
            </a:r>
            <a:r>
              <a:rPr lang="en-US" altLang="zh-TW" sz="2900" b="1" dirty="0" smtClean="0">
                <a:solidFill>
                  <a:schemeClr val="tx1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3</a:t>
            </a:r>
            <a:r>
              <a:rPr lang="en-US" altLang="zh-TW" sz="2900" dirty="0" smtClean="0">
                <a:solidFill>
                  <a:schemeClr val="tx1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﹕</a:t>
            </a:r>
            <a:r>
              <a:rPr lang="zh-TW" altLang="en-US" sz="2900" dirty="0" smtClean="0">
                <a:solidFill>
                  <a:schemeClr val="tx1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請問對在地休閒農場未來的目標及願景是</a:t>
            </a:r>
            <a:r>
              <a:rPr lang="en-US" altLang="zh-TW" sz="2900" dirty="0" smtClean="0">
                <a:solidFill>
                  <a:schemeClr val="tx1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﹖</a:t>
            </a:r>
            <a:endParaRPr lang="zh-TW" altLang="en-US" sz="2900" dirty="0">
              <a:solidFill>
                <a:schemeClr val="tx1">
                  <a:lumMod val="75000"/>
                </a:schemeClr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cxnSp>
        <p:nvCxnSpPr>
          <p:cNvPr id="4" name="直線接點 3"/>
          <p:cNvCxnSpPr/>
          <p:nvPr/>
        </p:nvCxnSpPr>
        <p:spPr>
          <a:xfrm>
            <a:off x="179512" y="749484"/>
            <a:ext cx="6954935" cy="5428"/>
          </a:xfrm>
          <a:prstGeom prst="line">
            <a:avLst/>
          </a:prstGeom>
          <a:ln w="28575">
            <a:solidFill>
              <a:srgbClr val="48B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>
            <a:off x="179512" y="749484"/>
            <a:ext cx="0" cy="4198530"/>
          </a:xfrm>
          <a:prstGeom prst="line">
            <a:avLst/>
          </a:prstGeom>
          <a:ln w="28575">
            <a:solidFill>
              <a:srgbClr val="48B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179512" y="4948014"/>
            <a:ext cx="8712968" cy="0"/>
          </a:xfrm>
          <a:prstGeom prst="line">
            <a:avLst/>
          </a:prstGeom>
          <a:ln w="28575">
            <a:solidFill>
              <a:srgbClr val="48B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 flipV="1">
            <a:off x="8892480" y="843558"/>
            <a:ext cx="0" cy="4104456"/>
          </a:xfrm>
          <a:prstGeom prst="line">
            <a:avLst/>
          </a:prstGeom>
          <a:ln w="28575">
            <a:solidFill>
              <a:srgbClr val="48B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直角三角形 10"/>
          <p:cNvSpPr/>
          <p:nvPr/>
        </p:nvSpPr>
        <p:spPr>
          <a:xfrm rot="16200000">
            <a:off x="6591129" y="2646662"/>
            <a:ext cx="2442462" cy="2160240"/>
          </a:xfrm>
          <a:prstGeom prst="rtTriangle">
            <a:avLst/>
          </a:prstGeom>
          <a:solidFill>
            <a:srgbClr val="48BE28"/>
          </a:solidFill>
          <a:ln>
            <a:solidFill>
              <a:srgbClr val="48BE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107504" y="843558"/>
            <a:ext cx="950982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     </a:t>
            </a:r>
            <a:r>
              <a:rPr lang="zh-TW" altLang="en-US" sz="30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官先生</a:t>
            </a:r>
            <a:r>
              <a:rPr lang="zh-TW" altLang="en-US" sz="30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表示</a:t>
            </a:r>
            <a:r>
              <a:rPr lang="zh-TW" altLang="en-US" sz="30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，宜蘭</a:t>
            </a:r>
            <a:r>
              <a:rPr lang="zh-TW" altLang="en-US" sz="30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是以「農業」為主的地方</a:t>
            </a:r>
            <a:r>
              <a:rPr lang="zh-TW" altLang="en-US" sz="30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，</a:t>
            </a:r>
            <a:endParaRPr lang="en-US" altLang="zh-TW" sz="3000" dirty="0" smtClean="0">
              <a:latin typeface="Aunt-沉魅体" panose="020B0604000101010104" pitchFamily="34" charset="-122"/>
              <a:ea typeface="Aunt-沉魅体" panose="020B0604000101010104" pitchFamily="34" charset="-122"/>
            </a:endParaRPr>
          </a:p>
          <a:p>
            <a:r>
              <a:rPr lang="zh-TW" altLang="en-US" sz="30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早期</a:t>
            </a:r>
            <a:r>
              <a:rPr lang="zh-TW" altLang="en-US" sz="30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以傳統農業開始</a:t>
            </a:r>
            <a:r>
              <a:rPr lang="zh-TW" altLang="en-US" sz="30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慢慢</a:t>
            </a:r>
            <a:r>
              <a:rPr lang="zh-TW" altLang="en-US" sz="30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起</a:t>
            </a:r>
            <a:r>
              <a:rPr lang="zh-TW" altLang="en-US" sz="30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步，</a:t>
            </a:r>
            <a:endParaRPr lang="en-US" altLang="zh-TW" sz="3000" dirty="0" smtClean="0">
              <a:latin typeface="Aunt-沉魅体" panose="020B0604000101010104" pitchFamily="34" charset="-122"/>
              <a:ea typeface="Aunt-沉魅体" panose="020B0604000101010104" pitchFamily="34" charset="-122"/>
            </a:endParaRPr>
          </a:p>
          <a:p>
            <a:r>
              <a:rPr lang="zh-TW" altLang="en-US" sz="30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近來</a:t>
            </a:r>
            <a:r>
              <a:rPr lang="zh-TW" altLang="en-US" sz="30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的休閒農業則是</a:t>
            </a:r>
            <a:r>
              <a:rPr lang="zh-TW" altLang="en-US" sz="3000" b="1" u="sng" dirty="0">
                <a:solidFill>
                  <a:srgbClr val="48BE28"/>
                </a:solidFill>
                <a:latin typeface="Aunt-沉魅体" panose="020B0604000101010104" pitchFamily="34" charset="-122"/>
                <a:ea typeface="Aunt-沉魅体" panose="020B0604000101010104" pitchFamily="34" charset="-122"/>
              </a:rPr>
              <a:t>一種途徑複雜的經營模式</a:t>
            </a:r>
            <a:r>
              <a:rPr lang="zh-TW" altLang="en-US" sz="30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。</a:t>
            </a:r>
            <a:endParaRPr lang="en-US" altLang="zh-TW" sz="3000" dirty="0" smtClean="0">
              <a:latin typeface="Aunt-沉魅体" panose="020B0604000101010104" pitchFamily="34" charset="-122"/>
              <a:ea typeface="Aunt-沉魅体" panose="020B0604000101010104" pitchFamily="34" charset="-122"/>
            </a:endParaRPr>
          </a:p>
          <a:p>
            <a:r>
              <a:rPr lang="zh-TW" altLang="en-US" sz="30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他</a:t>
            </a:r>
            <a:r>
              <a:rPr lang="zh-TW" altLang="en-US" sz="30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笑著說</a:t>
            </a:r>
            <a:r>
              <a:rPr lang="zh-TW" altLang="en-US" sz="30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，</a:t>
            </a:r>
            <a:endParaRPr lang="en-US" altLang="zh-TW" sz="3000" dirty="0" smtClean="0">
              <a:latin typeface="Aunt-沉魅体" panose="020B0604000101010104" pitchFamily="34" charset="-122"/>
              <a:ea typeface="Aunt-沉魅体" panose="020B0604000101010104" pitchFamily="34" charset="-122"/>
            </a:endParaRPr>
          </a:p>
          <a:p>
            <a:r>
              <a:rPr lang="zh-TW" altLang="en-US" sz="30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其實</a:t>
            </a:r>
            <a:r>
              <a:rPr lang="zh-TW" altLang="en-US" sz="30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他很</a:t>
            </a:r>
            <a:r>
              <a:rPr lang="zh-TW" altLang="en-US" sz="3000" u="sng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希望新南變為全部都是休閒農業的地方</a:t>
            </a:r>
            <a:r>
              <a:rPr lang="zh-TW" altLang="en-US" sz="3000" u="sng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，</a:t>
            </a:r>
            <a:endParaRPr lang="en-US" altLang="zh-TW" sz="3000" u="sng" dirty="0" smtClean="0">
              <a:latin typeface="Aunt-沉魅体" panose="020B0604000101010104" pitchFamily="34" charset="-122"/>
              <a:ea typeface="Aunt-沉魅体" panose="020B0604000101010104" pitchFamily="34" charset="-122"/>
            </a:endParaRPr>
          </a:p>
          <a:p>
            <a:r>
              <a:rPr lang="zh-TW" altLang="en-US" sz="3000" u="sng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不要</a:t>
            </a:r>
            <a:r>
              <a:rPr lang="zh-TW" altLang="en-US" sz="3000" u="sng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只做傳統農業了</a:t>
            </a:r>
            <a:r>
              <a:rPr lang="zh-TW" altLang="en-US" sz="3000" u="sng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，</a:t>
            </a:r>
            <a:endParaRPr lang="en-US" altLang="zh-TW" sz="3000" u="sng" dirty="0" smtClean="0">
              <a:latin typeface="Aunt-沉魅体" panose="020B0604000101010104" pitchFamily="34" charset="-122"/>
              <a:ea typeface="Aunt-沉魅体" panose="020B0604000101010104" pitchFamily="34" charset="-122"/>
            </a:endParaRPr>
          </a:p>
          <a:p>
            <a:r>
              <a:rPr lang="zh-TW" altLang="en-US" sz="3000" b="1" u="sng" dirty="0" smtClean="0">
                <a:solidFill>
                  <a:srgbClr val="48BE28"/>
                </a:solidFill>
                <a:latin typeface="Aunt-沉魅体" panose="020B0604000101010104" pitchFamily="34" charset="-122"/>
                <a:ea typeface="Aunt-沉魅体" panose="020B0604000101010104" pitchFamily="34" charset="-122"/>
              </a:rPr>
              <a:t>經濟</a:t>
            </a:r>
            <a:r>
              <a:rPr lang="zh-TW" altLang="en-US" sz="3000" b="1" u="sng" dirty="0">
                <a:solidFill>
                  <a:srgbClr val="48BE28"/>
                </a:solidFill>
                <a:latin typeface="Aunt-沉魅体" panose="020B0604000101010104" pitchFamily="34" charset="-122"/>
                <a:ea typeface="Aunt-沉魅体" panose="020B0604000101010104" pitchFamily="34" charset="-122"/>
              </a:rPr>
              <a:t>農業</a:t>
            </a:r>
            <a:r>
              <a:rPr lang="zh-TW" altLang="en-US" sz="3000" dirty="0">
                <a:latin typeface="Aunt-沉魅体" panose="020B0604000101010104" pitchFamily="34" charset="-122"/>
                <a:ea typeface="Aunt-沉魅体" panose="020B0604000101010104" pitchFamily="34" charset="-122"/>
              </a:rPr>
              <a:t>比較能帶動</a:t>
            </a:r>
            <a:r>
              <a:rPr lang="zh-TW" altLang="en-US" sz="3000" b="1" u="sng" dirty="0" smtClean="0">
                <a:solidFill>
                  <a:srgbClr val="48BE28"/>
                </a:solidFill>
                <a:latin typeface="Aunt-沉魅体" panose="020B0604000101010104" pitchFamily="34" charset="-122"/>
                <a:ea typeface="Aunt-沉魅体" panose="020B0604000101010104" pitchFamily="34" charset="-122"/>
              </a:rPr>
              <a:t>發展</a:t>
            </a:r>
            <a:r>
              <a:rPr lang="zh-TW" altLang="en-US" sz="3000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。</a:t>
            </a:r>
            <a:endParaRPr lang="en-US" altLang="zh-TW" sz="3000" dirty="0" smtClean="0">
              <a:latin typeface="Aunt-沉魅体" panose="020B0604000101010104" pitchFamily="34" charset="-122"/>
              <a:ea typeface="Aunt-沉魅体" panose="020B0604000101010104" pitchFamily="34" charset="-122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251520" y="734095"/>
            <a:ext cx="6559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400" dirty="0" smtClean="0">
                <a:latin typeface="Ink Free" panose="03080402000500000000" pitchFamily="66" charset="0"/>
              </a:rPr>
              <a:t>A:</a:t>
            </a:r>
            <a:endParaRPr lang="zh-TW" altLang="en-US" sz="4400" dirty="0">
              <a:latin typeface="Ink Free" panose="03080402000500000000" pitchFamily="66" charset="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7573689" y="3726782"/>
            <a:ext cx="1417376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400" dirty="0" smtClean="0">
                <a:solidFill>
                  <a:schemeClr val="accent2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展望</a:t>
            </a:r>
            <a:endParaRPr lang="en-US" altLang="zh-TW" sz="3400" dirty="0" smtClean="0">
              <a:solidFill>
                <a:schemeClr val="accent2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r>
              <a:rPr lang="zh-TW" altLang="en-US" sz="3400" dirty="0" smtClean="0">
                <a:solidFill>
                  <a:schemeClr val="accent2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   未來</a:t>
            </a:r>
            <a:endParaRPr lang="zh-TW" altLang="en-US" sz="3400" dirty="0">
              <a:solidFill>
                <a:schemeClr val="accent2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680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8" t="4275" r="20845" b="11843"/>
          <a:stretch/>
        </p:blipFill>
        <p:spPr bwMode="auto">
          <a:xfrm>
            <a:off x="1475656" y="952183"/>
            <a:ext cx="6120680" cy="400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323528" y="184071"/>
            <a:ext cx="46987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dirty="0" smtClean="0">
                <a:solidFill>
                  <a:schemeClr val="bg2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三、耕堡休閒農場</a:t>
            </a:r>
            <a:endParaRPr lang="zh-TW" altLang="en-US" sz="4400" dirty="0">
              <a:solidFill>
                <a:schemeClr val="bg2">
                  <a:lumMod val="75000"/>
                </a:schemeClr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3" name="甜甜圈 2"/>
          <p:cNvSpPr/>
          <p:nvPr/>
        </p:nvSpPr>
        <p:spPr>
          <a:xfrm>
            <a:off x="4211960" y="2953174"/>
            <a:ext cx="1152128" cy="1152128"/>
          </a:xfrm>
          <a:prstGeom prst="donut">
            <a:avLst>
              <a:gd name="adj" fmla="val 215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966336" y="4100525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耕堡休閒農場</a:t>
            </a:r>
          </a:p>
        </p:txBody>
      </p:sp>
      <p:cxnSp>
        <p:nvCxnSpPr>
          <p:cNvPr id="6" name="直線單箭頭接點 5"/>
          <p:cNvCxnSpPr/>
          <p:nvPr/>
        </p:nvCxnSpPr>
        <p:spPr>
          <a:xfrm flipH="1">
            <a:off x="3923928" y="3723878"/>
            <a:ext cx="504056" cy="37664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328096"/>
            <a:ext cx="3554413" cy="355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632" y="953512"/>
            <a:ext cx="3554413" cy="355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6516216" y="483518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2">
                    <a:lumMod val="75000"/>
                  </a:schemeClr>
                </a:solidFill>
              </a:rPr>
              <a:t>三星鄉員山村</a:t>
            </a:r>
            <a:endParaRPr lang="zh-TW" alt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8018371" y="4815666"/>
            <a:ext cx="11256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dirty="0">
                <a:solidFill>
                  <a:schemeClr val="accent2">
                    <a:lumMod val="50000"/>
                  </a:schemeClr>
                </a:solidFill>
              </a:rPr>
              <a:t>參考資料</a:t>
            </a:r>
            <a:r>
              <a:rPr lang="en-US" altLang="zh-TW" sz="1200" dirty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zh-TW" altLang="en-US" sz="1200" dirty="0" smtClean="0">
                <a:solidFill>
                  <a:schemeClr val="accent2">
                    <a:lumMod val="50000"/>
                  </a:schemeClr>
                </a:solidFill>
              </a:rPr>
              <a:t>註</a:t>
            </a:r>
            <a:r>
              <a:rPr lang="en-US" altLang="zh-TW" sz="1200" dirty="0" smtClean="0">
                <a:solidFill>
                  <a:schemeClr val="accent2">
                    <a:lumMod val="50000"/>
                  </a:schemeClr>
                </a:solidFill>
              </a:rPr>
              <a:t>5)</a:t>
            </a:r>
            <a:endParaRPr lang="en-US" altLang="zh-TW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78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9" b="24961"/>
          <a:stretch/>
        </p:blipFill>
        <p:spPr>
          <a:xfrm>
            <a:off x="426421" y="639884"/>
            <a:ext cx="2534869" cy="3859619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298113"/>
            <a:ext cx="4032448" cy="3024336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634651" y="4475316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chemeClr val="bg1">
                    <a:lumMod val="50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耕堡休閒農場</a:t>
            </a:r>
            <a:endParaRPr lang="zh-TW" altLang="en-US" sz="2800" dirty="0">
              <a:solidFill>
                <a:schemeClr val="bg1">
                  <a:lumMod val="50000"/>
                </a:schemeClr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242233" y="4475316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chemeClr val="bg1">
                    <a:lumMod val="50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長埤湖有機園區</a:t>
            </a:r>
            <a:endParaRPr lang="zh-TW" altLang="en-US" sz="2800" dirty="0">
              <a:solidFill>
                <a:schemeClr val="bg1">
                  <a:lumMod val="50000"/>
                </a:schemeClr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cxnSp>
        <p:nvCxnSpPr>
          <p:cNvPr id="8" name="直線單箭頭接點 7"/>
          <p:cNvCxnSpPr/>
          <p:nvPr/>
        </p:nvCxnSpPr>
        <p:spPr>
          <a:xfrm>
            <a:off x="3091231" y="2931790"/>
            <a:ext cx="1620957" cy="0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/>
          <p:cNvSpPr txBox="1"/>
          <p:nvPr/>
        </p:nvSpPr>
        <p:spPr>
          <a:xfrm>
            <a:off x="3091231" y="230808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chemeClr val="accent2">
                    <a:lumMod val="50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認養管理</a:t>
            </a:r>
            <a:endParaRPr lang="zh-TW" altLang="en-US" sz="2800" dirty="0">
              <a:solidFill>
                <a:schemeClr val="accent2">
                  <a:lumMod val="50000"/>
                </a:schemeClr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2111212" y="129316"/>
            <a:ext cx="731482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2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休閒農業</a:t>
            </a:r>
            <a:r>
              <a:rPr lang="en-US" altLang="zh-TW" dirty="0" smtClean="0">
                <a:solidFill>
                  <a:schemeClr val="bg2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-</a:t>
            </a:r>
            <a:r>
              <a:rPr lang="zh-TW" altLang="en-US" sz="2800" dirty="0" smtClean="0">
                <a:solidFill>
                  <a:schemeClr val="bg1">
                    <a:lumMod val="50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有機農業</a:t>
            </a:r>
            <a:r>
              <a:rPr lang="en-US" altLang="zh-TW" dirty="0" smtClean="0">
                <a:solidFill>
                  <a:schemeClr val="bg2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﹕</a:t>
            </a:r>
            <a:r>
              <a:rPr lang="zh-TW" altLang="en-US" sz="2200" dirty="0">
                <a:solidFill>
                  <a:schemeClr val="bg2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一種</a:t>
            </a:r>
            <a:r>
              <a:rPr lang="zh-TW" altLang="en-US" sz="2200" u="sng" dirty="0">
                <a:solidFill>
                  <a:schemeClr val="bg2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較不污染環境、不破壞生態</a:t>
            </a:r>
            <a:r>
              <a:rPr lang="zh-TW" altLang="en-US" sz="2200" dirty="0" smtClean="0">
                <a:solidFill>
                  <a:schemeClr val="bg2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  <a:endParaRPr lang="en-US" altLang="zh-TW" sz="2200" dirty="0" smtClean="0">
              <a:solidFill>
                <a:schemeClr val="bg2">
                  <a:lumMod val="75000"/>
                </a:schemeClr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r>
              <a:rPr lang="zh-TW" altLang="en-US" sz="2200" dirty="0" smtClean="0">
                <a:solidFill>
                  <a:schemeClr val="bg2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               並</a:t>
            </a:r>
            <a:r>
              <a:rPr lang="zh-TW" altLang="en-US" sz="2200" dirty="0">
                <a:solidFill>
                  <a:schemeClr val="bg2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能提供消費者</a:t>
            </a:r>
            <a:r>
              <a:rPr lang="zh-TW" altLang="en-US" sz="2200" b="1" u="sng" dirty="0">
                <a:solidFill>
                  <a:schemeClr val="bg1">
                    <a:lumMod val="50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健康與安全</a:t>
            </a:r>
            <a:r>
              <a:rPr lang="zh-TW" altLang="en-US" sz="2200" dirty="0">
                <a:solidFill>
                  <a:schemeClr val="bg2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農產品的生產方式</a:t>
            </a:r>
            <a:r>
              <a:rPr lang="zh-TW" altLang="en-US" sz="2000" dirty="0">
                <a:solidFill>
                  <a:schemeClr val="bg2">
                    <a:lumMod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。</a:t>
            </a:r>
          </a:p>
        </p:txBody>
      </p:sp>
      <p:sp>
        <p:nvSpPr>
          <p:cNvPr id="15" name="矩形 14"/>
          <p:cNvSpPr/>
          <p:nvPr/>
        </p:nvSpPr>
        <p:spPr>
          <a:xfrm>
            <a:off x="7940408" y="4745364"/>
            <a:ext cx="11256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dirty="0">
                <a:solidFill>
                  <a:schemeClr val="accent2">
                    <a:lumMod val="50000"/>
                  </a:schemeClr>
                </a:solidFill>
              </a:rPr>
              <a:t>參考資料</a:t>
            </a:r>
            <a:r>
              <a:rPr lang="en-US" altLang="zh-TW" sz="1200" dirty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zh-TW" altLang="en-US" sz="1200" dirty="0" smtClean="0">
                <a:solidFill>
                  <a:schemeClr val="accent2">
                    <a:lumMod val="50000"/>
                  </a:schemeClr>
                </a:solidFill>
              </a:rPr>
              <a:t>註</a:t>
            </a:r>
            <a:r>
              <a:rPr lang="en-US" altLang="zh-TW" sz="1200" dirty="0">
                <a:solidFill>
                  <a:schemeClr val="accent2">
                    <a:lumMod val="50000"/>
                  </a:schemeClr>
                </a:solidFill>
              </a:rPr>
              <a:t>6</a:t>
            </a:r>
            <a:r>
              <a:rPr lang="en-US" altLang="zh-TW" sz="1200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endParaRPr lang="en-US" altLang="zh-TW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23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2050628" y="1388373"/>
            <a:ext cx="0" cy="955525"/>
            <a:chOff x="1246610" y="1440872"/>
            <a:chExt cx="0" cy="955525"/>
          </a:xfrm>
        </p:grpSpPr>
        <p:cxnSp>
          <p:nvCxnSpPr>
            <p:cNvPr id="9" name="直接连接符 8"/>
            <p:cNvCxnSpPr/>
            <p:nvPr/>
          </p:nvCxnSpPr>
          <p:spPr>
            <a:xfrm flipV="1">
              <a:off x="1246610" y="1907384"/>
              <a:ext cx="0" cy="48901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 flipV="1">
              <a:off x="1246610" y="1440872"/>
              <a:ext cx="0" cy="489013"/>
            </a:xfrm>
            <a:prstGeom prst="line">
              <a:avLst/>
            </a:prstGeom>
            <a:ln w="444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组合 10"/>
          <p:cNvGrpSpPr/>
          <p:nvPr/>
        </p:nvGrpSpPr>
        <p:grpSpPr>
          <a:xfrm>
            <a:off x="5578014" y="1365873"/>
            <a:ext cx="0" cy="955525"/>
            <a:chOff x="4375887" y="1440872"/>
            <a:chExt cx="0" cy="955525"/>
          </a:xfrm>
        </p:grpSpPr>
        <p:cxnSp>
          <p:nvCxnSpPr>
            <p:cNvPr id="12" name="直接连接符 11"/>
            <p:cNvCxnSpPr/>
            <p:nvPr/>
          </p:nvCxnSpPr>
          <p:spPr>
            <a:xfrm flipV="1">
              <a:off x="4375887" y="1907384"/>
              <a:ext cx="0" cy="489013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 flipV="1">
              <a:off x="4375887" y="1440872"/>
              <a:ext cx="0" cy="489013"/>
            </a:xfrm>
            <a:prstGeom prst="line">
              <a:avLst/>
            </a:prstGeom>
            <a:ln w="444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组合 13"/>
          <p:cNvGrpSpPr/>
          <p:nvPr/>
        </p:nvGrpSpPr>
        <p:grpSpPr>
          <a:xfrm>
            <a:off x="3848510" y="3162651"/>
            <a:ext cx="0" cy="957026"/>
            <a:chOff x="2806749" y="3318922"/>
            <a:chExt cx="0" cy="957026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2806749" y="3318922"/>
              <a:ext cx="0" cy="49051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2806749" y="3786935"/>
              <a:ext cx="0" cy="489013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组合 16"/>
          <p:cNvGrpSpPr/>
          <p:nvPr/>
        </p:nvGrpSpPr>
        <p:grpSpPr>
          <a:xfrm>
            <a:off x="7341883" y="3152151"/>
            <a:ext cx="0" cy="957026"/>
            <a:chOff x="5942025" y="3318922"/>
            <a:chExt cx="0" cy="957026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5942025" y="3318922"/>
              <a:ext cx="0" cy="490513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5942025" y="3786935"/>
              <a:ext cx="0" cy="489013"/>
            </a:xfrm>
            <a:prstGeom prst="line">
              <a:avLst/>
            </a:prstGeom>
            <a:ln w="444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矩形 19"/>
          <p:cNvSpPr/>
          <p:nvPr/>
        </p:nvSpPr>
        <p:spPr>
          <a:xfrm>
            <a:off x="2311308" y="1569240"/>
            <a:ext cx="1191225" cy="408761"/>
          </a:xfrm>
          <a:prstGeom prst="rect">
            <a:avLst/>
          </a:prstGeom>
        </p:spPr>
        <p:txBody>
          <a:bodyPr lIns="86402" tIns="43201" rIns="86402" bIns="43201"/>
          <a:lstStyle/>
          <a:p>
            <a:pPr>
              <a:lnSpc>
                <a:spcPct val="120000"/>
              </a:lnSpc>
              <a:defRPr/>
            </a:pPr>
            <a:r>
              <a:rPr lang="zh-TW" altLang="en-US" dirty="0" smtClean="0">
                <a:solidFill>
                  <a:schemeClr val="accent1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利排水</a:t>
            </a:r>
            <a:endParaRPr lang="en-US" altLang="zh-CN" dirty="0">
              <a:solidFill>
                <a:schemeClr val="accent1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979619" y="1283243"/>
            <a:ext cx="669615" cy="817522"/>
          </a:xfrm>
          <a:prstGeom prst="rect">
            <a:avLst/>
          </a:prstGeom>
        </p:spPr>
        <p:txBody>
          <a:bodyPr lIns="86402" tIns="43201" rIns="86402" bIns="43201"/>
          <a:lstStyle/>
          <a:p>
            <a:pPr>
              <a:lnSpc>
                <a:spcPct val="120000"/>
              </a:lnSpc>
              <a:defRPr/>
            </a:pPr>
            <a:r>
              <a:rPr lang="zh-TW" altLang="en-US" dirty="0" smtClean="0">
                <a:solidFill>
                  <a:schemeClr val="accent1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除蟲</a:t>
            </a:r>
            <a:endParaRPr lang="en-US" altLang="zh-TW" dirty="0" smtClean="0">
              <a:solidFill>
                <a:schemeClr val="accent1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dirty="0">
                <a:solidFill>
                  <a:schemeClr val="accent1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驅蚊</a:t>
            </a:r>
            <a:endParaRPr lang="en-US" altLang="zh-CN" dirty="0">
              <a:solidFill>
                <a:schemeClr val="accent1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923929" y="3369006"/>
            <a:ext cx="1512167" cy="719060"/>
          </a:xfrm>
          <a:prstGeom prst="rect">
            <a:avLst/>
          </a:prstGeom>
        </p:spPr>
        <p:txBody>
          <a:bodyPr lIns="86402" tIns="43201" rIns="86402" bIns="43201" anchor="b"/>
          <a:lstStyle/>
          <a:p>
            <a:pPr>
              <a:lnSpc>
                <a:spcPct val="120000"/>
              </a:lnSpc>
              <a:defRPr/>
            </a:pPr>
            <a:r>
              <a:rPr lang="zh-TW" altLang="en-US" dirty="0" smtClean="0">
                <a:solidFill>
                  <a:schemeClr val="accent1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果皮、樹葉</a:t>
            </a:r>
            <a:endParaRPr lang="en-US" altLang="zh-TW" dirty="0" smtClean="0">
              <a:solidFill>
                <a:schemeClr val="accent1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dirty="0" smtClean="0">
                <a:solidFill>
                  <a:schemeClr val="accent1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   </a:t>
            </a:r>
            <a:r>
              <a:rPr lang="en-US" altLang="zh-TW" dirty="0" smtClean="0">
                <a:solidFill>
                  <a:schemeClr val="accent1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(</a:t>
            </a:r>
            <a:r>
              <a:rPr lang="zh-TW" altLang="en-US" dirty="0" smtClean="0">
                <a:solidFill>
                  <a:schemeClr val="accent1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無化學</a:t>
            </a:r>
            <a:r>
              <a:rPr lang="en-US" altLang="zh-TW" dirty="0" smtClean="0">
                <a:solidFill>
                  <a:schemeClr val="accent1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)</a:t>
            </a:r>
            <a:endParaRPr lang="zh-TW" altLang="en-US" dirty="0">
              <a:solidFill>
                <a:schemeClr val="accent1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7720841" y="3664439"/>
            <a:ext cx="864095" cy="408762"/>
          </a:xfrm>
          <a:prstGeom prst="rect">
            <a:avLst/>
          </a:prstGeom>
        </p:spPr>
        <p:txBody>
          <a:bodyPr lIns="86402" tIns="43201" rIns="86402" bIns="43201" anchor="b"/>
          <a:lstStyle/>
          <a:p>
            <a:pPr>
              <a:lnSpc>
                <a:spcPct val="120000"/>
              </a:lnSpc>
              <a:defRPr/>
            </a:pPr>
            <a:r>
              <a:rPr lang="zh-TW" altLang="en-US" dirty="0" smtClean="0">
                <a:solidFill>
                  <a:schemeClr val="accent1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捕果蠅</a:t>
            </a:r>
            <a:endParaRPr lang="en-US" altLang="zh-CN" dirty="0">
              <a:solidFill>
                <a:schemeClr val="accent1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2051720" y="2229626"/>
            <a:ext cx="1468630" cy="967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2" tIns="43201" rIns="86402" bIns="43201" anchor="ctr"/>
          <a:lstStyle/>
          <a:p>
            <a:pPr algn="ctr">
              <a:defRPr/>
            </a:pPr>
            <a:r>
              <a:rPr lang="zh-TW" altLang="en-US" sz="23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砂石</a:t>
            </a:r>
            <a:endParaRPr lang="zh-CN" altLang="en-US" sz="2300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851920" y="2229624"/>
            <a:ext cx="1468630" cy="9675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2" tIns="43201" rIns="86402" bIns="43201" anchor="ctr"/>
          <a:lstStyle/>
          <a:p>
            <a:pPr algn="ctr">
              <a:defRPr/>
            </a:pPr>
            <a:r>
              <a:rPr lang="zh-TW" altLang="en-US" sz="23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堆肥</a:t>
            </a:r>
            <a:endParaRPr lang="zh-CN" altLang="en-US" sz="2300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580112" y="2229626"/>
            <a:ext cx="1468630" cy="967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2" tIns="43201" rIns="86402" bIns="43201" anchor="ctr"/>
          <a:lstStyle/>
          <a:p>
            <a:pPr algn="ctr">
              <a:defRPr/>
            </a:pPr>
            <a:r>
              <a:rPr lang="zh-TW" altLang="en-US" sz="2300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香茅</a:t>
            </a:r>
            <a:endParaRPr lang="zh-CN" altLang="en-US" sz="2300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7341883" y="2229625"/>
            <a:ext cx="1468630" cy="9675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2" tIns="43201" rIns="86402" bIns="43201" anchor="ctr"/>
          <a:lstStyle/>
          <a:p>
            <a:pPr algn="ctr">
              <a:defRPr/>
            </a:pPr>
            <a:r>
              <a:rPr lang="zh-TW" altLang="en-US" sz="23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捕蠅器</a:t>
            </a:r>
            <a:endParaRPr lang="zh-CN" altLang="en-US" sz="2300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51" y="1438827"/>
            <a:ext cx="1528623" cy="2038164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51520" y="123478"/>
            <a:ext cx="3057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長埤湖有機園區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534654" y="3630664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>
                <a:latin typeface="DengXian" panose="02010600030101010101" pitchFamily="2" charset="-122"/>
                <a:ea typeface="DengXian" panose="02010600030101010101" pitchFamily="2" charset="-122"/>
              </a:rPr>
              <a:t>導覽</a:t>
            </a:r>
            <a:endParaRPr lang="zh-TW" altLang="en-US" sz="2400" dirty="0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pic>
        <p:nvPicPr>
          <p:cNvPr id="28" name="圖片 2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83" b="56265"/>
          <a:stretch/>
        </p:blipFill>
        <p:spPr>
          <a:xfrm>
            <a:off x="2051720" y="3443860"/>
            <a:ext cx="1522116" cy="1066612"/>
          </a:xfrm>
          <a:prstGeom prst="rect">
            <a:avLst/>
          </a:prstGeom>
        </p:spPr>
      </p:pic>
      <p:pic>
        <p:nvPicPr>
          <p:cNvPr id="29" name="圖片 2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3" t="6409" r="4832" b="47246"/>
          <a:stretch/>
        </p:blipFill>
        <p:spPr>
          <a:xfrm>
            <a:off x="3764553" y="1048160"/>
            <a:ext cx="1555997" cy="1051231"/>
          </a:xfrm>
          <a:prstGeom prst="rect">
            <a:avLst/>
          </a:prstGeom>
        </p:spPr>
      </p:pic>
      <p:pic>
        <p:nvPicPr>
          <p:cNvPr id="31" name="圖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833" y="401993"/>
            <a:ext cx="1302729" cy="1736972"/>
          </a:xfrm>
          <a:prstGeom prst="rect">
            <a:avLst/>
          </a:prstGeom>
        </p:spPr>
      </p:pic>
      <p:pic>
        <p:nvPicPr>
          <p:cNvPr id="32" name="圖片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396601"/>
            <a:ext cx="1548172" cy="1161129"/>
          </a:xfrm>
          <a:prstGeom prst="rect">
            <a:avLst/>
          </a:prstGeom>
        </p:spPr>
      </p:pic>
      <p:sp>
        <p:nvSpPr>
          <p:cNvPr id="33" name="文字方塊 32"/>
          <p:cNvSpPr txBox="1"/>
          <p:nvPr/>
        </p:nvSpPr>
        <p:spPr>
          <a:xfrm>
            <a:off x="4068741" y="4600894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>
                <a:solidFill>
                  <a:schemeClr val="accent2">
                    <a:lumMod val="50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化合肥</a:t>
            </a:r>
            <a:endParaRPr lang="zh-TW" altLang="en-US" sz="2400" dirty="0">
              <a:solidFill>
                <a:schemeClr val="accent2">
                  <a:lumMod val="50000"/>
                </a:schemeClr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6766987" y="4659982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>
                <a:solidFill>
                  <a:schemeClr val="accent2">
                    <a:lumMod val="50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殺蟲劑</a:t>
            </a:r>
            <a:endParaRPr lang="zh-TW" altLang="en-US" sz="2400" dirty="0">
              <a:solidFill>
                <a:schemeClr val="accent2">
                  <a:lumMod val="50000"/>
                </a:schemeClr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grpSp>
        <p:nvGrpSpPr>
          <p:cNvPr id="61" name="群組 60"/>
          <p:cNvGrpSpPr/>
          <p:nvPr/>
        </p:nvGrpSpPr>
        <p:grpSpPr>
          <a:xfrm>
            <a:off x="4241430" y="4659982"/>
            <a:ext cx="877163" cy="343490"/>
            <a:chOff x="4241430" y="4659982"/>
            <a:chExt cx="877163" cy="343490"/>
          </a:xfrm>
        </p:grpSpPr>
        <p:cxnSp>
          <p:nvCxnSpPr>
            <p:cNvPr id="36" name="直線接點 35"/>
            <p:cNvCxnSpPr/>
            <p:nvPr/>
          </p:nvCxnSpPr>
          <p:spPr>
            <a:xfrm>
              <a:off x="4241430" y="4659982"/>
              <a:ext cx="877163" cy="34349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接點 37"/>
            <p:cNvCxnSpPr/>
            <p:nvPr/>
          </p:nvCxnSpPr>
          <p:spPr>
            <a:xfrm flipV="1">
              <a:off x="4241430" y="4659982"/>
              <a:ext cx="877163" cy="34349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群組 61"/>
          <p:cNvGrpSpPr/>
          <p:nvPr/>
        </p:nvGrpSpPr>
        <p:grpSpPr>
          <a:xfrm>
            <a:off x="6791560" y="4711665"/>
            <a:ext cx="1083423" cy="350894"/>
            <a:chOff x="6791560" y="4711665"/>
            <a:chExt cx="1083423" cy="350894"/>
          </a:xfrm>
        </p:grpSpPr>
        <p:cxnSp>
          <p:nvCxnSpPr>
            <p:cNvPr id="41" name="直線接點 40"/>
            <p:cNvCxnSpPr/>
            <p:nvPr/>
          </p:nvCxnSpPr>
          <p:spPr>
            <a:xfrm>
              <a:off x="6791560" y="4711665"/>
              <a:ext cx="1083423" cy="35089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/>
            <p:cNvCxnSpPr/>
            <p:nvPr/>
          </p:nvCxnSpPr>
          <p:spPr>
            <a:xfrm flipH="1">
              <a:off x="6791560" y="4711665"/>
              <a:ext cx="948792" cy="31764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/>
        </p:nvSpPr>
        <p:spPr>
          <a:xfrm>
            <a:off x="7483475" y="3339489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chemeClr val="accent1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生物防治法</a:t>
            </a:r>
          </a:p>
        </p:txBody>
      </p:sp>
    </p:spTree>
    <p:extLst>
      <p:ext uri="{BB962C8B-B14F-4D97-AF65-F5344CB8AC3E}">
        <p14:creationId xmlns:p14="http://schemas.microsoft.com/office/powerpoint/2010/main" val="59714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1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 animBg="1"/>
      <p:bldP spid="25" grpId="0" animBg="1"/>
      <p:bldP spid="26" grpId="0" animBg="1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2" t="4167" r="9663" b="8333"/>
          <a:stretch/>
        </p:blipFill>
        <p:spPr bwMode="auto">
          <a:xfrm>
            <a:off x="1187624" y="904411"/>
            <a:ext cx="6840760" cy="4053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241477" y="123478"/>
            <a:ext cx="54168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dirty="0" smtClean="0">
                <a:latin typeface="DengXian" panose="02010600030101010101" pitchFamily="2" charset="-122"/>
                <a:ea typeface="DengXian" panose="02010600030101010101" pitchFamily="2" charset="-122"/>
              </a:rPr>
              <a:t>四、</a:t>
            </a:r>
            <a:r>
              <a:rPr lang="zh-TW" altLang="en-US" sz="4000" dirty="0" smtClean="0">
                <a:latin typeface="DengXian" panose="02010600030101010101" pitchFamily="2" charset="-122"/>
                <a:ea typeface="DengXian" panose="02010600030101010101" pitchFamily="2" charset="-122"/>
              </a:rPr>
              <a:t>天送埤休閒農業區</a:t>
            </a:r>
            <a:endParaRPr lang="zh-TW" altLang="en-US" sz="4000" dirty="0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3" name="甜甜圈 2"/>
          <p:cNvSpPr/>
          <p:nvPr/>
        </p:nvSpPr>
        <p:spPr>
          <a:xfrm>
            <a:off x="4698014" y="2237095"/>
            <a:ext cx="2639786" cy="2638173"/>
          </a:xfrm>
          <a:prstGeom prst="donut">
            <a:avLst>
              <a:gd name="adj" fmla="val 17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6" name="直線單箭頭接點 5"/>
          <p:cNvCxnSpPr/>
          <p:nvPr/>
        </p:nvCxnSpPr>
        <p:spPr>
          <a:xfrm flipH="1">
            <a:off x="4135451" y="3503093"/>
            <a:ext cx="945106" cy="20888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/>
          <p:cNvSpPr txBox="1"/>
          <p:nvPr/>
        </p:nvSpPr>
        <p:spPr>
          <a:xfrm>
            <a:off x="2054291" y="3711974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天送埤休閒農業</a:t>
            </a:r>
            <a:r>
              <a:rPr lang="zh-TW" altLang="en-US" dirty="0" smtClean="0">
                <a:solidFill>
                  <a:srgbClr val="FF0000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區</a:t>
            </a:r>
            <a:endParaRPr lang="en-US" altLang="zh-TW" dirty="0" smtClean="0">
              <a:solidFill>
                <a:srgbClr val="FF0000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300786" y="2746637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遊客服務中心</a:t>
            </a:r>
            <a:endParaRPr lang="zh-TW" altLang="en-US" dirty="0">
              <a:solidFill>
                <a:srgbClr val="FF0000"/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7013738" y="437195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安農溪</a:t>
            </a:r>
            <a:endParaRPr lang="zh-TW" altLang="en-US" dirty="0">
              <a:solidFill>
                <a:srgbClr val="FF0000"/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7013738" y="506033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三星鄉天山村</a:t>
            </a:r>
            <a:endParaRPr lang="zh-TW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7973645" y="4819695"/>
            <a:ext cx="11256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dirty="0">
                <a:solidFill>
                  <a:schemeClr val="accent2">
                    <a:lumMod val="50000"/>
                  </a:schemeClr>
                </a:solidFill>
              </a:rPr>
              <a:t>參考資料</a:t>
            </a:r>
            <a:r>
              <a:rPr lang="en-US" altLang="zh-TW" sz="1200" dirty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zh-TW" altLang="en-US" sz="1200" dirty="0" smtClean="0">
                <a:solidFill>
                  <a:schemeClr val="accent2">
                    <a:lumMod val="50000"/>
                  </a:schemeClr>
                </a:solidFill>
              </a:rPr>
              <a:t>註</a:t>
            </a:r>
            <a:r>
              <a:rPr lang="en-US" altLang="zh-TW" sz="1200" dirty="0" smtClean="0">
                <a:solidFill>
                  <a:schemeClr val="accent2">
                    <a:lumMod val="50000"/>
                  </a:schemeClr>
                </a:solidFill>
              </a:rPr>
              <a:t>7)</a:t>
            </a:r>
            <a:endParaRPr lang="en-US" altLang="zh-TW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34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91867"/>
            <a:ext cx="6876256" cy="4743063"/>
          </a:xfrm>
          <a:prstGeom prst="rect">
            <a:avLst/>
          </a:prstGeom>
        </p:spPr>
      </p:pic>
      <p:sp>
        <p:nvSpPr>
          <p:cNvPr id="4" name="甜甜圈 3"/>
          <p:cNvSpPr/>
          <p:nvPr/>
        </p:nvSpPr>
        <p:spPr>
          <a:xfrm>
            <a:off x="3959199" y="2031350"/>
            <a:ext cx="864096" cy="864096"/>
          </a:xfrm>
          <a:prstGeom prst="donut">
            <a:avLst>
              <a:gd name="adj" fmla="val 6072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7884368" y="4834930"/>
            <a:ext cx="11256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dirty="0">
                <a:solidFill>
                  <a:schemeClr val="accent2">
                    <a:lumMod val="50000"/>
                  </a:schemeClr>
                </a:solidFill>
              </a:rPr>
              <a:t>參考資料</a:t>
            </a:r>
            <a:r>
              <a:rPr lang="en-US" altLang="zh-TW" sz="1200" dirty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zh-TW" altLang="en-US" sz="1200" dirty="0" smtClean="0">
                <a:solidFill>
                  <a:schemeClr val="accent2">
                    <a:lumMod val="50000"/>
                  </a:schemeClr>
                </a:solidFill>
              </a:rPr>
              <a:t>註</a:t>
            </a:r>
            <a:r>
              <a:rPr lang="en-US" altLang="zh-TW" sz="1200" dirty="0" smtClean="0">
                <a:solidFill>
                  <a:schemeClr val="accent2">
                    <a:lumMod val="50000"/>
                  </a:schemeClr>
                </a:solidFill>
              </a:rPr>
              <a:t>8)</a:t>
            </a:r>
            <a:endParaRPr lang="en-US" altLang="zh-TW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96649" y="674125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>
                <a:latin typeface="DengXian" panose="02010600030101010101" pitchFamily="2" charset="-122"/>
                <a:ea typeface="DengXian" panose="02010600030101010101" pitchFamily="2" charset="-122"/>
              </a:rPr>
              <a:t>觀光立縣</a:t>
            </a:r>
            <a:endParaRPr lang="zh-TW" altLang="en-US" sz="2400" dirty="0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cxnSp>
        <p:nvCxnSpPr>
          <p:cNvPr id="9" name="直線單箭頭接點 8"/>
          <p:cNvCxnSpPr/>
          <p:nvPr/>
        </p:nvCxnSpPr>
        <p:spPr>
          <a:xfrm>
            <a:off x="1662328" y="904958"/>
            <a:ext cx="511307" cy="0"/>
          </a:xfrm>
          <a:prstGeom prst="straightConnector1">
            <a:avLst/>
          </a:prstGeom>
          <a:ln w="19050">
            <a:solidFill>
              <a:srgbClr val="00B85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42760" y="1402903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DengXian" panose="02010600030101010101" pitchFamily="2" charset="-122"/>
                <a:ea typeface="DengXian" panose="02010600030101010101" pitchFamily="2" charset="-122"/>
              </a:rPr>
              <a:t>地名的由來</a:t>
            </a:r>
          </a:p>
        </p:txBody>
      </p:sp>
      <p:cxnSp>
        <p:nvCxnSpPr>
          <p:cNvPr id="13" name="直線接點 12"/>
          <p:cNvCxnSpPr/>
          <p:nvPr/>
        </p:nvCxnSpPr>
        <p:spPr>
          <a:xfrm>
            <a:off x="42760" y="1864568"/>
            <a:ext cx="1936952" cy="0"/>
          </a:xfrm>
          <a:prstGeom prst="line">
            <a:avLst/>
          </a:prstGeom>
          <a:ln w="28575">
            <a:solidFill>
              <a:srgbClr val="95CD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42760" y="2029074"/>
            <a:ext cx="20810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  </a:t>
            </a:r>
            <a:r>
              <a:rPr lang="zh-TW" altLang="en-US" dirty="0" smtClean="0">
                <a:latin typeface="DengXian" panose="02010600030101010101" pitchFamily="2" charset="-122"/>
                <a:ea typeface="DengXian" panose="02010600030101010101" pitchFamily="2" charset="-122"/>
              </a:rPr>
              <a:t>天</a:t>
            </a:r>
            <a:r>
              <a:rPr lang="zh-TW" altLang="en-US" dirty="0">
                <a:latin typeface="DengXian" panose="02010600030101010101" pitchFamily="2" charset="-122"/>
                <a:ea typeface="DengXian" panose="02010600030101010101" pitchFamily="2" charset="-122"/>
              </a:rPr>
              <a:t>送之水天送來</a:t>
            </a:r>
          </a:p>
        </p:txBody>
      </p:sp>
      <p:sp>
        <p:nvSpPr>
          <p:cNvPr id="15" name="矩形 14"/>
          <p:cNvSpPr/>
          <p:nvPr/>
        </p:nvSpPr>
        <p:spPr>
          <a:xfrm>
            <a:off x="42760" y="2398406"/>
            <a:ext cx="1388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2.</a:t>
            </a:r>
            <a:r>
              <a:rPr lang="zh-TW" altLang="en-US" dirty="0" smtClean="0"/>
              <a:t>  </a:t>
            </a:r>
            <a:r>
              <a:rPr lang="zh-TW" altLang="en-US" dirty="0" smtClean="0">
                <a:latin typeface="DengXian" panose="02010600030101010101" pitchFamily="2" charset="-122"/>
                <a:ea typeface="DengXian" panose="02010600030101010101" pitchFamily="2" charset="-122"/>
              </a:rPr>
              <a:t>紀念</a:t>
            </a:r>
            <a:r>
              <a:rPr lang="zh-TW" altLang="en-US" dirty="0">
                <a:latin typeface="DengXian" panose="02010600030101010101" pitchFamily="2" charset="-122"/>
                <a:ea typeface="DengXian" panose="02010600030101010101" pitchFamily="2" charset="-122"/>
              </a:rPr>
              <a:t>人</a:t>
            </a:r>
            <a:r>
              <a:rPr lang="zh-TW" altLang="en-US" dirty="0" smtClean="0">
                <a:latin typeface="DengXian" panose="02010600030101010101" pitchFamily="2" charset="-122"/>
                <a:ea typeface="DengXian" panose="02010600030101010101" pitchFamily="2" charset="-122"/>
              </a:rPr>
              <a:t>名</a:t>
            </a:r>
            <a:endParaRPr lang="zh-TW" altLang="en-US" dirty="0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0162" y="2767738"/>
            <a:ext cx="19639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DengXian" panose="02010600030101010101" pitchFamily="2" charset="-122"/>
                <a:ea typeface="DengXian" panose="02010600030101010101" pitchFamily="2" charset="-122"/>
              </a:rPr>
              <a:t>「埤</a:t>
            </a:r>
            <a:r>
              <a:rPr lang="zh-TW" altLang="en-US" dirty="0" smtClean="0">
                <a:latin typeface="DengXian" panose="02010600030101010101" pitchFamily="2" charset="-122"/>
                <a:ea typeface="DengXian" panose="02010600030101010101" pitchFamily="2" charset="-122"/>
              </a:rPr>
              <a:t>」          水池</a:t>
            </a:r>
            <a:endParaRPr lang="zh-TW" altLang="en-US" dirty="0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cxnSp>
        <p:nvCxnSpPr>
          <p:cNvPr id="18" name="直線單箭頭接點 17"/>
          <p:cNvCxnSpPr/>
          <p:nvPr/>
        </p:nvCxnSpPr>
        <p:spPr>
          <a:xfrm>
            <a:off x="831241" y="2952404"/>
            <a:ext cx="504056" cy="0"/>
          </a:xfrm>
          <a:prstGeom prst="straightConnector1">
            <a:avLst/>
          </a:prstGeom>
          <a:ln w="28575">
            <a:solidFill>
              <a:srgbClr val="95CD4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119868" y="3436572"/>
            <a:ext cx="20537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 smtClean="0">
                <a:latin typeface="DengXian" panose="02010600030101010101" pitchFamily="2" charset="-122"/>
                <a:ea typeface="DengXian" panose="02010600030101010101" pitchFamily="2" charset="-122"/>
              </a:rPr>
              <a:t>面積</a:t>
            </a:r>
            <a:r>
              <a:rPr lang="en-US" altLang="zh-TW" sz="2400" dirty="0" smtClean="0">
                <a:latin typeface="DengXian" panose="02010600030101010101" pitchFamily="2" charset="-122"/>
                <a:ea typeface="DengXian" panose="02010600030101010101" pitchFamily="2" charset="-122"/>
              </a:rPr>
              <a:t>:</a:t>
            </a:r>
            <a:r>
              <a:rPr lang="zh-TW" altLang="en-US" sz="2400" dirty="0" smtClean="0">
                <a:latin typeface="DengXian" panose="02010600030101010101" pitchFamily="2" charset="-122"/>
                <a:ea typeface="DengXian" panose="02010600030101010101" pitchFamily="2" charset="-122"/>
              </a:rPr>
              <a:t> </a:t>
            </a:r>
            <a:r>
              <a:rPr lang="en-US" altLang="zh-TW" sz="2400" dirty="0" smtClean="0">
                <a:latin typeface="DengXian" panose="02010600030101010101" pitchFamily="2" charset="-122"/>
                <a:ea typeface="DengXian" panose="02010600030101010101" pitchFamily="2" charset="-122"/>
              </a:rPr>
              <a:t>290</a:t>
            </a:r>
            <a:r>
              <a:rPr lang="zh-TW" altLang="en-US" sz="2400" dirty="0">
                <a:latin typeface="DengXian" panose="02010600030101010101" pitchFamily="2" charset="-122"/>
                <a:ea typeface="DengXian" panose="02010600030101010101" pitchFamily="2" charset="-122"/>
              </a:rPr>
              <a:t>公頃</a:t>
            </a:r>
          </a:p>
        </p:txBody>
      </p:sp>
      <p:sp>
        <p:nvSpPr>
          <p:cNvPr id="22" name="矩形 21"/>
          <p:cNvSpPr/>
          <p:nvPr/>
        </p:nvSpPr>
        <p:spPr>
          <a:xfrm>
            <a:off x="14621" y="4102285"/>
            <a:ext cx="2185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DengXian" panose="02010600030101010101" pitchFamily="2" charset="-122"/>
                <a:ea typeface="DengXian" panose="02010600030101010101" pitchFamily="2" charset="-122"/>
              </a:rPr>
              <a:t>日夜溫差</a:t>
            </a:r>
            <a:r>
              <a:rPr lang="zh-TW" altLang="en-US" dirty="0" smtClean="0">
                <a:latin typeface="DengXian" panose="02010600030101010101" pitchFamily="2" charset="-122"/>
                <a:ea typeface="DengXian" panose="02010600030101010101" pitchFamily="2" charset="-122"/>
              </a:rPr>
              <a:t>大</a:t>
            </a:r>
            <a:r>
              <a:rPr lang="en-US" altLang="zh-TW" dirty="0" smtClean="0">
                <a:latin typeface="DengXian" panose="02010600030101010101" pitchFamily="2" charset="-122"/>
                <a:ea typeface="DengXian" panose="02010600030101010101" pitchFamily="2" charset="-122"/>
              </a:rPr>
              <a:t>+</a:t>
            </a:r>
            <a:r>
              <a:rPr lang="zh-TW" altLang="en-US" dirty="0">
                <a:latin typeface="DengXian" panose="02010600030101010101" pitchFamily="2" charset="-122"/>
                <a:ea typeface="DengXian" panose="02010600030101010101" pitchFamily="2" charset="-122"/>
              </a:rPr>
              <a:t>礦物質</a:t>
            </a:r>
          </a:p>
        </p:txBody>
      </p:sp>
      <p:cxnSp>
        <p:nvCxnSpPr>
          <p:cNvPr id="24" name="直線接點 23"/>
          <p:cNvCxnSpPr/>
          <p:nvPr/>
        </p:nvCxnSpPr>
        <p:spPr>
          <a:xfrm>
            <a:off x="131088" y="4471617"/>
            <a:ext cx="1992691" cy="0"/>
          </a:xfrm>
          <a:prstGeom prst="line">
            <a:avLst/>
          </a:prstGeom>
          <a:ln w="19050">
            <a:solidFill>
              <a:srgbClr val="95CD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/>
        </p:nvSpPr>
        <p:spPr>
          <a:xfrm>
            <a:off x="131088" y="4472712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DengXian" panose="02010600030101010101" pitchFamily="2" charset="-122"/>
                <a:ea typeface="DengXian" panose="02010600030101010101" pitchFamily="2" charset="-122"/>
              </a:rPr>
              <a:t>蔥、蒜、銀柳、梨</a:t>
            </a:r>
          </a:p>
        </p:txBody>
      </p:sp>
    </p:spTree>
    <p:extLst>
      <p:ext uri="{BB962C8B-B14F-4D97-AF65-F5344CB8AC3E}">
        <p14:creationId xmlns:p14="http://schemas.microsoft.com/office/powerpoint/2010/main" val="310927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2843808" y="1305230"/>
            <a:ext cx="5616624" cy="468052"/>
          </a:xfrm>
          <a:prstGeom prst="roundRect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480406" y="1354590"/>
            <a:ext cx="1433794" cy="369332"/>
            <a:chOff x="2167226" y="1730685"/>
            <a:chExt cx="1433794" cy="369332"/>
          </a:xfrm>
        </p:grpSpPr>
        <p:sp>
          <p:nvSpPr>
            <p:cNvPr id="4" name="TextBox 4"/>
            <p:cNvSpPr txBox="1"/>
            <p:nvPr/>
          </p:nvSpPr>
          <p:spPr>
            <a:xfrm>
              <a:off x="2595617" y="1730685"/>
              <a:ext cx="10054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>
                  <a:solidFill>
                    <a:schemeClr val="accent1"/>
                  </a:solidFill>
                  <a:latin typeface="微软雅黑" pitchFamily="34" charset="-122"/>
                  <a:ea typeface="微软雅黑" pitchFamily="34" charset="-122"/>
                </a:rPr>
                <a:t>研究動機</a:t>
              </a:r>
              <a:endParaRPr lang="zh-CN" altLang="en-US" sz="1100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2195969" y="1730685"/>
              <a:ext cx="369332" cy="36933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2167226" y="1750528"/>
              <a:ext cx="42511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01</a:t>
              </a:r>
              <a:endParaRPr lang="zh-CN" altLang="en-US" sz="11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7" name="圆角矩形 6"/>
          <p:cNvSpPr/>
          <p:nvPr/>
        </p:nvSpPr>
        <p:spPr>
          <a:xfrm>
            <a:off x="2565301" y="1994043"/>
            <a:ext cx="5616624" cy="468052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094585" y="2041627"/>
            <a:ext cx="1422945" cy="369332"/>
            <a:chOff x="2167226" y="1730685"/>
            <a:chExt cx="1422945" cy="369332"/>
          </a:xfrm>
        </p:grpSpPr>
        <p:sp>
          <p:nvSpPr>
            <p:cNvPr id="9" name="TextBox 4"/>
            <p:cNvSpPr txBox="1"/>
            <p:nvPr/>
          </p:nvSpPr>
          <p:spPr>
            <a:xfrm>
              <a:off x="2584768" y="1730685"/>
              <a:ext cx="10054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>
                  <a:solidFill>
                    <a:schemeClr val="accent1"/>
                  </a:solidFill>
                  <a:latin typeface="微软雅黑" pitchFamily="34" charset="-122"/>
                  <a:ea typeface="微软雅黑" pitchFamily="34" charset="-122"/>
                </a:rPr>
                <a:t>相關資訊</a:t>
              </a:r>
              <a:endParaRPr lang="zh-CN" altLang="en-US" sz="1100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2195969" y="1730685"/>
              <a:ext cx="369332" cy="3693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" name="TextBox 4"/>
            <p:cNvSpPr txBox="1"/>
            <p:nvPr/>
          </p:nvSpPr>
          <p:spPr>
            <a:xfrm>
              <a:off x="2167226" y="1750528"/>
              <a:ext cx="42511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02</a:t>
              </a:r>
              <a:endParaRPr lang="zh-CN" altLang="en-US" sz="11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2" name="圆角矩形 11"/>
          <p:cNvSpPr/>
          <p:nvPr/>
        </p:nvSpPr>
        <p:spPr>
          <a:xfrm>
            <a:off x="2211571" y="2698103"/>
            <a:ext cx="5616624" cy="468052"/>
          </a:xfrm>
          <a:prstGeom prst="roundRect">
            <a:avLst/>
          </a:prstGeom>
          <a:noFill/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699793" y="2747463"/>
            <a:ext cx="1433794" cy="369332"/>
            <a:chOff x="2167226" y="1730685"/>
            <a:chExt cx="1433794" cy="369332"/>
          </a:xfrm>
        </p:grpSpPr>
        <p:sp>
          <p:nvSpPr>
            <p:cNvPr id="14" name="TextBox 4"/>
            <p:cNvSpPr txBox="1"/>
            <p:nvPr/>
          </p:nvSpPr>
          <p:spPr>
            <a:xfrm>
              <a:off x="2595617" y="1730685"/>
              <a:ext cx="10054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>
                  <a:solidFill>
                    <a:schemeClr val="accent1"/>
                  </a:solidFill>
                  <a:latin typeface="微软雅黑" pitchFamily="34" charset="-122"/>
                  <a:ea typeface="微软雅黑" pitchFamily="34" charset="-122"/>
                </a:rPr>
                <a:t>實地探訪</a:t>
              </a:r>
              <a:endParaRPr lang="zh-CN" altLang="en-US" sz="1100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2195969" y="1730685"/>
              <a:ext cx="369332" cy="369332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6" name="TextBox 4"/>
            <p:cNvSpPr txBox="1"/>
            <p:nvPr/>
          </p:nvSpPr>
          <p:spPr>
            <a:xfrm>
              <a:off x="2167226" y="1750528"/>
              <a:ext cx="42511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03</a:t>
              </a:r>
              <a:endParaRPr lang="zh-CN" altLang="en-US" sz="11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7" name="圆角矩形 16"/>
          <p:cNvSpPr/>
          <p:nvPr/>
        </p:nvSpPr>
        <p:spPr>
          <a:xfrm>
            <a:off x="1835696" y="3411813"/>
            <a:ext cx="5616624" cy="468052"/>
          </a:xfrm>
          <a:prstGeom prst="roundRect">
            <a:avLst/>
          </a:prstGeom>
          <a:noFill/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288719" y="3461173"/>
            <a:ext cx="1611728" cy="369332"/>
            <a:chOff x="2167226" y="1730685"/>
            <a:chExt cx="1611727" cy="369332"/>
          </a:xfrm>
        </p:grpSpPr>
        <p:sp>
          <p:nvSpPr>
            <p:cNvPr id="19" name="TextBox 4"/>
            <p:cNvSpPr txBox="1"/>
            <p:nvPr/>
          </p:nvSpPr>
          <p:spPr>
            <a:xfrm>
              <a:off x="2595617" y="1730685"/>
              <a:ext cx="11833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>
                  <a:solidFill>
                    <a:schemeClr val="accent1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心得</a:t>
              </a:r>
              <a:r>
                <a:rPr lang="en-US" altLang="zh-TW" sz="1600" dirty="0">
                  <a:solidFill>
                    <a:schemeClr val="accent1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&amp;</a:t>
              </a:r>
              <a:r>
                <a:rPr lang="zh-TW" altLang="en-US" sz="1600" dirty="0">
                  <a:solidFill>
                    <a:schemeClr val="accent1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建議</a:t>
              </a:r>
              <a:endParaRPr lang="zh-CN" altLang="en-US" sz="1100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2195969" y="1730685"/>
              <a:ext cx="369332" cy="369332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1" name="TextBox 4"/>
            <p:cNvSpPr txBox="1"/>
            <p:nvPr/>
          </p:nvSpPr>
          <p:spPr>
            <a:xfrm>
              <a:off x="2167226" y="1750528"/>
              <a:ext cx="42511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04</a:t>
              </a:r>
              <a:endParaRPr lang="zh-CN" altLang="en-US" sz="11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pic>
        <p:nvPicPr>
          <p:cNvPr id="25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437" y="2410959"/>
            <a:ext cx="2808312" cy="2808312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601">
            <a:off x="6457926" y="3645216"/>
            <a:ext cx="2481838" cy="2481838"/>
          </a:xfrm>
          <a:prstGeom prst="rect">
            <a:avLst/>
          </a:prstGeom>
        </p:spPr>
      </p:pic>
      <p:sp>
        <p:nvSpPr>
          <p:cNvPr id="27" name="橢圓 26"/>
          <p:cNvSpPr/>
          <p:nvPr/>
        </p:nvSpPr>
        <p:spPr>
          <a:xfrm>
            <a:off x="918634" y="459482"/>
            <a:ext cx="1126613" cy="1126613"/>
          </a:xfrm>
          <a:prstGeom prst="ellipse">
            <a:avLst/>
          </a:prstGeom>
          <a:solidFill>
            <a:srgbClr val="6DC749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zh-TW" altLang="en-US" sz="4800" dirty="0">
                <a:solidFill>
                  <a:schemeClr val="accent2"/>
                </a:solidFill>
              </a:rPr>
              <a:t>目</a:t>
            </a:r>
            <a:endParaRPr lang="en-US" altLang="zh-TW" sz="4800" dirty="0">
              <a:solidFill>
                <a:schemeClr val="accent2"/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 rot="5400000">
            <a:off x="-131644" y="2631278"/>
            <a:ext cx="2580835" cy="646331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lvl="0"/>
            <a:r>
              <a:rPr lang="en-US" altLang="zh-CN" sz="3600" b="1" dirty="0">
                <a:solidFill>
                  <a:srgbClr val="7FBC40">
                    <a:lumMod val="60000"/>
                    <a:lumOff val="40000"/>
                  </a:srgbClr>
                </a:solidFill>
                <a:latin typeface="微软雅黑 Light" panose="020F0502020204030204"/>
                <a:cs typeface="+mn-ea"/>
                <a:sym typeface="+mn-lt"/>
              </a:rPr>
              <a:t>CONTENTS</a:t>
            </a:r>
            <a:endParaRPr lang="zh-CN" altLang="en-US" sz="3600" b="1" dirty="0">
              <a:solidFill>
                <a:srgbClr val="7FBC40">
                  <a:lumMod val="60000"/>
                  <a:lumOff val="40000"/>
                </a:srgbClr>
              </a:solidFill>
              <a:latin typeface="微软雅黑 Light" panose="020F0502020204030204"/>
              <a:cs typeface="+mn-ea"/>
              <a:sym typeface="+mn-lt"/>
            </a:endParaRPr>
          </a:p>
        </p:txBody>
      </p:sp>
      <p:sp>
        <p:nvSpPr>
          <p:cNvPr id="28" name="橢圓 27"/>
          <p:cNvSpPr/>
          <p:nvPr/>
        </p:nvSpPr>
        <p:spPr>
          <a:xfrm>
            <a:off x="1698856" y="1127485"/>
            <a:ext cx="692780" cy="692780"/>
          </a:xfrm>
          <a:prstGeom prst="ellipse">
            <a:avLst/>
          </a:prstGeom>
          <a:solidFill>
            <a:schemeClr val="tx1">
              <a:lumMod val="75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zh-TW" altLang="en-US" sz="3600" dirty="0">
                <a:solidFill>
                  <a:schemeClr val="accent2"/>
                </a:solidFill>
              </a:rPr>
              <a:t>錄</a:t>
            </a:r>
          </a:p>
        </p:txBody>
      </p:sp>
    </p:spTree>
    <p:extLst>
      <p:ext uri="{BB962C8B-B14F-4D97-AF65-F5344CB8AC3E}">
        <p14:creationId xmlns:p14="http://schemas.microsoft.com/office/powerpoint/2010/main" val="10274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6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6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7" grpId="0" animBg="1"/>
      <p:bldP spid="7" grpId="1" animBg="1"/>
      <p:bldP spid="12" grpId="0" animBg="1"/>
      <p:bldP spid="12" grpId="1" animBg="1"/>
      <p:bldP spid="17" grpId="0" animBg="1"/>
      <p:bldP spid="17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群組 18"/>
          <p:cNvGrpSpPr/>
          <p:nvPr/>
        </p:nvGrpSpPr>
        <p:grpSpPr>
          <a:xfrm>
            <a:off x="179512" y="97405"/>
            <a:ext cx="6264696" cy="646331"/>
            <a:chOff x="179512" y="97405"/>
            <a:chExt cx="6264696" cy="646331"/>
          </a:xfrm>
        </p:grpSpPr>
        <p:sp>
          <p:nvSpPr>
            <p:cNvPr id="2" name="矩形 1"/>
            <p:cNvSpPr/>
            <p:nvPr/>
          </p:nvSpPr>
          <p:spPr>
            <a:xfrm>
              <a:off x="179512" y="97405"/>
              <a:ext cx="208097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dirty="0"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天送埤休閒農業</a:t>
              </a:r>
              <a:r>
                <a:rPr lang="zh-TW" altLang="en-US" dirty="0" smtClean="0"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區</a:t>
              </a:r>
              <a:endParaRPr lang="en-US" altLang="zh-TW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endParaRPr>
            </a:p>
            <a:p>
              <a:r>
                <a:rPr lang="zh-TW" altLang="en-US" dirty="0" smtClean="0"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遊客</a:t>
              </a:r>
              <a:r>
                <a:rPr lang="zh-TW" altLang="en-US" dirty="0"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服務中心</a:t>
              </a:r>
            </a:p>
          </p:txBody>
        </p:sp>
        <p:grpSp>
          <p:nvGrpSpPr>
            <p:cNvPr id="18" name="群組 17"/>
            <p:cNvGrpSpPr/>
            <p:nvPr/>
          </p:nvGrpSpPr>
          <p:grpSpPr>
            <a:xfrm>
              <a:off x="2260486" y="158961"/>
              <a:ext cx="4183722" cy="523220"/>
              <a:chOff x="2260486" y="158961"/>
              <a:chExt cx="4183722" cy="523220"/>
            </a:xfrm>
          </p:grpSpPr>
          <p:sp>
            <p:nvSpPr>
              <p:cNvPr id="3" name="矩形 2"/>
              <p:cNvSpPr/>
              <p:nvPr/>
            </p:nvSpPr>
            <p:spPr>
              <a:xfrm>
                <a:off x="2622943" y="158961"/>
                <a:ext cx="3821265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sz="2800" dirty="0"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蔥仔</a:t>
                </a:r>
                <a:r>
                  <a:rPr lang="zh-TW" altLang="en-US" sz="2800" dirty="0" smtClean="0"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寮市集</a:t>
                </a:r>
                <a:r>
                  <a:rPr lang="en-US" altLang="zh-TW" sz="2800" dirty="0" smtClean="0"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DIY</a:t>
                </a:r>
                <a:r>
                  <a:rPr lang="zh-TW" altLang="en-US" sz="2800" dirty="0" smtClean="0"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體驗館</a:t>
                </a:r>
                <a:endParaRPr lang="zh-TW" altLang="en-US" sz="2800" dirty="0"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endParaRPr>
              </a:p>
            </p:txBody>
          </p:sp>
          <p:cxnSp>
            <p:nvCxnSpPr>
              <p:cNvPr id="5" name="直線接點 4"/>
              <p:cNvCxnSpPr>
                <a:stCxn id="2" idx="3"/>
              </p:cNvCxnSpPr>
              <p:nvPr/>
            </p:nvCxnSpPr>
            <p:spPr>
              <a:xfrm flipV="1">
                <a:off x="2260486" y="420570"/>
                <a:ext cx="362458" cy="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75" y="780814"/>
            <a:ext cx="3816424" cy="2862318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4504536" y="1390382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蔥油餅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5436096" y="2427734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香茅防蚊磚</a:t>
            </a:r>
            <a:endParaRPr lang="zh-TW" altLang="en-US" sz="20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58" y="2827844"/>
            <a:ext cx="2905435" cy="2179077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747" y="3780236"/>
            <a:ext cx="1368152" cy="1026114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14" b="3428"/>
          <a:stretch/>
        </p:blipFill>
        <p:spPr>
          <a:xfrm>
            <a:off x="6300490" y="550184"/>
            <a:ext cx="1943917" cy="1774363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38"/>
          <a:stretch/>
        </p:blipFill>
        <p:spPr>
          <a:xfrm>
            <a:off x="7162235" y="3699410"/>
            <a:ext cx="1568772" cy="1327443"/>
          </a:xfrm>
          <a:prstGeom prst="rect">
            <a:avLst/>
          </a:prstGeom>
        </p:spPr>
      </p:pic>
      <p:grpSp>
        <p:nvGrpSpPr>
          <p:cNvPr id="15" name="群組 14"/>
          <p:cNvGrpSpPr/>
          <p:nvPr/>
        </p:nvGrpSpPr>
        <p:grpSpPr>
          <a:xfrm>
            <a:off x="395533" y="3819642"/>
            <a:ext cx="1980030" cy="864096"/>
            <a:chOff x="395533" y="3819642"/>
            <a:chExt cx="1980030" cy="864096"/>
          </a:xfrm>
        </p:grpSpPr>
        <p:sp>
          <p:nvSpPr>
            <p:cNvPr id="9" name="文字方塊 8"/>
            <p:cNvSpPr txBox="1"/>
            <p:nvPr/>
          </p:nvSpPr>
          <p:spPr>
            <a:xfrm>
              <a:off x="395534" y="3990080"/>
              <a:ext cx="198002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dirty="0" smtClean="0"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農產品加工</a:t>
              </a:r>
              <a:endParaRPr lang="zh-TW" altLang="en-US" sz="28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endParaRPr>
            </a:p>
          </p:txBody>
        </p:sp>
        <p:sp>
          <p:nvSpPr>
            <p:cNvPr id="14" name="框架 13"/>
            <p:cNvSpPr/>
            <p:nvPr/>
          </p:nvSpPr>
          <p:spPr>
            <a:xfrm>
              <a:off x="395533" y="3819642"/>
              <a:ext cx="1980029" cy="864096"/>
            </a:xfrm>
            <a:prstGeom prst="frame">
              <a:avLst>
                <a:gd name="adj1" fmla="val 2655"/>
              </a:avLst>
            </a:prstGeom>
            <a:solidFill>
              <a:srgbClr val="95CD4B"/>
            </a:solidFill>
            <a:ln>
              <a:solidFill>
                <a:srgbClr val="95CD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32"/>
          <a:stretch/>
        </p:blipFill>
        <p:spPr>
          <a:xfrm>
            <a:off x="7740352" y="2324547"/>
            <a:ext cx="1296144" cy="133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76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5" r="23201" b="71000"/>
          <a:stretch/>
        </p:blipFill>
        <p:spPr>
          <a:xfrm>
            <a:off x="3707905" y="864096"/>
            <a:ext cx="2664296" cy="149163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5" y="1531765"/>
            <a:ext cx="3840465" cy="384046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066" y="2775070"/>
            <a:ext cx="1936383" cy="1936383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411760" y="1923678"/>
            <a:ext cx="4801310" cy="101566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altLang="zh-CN" sz="6000" dirty="0" smtClean="0">
                <a:solidFill>
                  <a:srgbClr val="829662"/>
                </a:solidFill>
                <a:latin typeface="Ohka" panose="02000609000000000000" pitchFamily="49" charset="-128"/>
                <a:ea typeface="Ohka" panose="02000609000000000000" pitchFamily="49" charset="-128"/>
              </a:rPr>
              <a:t>04</a:t>
            </a:r>
            <a:r>
              <a:rPr lang="zh-TW" altLang="en-US" sz="6000" dirty="0" smtClean="0">
                <a:solidFill>
                  <a:srgbClr val="829662"/>
                </a:solidFill>
                <a:latin typeface="Ohka" panose="02000609000000000000" pitchFamily="49" charset="-128"/>
                <a:ea typeface="Ohka" panose="02000609000000000000" pitchFamily="49" charset="-128"/>
              </a:rPr>
              <a:t> 心得</a:t>
            </a:r>
            <a:r>
              <a:rPr lang="en-US" altLang="zh-TW" sz="6000" dirty="0">
                <a:solidFill>
                  <a:srgbClr val="829662"/>
                </a:solidFill>
                <a:latin typeface="Ohka" panose="02000609000000000000" pitchFamily="49" charset="-128"/>
                <a:ea typeface="Ohka" panose="02000609000000000000" pitchFamily="49" charset="-128"/>
              </a:rPr>
              <a:t>&amp;</a:t>
            </a:r>
            <a:r>
              <a:rPr lang="zh-TW" altLang="en-US" sz="6000" dirty="0" smtClean="0">
                <a:solidFill>
                  <a:srgbClr val="829662"/>
                </a:solidFill>
                <a:latin typeface="Ohka" panose="02000609000000000000" pitchFamily="49" charset="-128"/>
                <a:ea typeface="Ohka" panose="02000609000000000000" pitchFamily="49" charset="-128"/>
              </a:rPr>
              <a:t>建議</a:t>
            </a:r>
            <a:endParaRPr lang="zh-TW" altLang="en-US" sz="6000" dirty="0">
              <a:solidFill>
                <a:srgbClr val="829662"/>
              </a:solidFill>
              <a:latin typeface="Ohka" panose="02000609000000000000" pitchFamily="49" charset="-128"/>
              <a:ea typeface="Ohka" panose="02000609000000000000" pitchFamily="49" charset="-128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5812" y="3264670"/>
            <a:ext cx="2451507" cy="245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03721"/>
      </p:ext>
    </p:extLst>
  </p:cSld>
  <p:clrMapOvr>
    <a:masterClrMapping/>
  </p:clrMapOvr>
  <p:transition spd="slow" advTm="6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95536" y="191285"/>
            <a:ext cx="13484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心得</a:t>
            </a:r>
            <a:r>
              <a:rPr lang="en-US" altLang="zh-TW" sz="4000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endParaRPr lang="zh-TW" altLang="en-US" sz="4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1861801" y="981884"/>
            <a:ext cx="1152128" cy="1152128"/>
            <a:chOff x="1835696" y="915566"/>
            <a:chExt cx="1152128" cy="1152128"/>
          </a:xfrm>
        </p:grpSpPr>
        <p:sp>
          <p:nvSpPr>
            <p:cNvPr id="6" name="橢圓 5"/>
            <p:cNvSpPr/>
            <p:nvPr/>
          </p:nvSpPr>
          <p:spPr>
            <a:xfrm>
              <a:off x="1835696" y="915566"/>
              <a:ext cx="1152128" cy="1152128"/>
            </a:xfrm>
            <a:prstGeom prst="ellipse">
              <a:avLst/>
            </a:prstGeom>
            <a:solidFill>
              <a:srgbClr val="95CD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矩形 2"/>
            <p:cNvSpPr/>
            <p:nvPr/>
          </p:nvSpPr>
          <p:spPr>
            <a:xfrm>
              <a:off x="1861801" y="1306964"/>
              <a:ext cx="11079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 smtClean="0">
                  <a:solidFill>
                    <a:schemeClr val="accent2"/>
                  </a:solidFill>
                  <a:latin typeface="Microsoft YaHei Light" panose="020B0502040204020203" pitchFamily="34" charset="-122"/>
                  <a:ea typeface="Microsoft YaHei Light" panose="020B0502040204020203" pitchFamily="34" charset="-122"/>
                </a:rPr>
                <a:t>產業轉型</a:t>
              </a:r>
              <a:endParaRPr lang="zh-TW" altLang="en-US" dirty="0">
                <a:solidFill>
                  <a:schemeClr val="accent2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endParaRPr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899592" y="2283718"/>
            <a:ext cx="1121892" cy="1121892"/>
            <a:chOff x="1183036" y="2564802"/>
            <a:chExt cx="1121892" cy="1121892"/>
          </a:xfrm>
        </p:grpSpPr>
        <p:sp>
          <p:nvSpPr>
            <p:cNvPr id="8" name="橢圓 7"/>
            <p:cNvSpPr/>
            <p:nvPr/>
          </p:nvSpPr>
          <p:spPr>
            <a:xfrm>
              <a:off x="1183036" y="2564802"/>
              <a:ext cx="1121892" cy="1121892"/>
            </a:xfrm>
            <a:prstGeom prst="ellipse">
              <a:avLst/>
            </a:prstGeom>
            <a:solidFill>
              <a:srgbClr val="95CD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矩形 3"/>
            <p:cNvSpPr/>
            <p:nvPr/>
          </p:nvSpPr>
          <p:spPr>
            <a:xfrm>
              <a:off x="1189984" y="2941082"/>
              <a:ext cx="11079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>
                  <a:solidFill>
                    <a:schemeClr val="accent2"/>
                  </a:solidFill>
                  <a:latin typeface="Microsoft YaHei Light" panose="020B0502040204020203" pitchFamily="34" charset="-122"/>
                  <a:ea typeface="Microsoft YaHei Light" panose="020B0502040204020203" pitchFamily="34" charset="-122"/>
                </a:rPr>
                <a:t>附加價值</a:t>
              </a:r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2267744" y="3125748"/>
            <a:ext cx="1728192" cy="1728192"/>
            <a:chOff x="2908558" y="2076986"/>
            <a:chExt cx="1728192" cy="1728192"/>
          </a:xfrm>
        </p:grpSpPr>
        <p:sp>
          <p:nvSpPr>
            <p:cNvPr id="9" name="橢圓 8"/>
            <p:cNvSpPr/>
            <p:nvPr/>
          </p:nvSpPr>
          <p:spPr>
            <a:xfrm>
              <a:off x="2908558" y="2076986"/>
              <a:ext cx="1728192" cy="1728192"/>
            </a:xfrm>
            <a:prstGeom prst="ellipse">
              <a:avLst/>
            </a:prstGeom>
            <a:solidFill>
              <a:srgbClr val="95CD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2987824" y="2756416"/>
              <a:ext cx="156966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>
                  <a:solidFill>
                    <a:schemeClr val="accent2"/>
                  </a:solidFill>
                  <a:latin typeface="Microsoft YaHei Light" panose="020B0502040204020203" pitchFamily="34" charset="-122"/>
                  <a:ea typeface="Microsoft YaHei Light" panose="020B0502040204020203" pitchFamily="34" charset="-122"/>
                </a:rPr>
                <a:t>農村文化擴展</a:t>
              </a: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7308304" y="2067694"/>
            <a:ext cx="1512168" cy="1521460"/>
            <a:chOff x="7308304" y="2067694"/>
            <a:chExt cx="1512168" cy="1521460"/>
          </a:xfrm>
        </p:grpSpPr>
        <p:sp>
          <p:nvSpPr>
            <p:cNvPr id="16" name="橢圓 15"/>
            <p:cNvSpPr/>
            <p:nvPr/>
          </p:nvSpPr>
          <p:spPr>
            <a:xfrm>
              <a:off x="7308304" y="2067694"/>
              <a:ext cx="1512168" cy="1521460"/>
            </a:xfrm>
            <a:prstGeom prst="ellipse">
              <a:avLst/>
            </a:prstGeom>
            <a:solidFill>
              <a:srgbClr val="95CD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7394974" y="2643758"/>
              <a:ext cx="133882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zh-TW" altLang="en-US" dirty="0">
                  <a:solidFill>
                    <a:schemeClr val="accent2"/>
                  </a:solidFill>
                  <a:latin typeface="Microsoft YaHei Light" panose="020B0502040204020203" pitchFamily="34" charset="-122"/>
                  <a:ea typeface="Microsoft YaHei Light" panose="020B0502040204020203" pitchFamily="34" charset="-122"/>
                </a:rPr>
                <a:t>更了解宜蘭</a:t>
              </a: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5241414" y="147075"/>
            <a:ext cx="1950313" cy="1950313"/>
            <a:chOff x="5241414" y="147075"/>
            <a:chExt cx="1950313" cy="1950313"/>
          </a:xfrm>
        </p:grpSpPr>
        <p:sp>
          <p:nvSpPr>
            <p:cNvPr id="15" name="橢圓 14"/>
            <p:cNvSpPr/>
            <p:nvPr/>
          </p:nvSpPr>
          <p:spPr>
            <a:xfrm>
              <a:off x="5241414" y="147075"/>
              <a:ext cx="1950313" cy="1950313"/>
            </a:xfrm>
            <a:prstGeom prst="ellipse">
              <a:avLst/>
            </a:prstGeom>
            <a:solidFill>
              <a:srgbClr val="95CD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5316323" y="915566"/>
              <a:ext cx="18004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>
                  <a:solidFill>
                    <a:schemeClr val="accent2"/>
                  </a:solidFill>
                  <a:latin typeface="Microsoft YaHei Light" panose="020B0502040204020203" pitchFamily="34" charset="-122"/>
                  <a:ea typeface="Microsoft YaHei Light" panose="020B0502040204020203" pitchFamily="34" charset="-122"/>
                </a:rPr>
                <a:t>休閒農業的定義</a:t>
              </a:r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4716016" y="2475332"/>
            <a:ext cx="815610" cy="785040"/>
            <a:chOff x="4908518" y="2659998"/>
            <a:chExt cx="815610" cy="785040"/>
          </a:xfrm>
        </p:grpSpPr>
        <p:sp>
          <p:nvSpPr>
            <p:cNvPr id="17" name="橢圓 16"/>
            <p:cNvSpPr/>
            <p:nvPr/>
          </p:nvSpPr>
          <p:spPr>
            <a:xfrm>
              <a:off x="4908518" y="2659998"/>
              <a:ext cx="815610" cy="785040"/>
            </a:xfrm>
            <a:prstGeom prst="ellipse">
              <a:avLst/>
            </a:prstGeom>
            <a:solidFill>
              <a:srgbClr val="95CD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4993157" y="2867852"/>
              <a:ext cx="6463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 smtClean="0">
                  <a:solidFill>
                    <a:schemeClr val="accent2"/>
                  </a:solidFill>
                  <a:latin typeface="Microsoft YaHei Light" panose="020B0502040204020203" pitchFamily="34" charset="-122"/>
                  <a:ea typeface="Microsoft YaHei Light" panose="020B0502040204020203" pitchFamily="34" charset="-122"/>
                </a:rPr>
                <a:t>開心</a:t>
              </a:r>
              <a:endParaRPr lang="zh-TW" altLang="en-US" dirty="0">
                <a:solidFill>
                  <a:schemeClr val="accent2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6216570" y="3589154"/>
            <a:ext cx="1307758" cy="1264786"/>
            <a:chOff x="6216570" y="3589154"/>
            <a:chExt cx="1307758" cy="1264786"/>
          </a:xfrm>
        </p:grpSpPr>
        <p:sp>
          <p:nvSpPr>
            <p:cNvPr id="18" name="橢圓 17"/>
            <p:cNvSpPr/>
            <p:nvPr/>
          </p:nvSpPr>
          <p:spPr>
            <a:xfrm>
              <a:off x="6216570" y="3589154"/>
              <a:ext cx="1307758" cy="1264786"/>
            </a:xfrm>
            <a:prstGeom prst="ellipse">
              <a:avLst/>
            </a:prstGeom>
            <a:solidFill>
              <a:srgbClr val="95CD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6316451" y="4036881"/>
              <a:ext cx="11079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>
                  <a:solidFill>
                    <a:schemeClr val="accent2"/>
                  </a:solidFill>
                  <a:latin typeface="Microsoft YaHei Light" panose="020B0502040204020203" pitchFamily="34" charset="-122"/>
                  <a:ea typeface="Microsoft YaHei Light" panose="020B0502040204020203" pitchFamily="34" charset="-122"/>
                </a:rPr>
                <a:t>收獲滿滿</a:t>
              </a:r>
            </a:p>
          </p:txBody>
        </p:sp>
      </p:grpSp>
      <p:pic>
        <p:nvPicPr>
          <p:cNvPr id="24" name="圖片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2860">
            <a:off x="7546987" y="205601"/>
            <a:ext cx="1273483" cy="1697977"/>
          </a:xfrm>
          <a:prstGeom prst="rect">
            <a:avLst/>
          </a:prstGeom>
        </p:spPr>
      </p:pic>
      <p:pic>
        <p:nvPicPr>
          <p:cNvPr id="25" name="圖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4682">
            <a:off x="225337" y="3611685"/>
            <a:ext cx="1688844" cy="1266634"/>
          </a:xfrm>
          <a:prstGeom prst="rect">
            <a:avLst/>
          </a:prstGeom>
        </p:spPr>
      </p:pic>
      <p:pic>
        <p:nvPicPr>
          <p:cNvPr id="26" name="圖片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5059">
            <a:off x="7808156" y="3985128"/>
            <a:ext cx="1122892" cy="842170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4344">
            <a:off x="3166174" y="160043"/>
            <a:ext cx="1738654" cy="2318203"/>
          </a:xfrm>
          <a:prstGeom prst="rect">
            <a:avLst/>
          </a:prstGeom>
        </p:spPr>
      </p:pic>
      <p:pic>
        <p:nvPicPr>
          <p:cNvPr id="28" name="圖片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4640">
            <a:off x="4420760" y="3340467"/>
            <a:ext cx="1218777" cy="1625036"/>
          </a:xfrm>
          <a:prstGeom prst="rect">
            <a:avLst/>
          </a:prstGeom>
        </p:spPr>
      </p:pic>
      <p:pic>
        <p:nvPicPr>
          <p:cNvPr id="29" name="圖片 2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512"/>
          <a:stretch/>
        </p:blipFill>
        <p:spPr>
          <a:xfrm rot="20941933">
            <a:off x="132134" y="1117219"/>
            <a:ext cx="1525118" cy="1067343"/>
          </a:xfrm>
          <a:prstGeom prst="rect">
            <a:avLst/>
          </a:prstGeom>
        </p:spPr>
      </p:pic>
      <p:pic>
        <p:nvPicPr>
          <p:cNvPr id="30" name="圖片 2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68" b="51874"/>
          <a:stretch/>
        </p:blipFill>
        <p:spPr>
          <a:xfrm rot="696168">
            <a:off x="5602071" y="2173283"/>
            <a:ext cx="1632899" cy="1131132"/>
          </a:xfrm>
          <a:prstGeom prst="rect">
            <a:avLst/>
          </a:prstGeom>
        </p:spPr>
      </p:pic>
      <p:pic>
        <p:nvPicPr>
          <p:cNvPr id="31" name="圖片 3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86" r="2133" b="5630"/>
          <a:stretch/>
        </p:blipFill>
        <p:spPr>
          <a:xfrm rot="20400142">
            <a:off x="2134525" y="2291335"/>
            <a:ext cx="1151391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23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平行四边形 7"/>
          <p:cNvSpPr/>
          <p:nvPr/>
        </p:nvSpPr>
        <p:spPr>
          <a:xfrm rot="20362696" flipV="1">
            <a:off x="3690939" y="2108598"/>
            <a:ext cx="1818085" cy="814388"/>
          </a:xfrm>
          <a:prstGeom prst="parallelogram">
            <a:avLst>
              <a:gd name="adj" fmla="val 6895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9" name="平行四边形 8"/>
          <p:cNvSpPr/>
          <p:nvPr/>
        </p:nvSpPr>
        <p:spPr>
          <a:xfrm rot="5400000">
            <a:off x="3198614" y="2790230"/>
            <a:ext cx="1504950" cy="872729"/>
          </a:xfrm>
          <a:prstGeom prst="parallelogram">
            <a:avLst>
              <a:gd name="adj" fmla="val 6895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0" name="平行四边形 9"/>
          <p:cNvSpPr/>
          <p:nvPr/>
        </p:nvSpPr>
        <p:spPr>
          <a:xfrm rot="5400000" flipH="1">
            <a:off x="4363046" y="2748559"/>
            <a:ext cx="1341834" cy="1119188"/>
          </a:xfrm>
          <a:prstGeom prst="parallelogram">
            <a:avLst>
              <a:gd name="adj" fmla="val 3832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4627960" y="1632348"/>
            <a:ext cx="0" cy="84177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5033964" y="3226595"/>
            <a:ext cx="840581" cy="472679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H="1">
            <a:off x="3246836" y="3226594"/>
            <a:ext cx="703659" cy="39528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椭圆 13"/>
          <p:cNvSpPr/>
          <p:nvPr/>
        </p:nvSpPr>
        <p:spPr bwMode="auto">
          <a:xfrm>
            <a:off x="4333875" y="1042989"/>
            <a:ext cx="589360" cy="5893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5" name="椭圆 14"/>
          <p:cNvSpPr/>
          <p:nvPr/>
        </p:nvSpPr>
        <p:spPr bwMode="auto">
          <a:xfrm>
            <a:off x="2701529" y="3443289"/>
            <a:ext cx="589359" cy="58816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6" name="椭圆 15"/>
          <p:cNvSpPr/>
          <p:nvPr/>
        </p:nvSpPr>
        <p:spPr bwMode="auto">
          <a:xfrm>
            <a:off x="5844779" y="3554017"/>
            <a:ext cx="589359" cy="58935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7" name="文本框 16"/>
          <p:cNvSpPr txBox="1">
            <a:spLocks noChangeArrowheads="1"/>
          </p:cNvSpPr>
          <p:nvPr/>
        </p:nvSpPr>
        <p:spPr bwMode="auto">
          <a:xfrm>
            <a:off x="4964535" y="523726"/>
            <a:ext cx="1579884" cy="64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TW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科技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TextBox 35"/>
          <p:cNvSpPr txBox="1">
            <a:spLocks noChangeArrowheads="1"/>
          </p:cNvSpPr>
          <p:nvPr/>
        </p:nvSpPr>
        <p:spPr bwMode="auto">
          <a:xfrm>
            <a:off x="4949430" y="1164433"/>
            <a:ext cx="2715815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r>
              <a:rPr lang="zh-TW" altLang="en-US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資訊</a:t>
            </a:r>
            <a:r>
              <a:rPr lang="zh-TW" altLang="en-US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技術</a:t>
            </a:r>
            <a:r>
              <a:rPr lang="zh-TW" altLang="en-US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、手機</a:t>
            </a:r>
            <a:r>
              <a:rPr lang="en-US" altLang="zh-TW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endParaRPr lang="zh-CN" altLang="en-US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>
            <a:spLocks noChangeArrowheads="1"/>
          </p:cNvSpPr>
          <p:nvPr/>
        </p:nvSpPr>
        <p:spPr bwMode="auto">
          <a:xfrm>
            <a:off x="6073379" y="2465785"/>
            <a:ext cx="1738981" cy="64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TW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知名度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extBox 35"/>
          <p:cNvSpPr txBox="1">
            <a:spLocks noChangeArrowheads="1"/>
          </p:cNvSpPr>
          <p:nvPr/>
        </p:nvSpPr>
        <p:spPr bwMode="auto">
          <a:xfrm>
            <a:off x="6307337" y="3123488"/>
            <a:ext cx="2478018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r>
              <a:rPr lang="zh-TW" altLang="en-US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廣告、微電影、直播等</a:t>
            </a:r>
            <a:endParaRPr lang="zh-CN" altLang="en-US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20"/>
          <p:cNvSpPr txBox="1">
            <a:spLocks noChangeArrowheads="1"/>
          </p:cNvSpPr>
          <p:nvPr/>
        </p:nvSpPr>
        <p:spPr bwMode="auto">
          <a:xfrm>
            <a:off x="1849117" y="1990907"/>
            <a:ext cx="1198535" cy="64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TW" altLang="en-US" sz="3600" b="1" dirty="0" smtClean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創意</a:t>
            </a:r>
            <a:endParaRPr lang="zh-CN" altLang="en-US" sz="3600" b="1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>
            <a:spLocks noChangeArrowheads="1"/>
          </p:cNvSpPr>
          <p:nvPr/>
        </p:nvSpPr>
        <p:spPr bwMode="auto">
          <a:xfrm>
            <a:off x="4403659" y="1162503"/>
            <a:ext cx="5219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23"/>
          <p:cNvSpPr txBox="1">
            <a:spLocks noChangeArrowheads="1"/>
          </p:cNvSpPr>
          <p:nvPr/>
        </p:nvSpPr>
        <p:spPr bwMode="auto">
          <a:xfrm>
            <a:off x="5912221" y="3664030"/>
            <a:ext cx="5219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24"/>
          <p:cNvSpPr txBox="1">
            <a:spLocks noChangeArrowheads="1"/>
          </p:cNvSpPr>
          <p:nvPr/>
        </p:nvSpPr>
        <p:spPr bwMode="auto">
          <a:xfrm>
            <a:off x="2752300" y="3552706"/>
            <a:ext cx="5219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598336" y="2754156"/>
            <a:ext cx="2605512" cy="369332"/>
            <a:chOff x="668706" y="2604284"/>
            <a:chExt cx="2605512" cy="369332"/>
          </a:xfrm>
        </p:grpSpPr>
        <p:sp>
          <p:nvSpPr>
            <p:cNvPr id="22" name="TextBox 35"/>
            <p:cNvSpPr txBox="1">
              <a:spLocks noChangeArrowheads="1"/>
            </p:cNvSpPr>
            <p:nvPr/>
          </p:nvSpPr>
          <p:spPr bwMode="auto">
            <a:xfrm>
              <a:off x="668706" y="2604284"/>
              <a:ext cx="1166990" cy="369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8" tIns="45719" rIns="91438" bIns="4571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zh-TW" altLang="en-US" dirty="0" smtClean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推陳出新</a:t>
              </a:r>
              <a:endParaRPr lang="zh-CN" altLang="en-US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3" name="直線單箭頭接點 2"/>
            <p:cNvCxnSpPr>
              <a:stCxn id="22" idx="3"/>
            </p:cNvCxnSpPr>
            <p:nvPr/>
          </p:nvCxnSpPr>
          <p:spPr>
            <a:xfrm>
              <a:off x="1835696" y="2788949"/>
              <a:ext cx="4320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文字方塊 3"/>
            <p:cNvSpPr txBox="1"/>
            <p:nvPr/>
          </p:nvSpPr>
          <p:spPr>
            <a:xfrm>
              <a:off x="2397055" y="2604284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>
                  <a:solidFill>
                    <a:schemeClr val="accent1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吸引力</a:t>
              </a:r>
              <a:endParaRPr lang="zh-TW" altLang="en-US" dirty="0">
                <a:solidFill>
                  <a:schemeClr val="accent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</p:grpSp>
      <p:sp>
        <p:nvSpPr>
          <p:cNvPr id="27" name="文字方塊 26"/>
          <p:cNvSpPr txBox="1"/>
          <p:nvPr/>
        </p:nvSpPr>
        <p:spPr>
          <a:xfrm>
            <a:off x="102979" y="169783"/>
            <a:ext cx="33746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 smtClean="0">
                <a:latin typeface="DengXian" panose="02010600030101010101" pitchFamily="2" charset="-122"/>
                <a:ea typeface="DengXian" panose="02010600030101010101" pitchFamily="2" charset="-122"/>
              </a:rPr>
              <a:t>未來發展方向</a:t>
            </a:r>
            <a:r>
              <a:rPr lang="en-US" altLang="zh-TW" sz="4000" dirty="0" smtClean="0">
                <a:latin typeface="DengXian" panose="02010600030101010101" pitchFamily="2" charset="-122"/>
                <a:ea typeface="DengXian" panose="02010600030101010101" pitchFamily="2" charset="-122"/>
              </a:rPr>
              <a:t>:</a:t>
            </a:r>
            <a:endParaRPr lang="zh-TW" altLang="en-US" sz="4000" dirty="0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8481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" presetClass="entr" presetSubtype="2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2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8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  <p:bldP spid="23" grpId="0"/>
      <p:bldP spid="24" grpId="0"/>
      <p:bldP spid="2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72184" y="1851670"/>
            <a:ext cx="68499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註</a:t>
            </a:r>
            <a:r>
              <a:rPr lang="en-US" altLang="zh-TW" dirty="0" smtClean="0"/>
              <a:t>2:</a:t>
            </a:r>
            <a:r>
              <a:rPr lang="zh-TW" altLang="en-US" dirty="0" smtClean="0"/>
              <a:t>  段兆麟</a:t>
            </a:r>
            <a:r>
              <a:rPr lang="en-US" altLang="zh-TW" dirty="0" smtClean="0"/>
              <a:t>(2007</a:t>
            </a:r>
            <a:r>
              <a:rPr lang="zh-TW" altLang="en-US" dirty="0" smtClean="0"/>
              <a:t>年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</a:t>
            </a:r>
            <a:r>
              <a:rPr lang="zh-TW" altLang="en-US" b="1" dirty="0" smtClean="0"/>
              <a:t>台灣</a:t>
            </a:r>
            <a:r>
              <a:rPr lang="zh-TW" altLang="en-US" b="1" dirty="0"/>
              <a:t>休閒農業發展的回顧與未來發展</a:t>
            </a:r>
            <a:r>
              <a:rPr lang="zh-TW" altLang="en-US" b="1" dirty="0" smtClean="0"/>
              <a:t>策略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en-US" altLang="zh-TW" dirty="0" smtClean="0"/>
              <a:t>(https</a:t>
            </a:r>
            <a:r>
              <a:rPr lang="en-US" altLang="zh-TW" dirty="0"/>
              <a:t>://</a:t>
            </a:r>
            <a:r>
              <a:rPr lang="en-US" altLang="zh-TW" dirty="0" smtClean="0"/>
              <a:t>www.coa.gov.tw/ws.php?id=12560)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978807" y="2867333"/>
            <a:ext cx="80729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註</a:t>
            </a:r>
            <a:r>
              <a:rPr lang="en-US" altLang="zh-TW" dirty="0"/>
              <a:t>4</a:t>
            </a:r>
            <a:r>
              <a:rPr lang="en-US" altLang="zh-TW" dirty="0" smtClean="0"/>
              <a:t>:</a:t>
            </a:r>
            <a:r>
              <a:rPr lang="zh-TW" altLang="en-US" dirty="0" smtClean="0"/>
              <a:t>  大口老師的走跳學堂</a:t>
            </a:r>
            <a:r>
              <a:rPr lang="en-US" altLang="zh-TW" dirty="0" smtClean="0"/>
              <a:t>(2013</a:t>
            </a:r>
            <a:r>
              <a:rPr lang="zh-TW" altLang="en-US" dirty="0" smtClean="0"/>
              <a:t>年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</a:t>
            </a:r>
            <a:r>
              <a:rPr lang="en-US" altLang="zh-TW" b="1" dirty="0"/>
              <a:t>【</a:t>
            </a:r>
            <a:r>
              <a:rPr lang="zh-TW" altLang="en-US" b="1" dirty="0"/>
              <a:t>宜蘭</a:t>
            </a:r>
            <a:r>
              <a:rPr lang="en-US" altLang="zh-TW" b="1" dirty="0"/>
              <a:t>】</a:t>
            </a:r>
            <a:r>
              <a:rPr lang="zh-TW" altLang="en-US" b="1" dirty="0"/>
              <a:t>壯圍瓜瓜樂</a:t>
            </a:r>
            <a:r>
              <a:rPr lang="en-US" altLang="zh-TW" b="1" dirty="0"/>
              <a:t>‧</a:t>
            </a:r>
            <a:r>
              <a:rPr lang="zh-TW" altLang="en-US" b="1" dirty="0"/>
              <a:t>瓜果的故鄉小</a:t>
            </a:r>
            <a:r>
              <a:rPr lang="zh-TW" altLang="en-US" b="1" dirty="0" smtClean="0"/>
              <a:t>旅行       計畫。</a:t>
            </a:r>
            <a:r>
              <a:rPr lang="en-US" altLang="zh-TW" dirty="0" smtClean="0"/>
              <a:t>(https</a:t>
            </a:r>
            <a:r>
              <a:rPr lang="en-US" altLang="zh-TW" dirty="0"/>
              <a:t>://</a:t>
            </a:r>
            <a:r>
              <a:rPr lang="en-US" altLang="zh-TW" dirty="0" smtClean="0"/>
              <a:t>zineblog.com.tw/blog/post/38885877)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972184" y="3579862"/>
            <a:ext cx="79289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註</a:t>
            </a:r>
            <a:r>
              <a:rPr lang="en-US" altLang="zh-TW" dirty="0"/>
              <a:t>6</a:t>
            </a:r>
            <a:r>
              <a:rPr lang="en-US" altLang="zh-TW" dirty="0" smtClean="0"/>
              <a:t>:</a:t>
            </a:r>
            <a:r>
              <a:rPr lang="zh-TW" altLang="en-US" dirty="0" smtClean="0"/>
              <a:t>  有機農業全球資訊網。</a:t>
            </a:r>
            <a:r>
              <a:rPr lang="zh-TW" altLang="en-US" b="1" dirty="0" smtClean="0"/>
              <a:t>有機農業簡介。</a:t>
            </a:r>
            <a:r>
              <a:rPr lang="en-US" altLang="zh-TW" dirty="0" smtClean="0"/>
              <a:t>(http</a:t>
            </a:r>
            <a:r>
              <a:rPr lang="en-US" altLang="zh-TW" dirty="0"/>
              <a:t>://</a:t>
            </a:r>
            <a:r>
              <a:rPr lang="en-US" altLang="zh-TW" dirty="0" smtClean="0"/>
              <a:t>info.organic.org.tw/supergood/front/bin/ptlist.phtml?Category=100981)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972184" y="94102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 smtClean="0"/>
              <a:t>註</a:t>
            </a:r>
            <a:r>
              <a:rPr lang="en-US" altLang="zh-TW" dirty="0" smtClean="0"/>
              <a:t>1:</a:t>
            </a:r>
            <a:r>
              <a:rPr lang="zh-TW" altLang="en-US" dirty="0" smtClean="0"/>
              <a:t>  維基百科。</a:t>
            </a:r>
            <a:r>
              <a:rPr lang="zh-TW" altLang="en-US" b="1" dirty="0" smtClean="0"/>
              <a:t>休閒農業</a:t>
            </a:r>
            <a:r>
              <a:rPr lang="zh-TW" altLang="en-US" dirty="0" smtClean="0"/>
              <a:t>。</a:t>
            </a:r>
            <a:r>
              <a:rPr lang="en-US" altLang="zh-TW" dirty="0" smtClean="0"/>
              <a:t>(https</a:t>
            </a:r>
            <a:r>
              <a:rPr lang="en-US" altLang="zh-TW" dirty="0"/>
              <a:t>://zh.wikipedia.org/wiki/%</a:t>
            </a:r>
            <a:r>
              <a:rPr lang="en-US" altLang="zh-TW" dirty="0" smtClean="0"/>
              <a:t>E4%BC%91%E9%96%92%E8%BE%B2%E6%A5%AD)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236913" y="195486"/>
            <a:ext cx="21419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>
                <a:solidFill>
                  <a:schemeClr val="accent6">
                    <a:lumMod val="75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引註</a:t>
            </a:r>
            <a:r>
              <a:rPr lang="zh-TW" altLang="en-US" sz="3600" dirty="0" smtClean="0">
                <a:solidFill>
                  <a:schemeClr val="accent6">
                    <a:lumMod val="75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資料</a:t>
            </a:r>
            <a:r>
              <a:rPr lang="en-US" altLang="zh-TW" sz="3600" dirty="0" smtClean="0">
                <a:solidFill>
                  <a:schemeClr val="accent6">
                    <a:lumMod val="75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: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972184" y="2498001"/>
            <a:ext cx="4043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註</a:t>
            </a:r>
            <a:r>
              <a:rPr lang="en-US" altLang="zh-TW" dirty="0" smtClean="0"/>
              <a:t>3</a:t>
            </a:r>
            <a:r>
              <a:rPr lang="zh-TW" altLang="en-US" dirty="0" smtClean="0"/>
              <a:t>、</a:t>
            </a:r>
            <a:r>
              <a:rPr lang="en-US" altLang="zh-TW" dirty="0" smtClean="0"/>
              <a:t>5</a:t>
            </a:r>
            <a:r>
              <a:rPr lang="zh-TW" altLang="en-US" dirty="0" smtClean="0"/>
              <a:t>、</a:t>
            </a:r>
            <a:r>
              <a:rPr lang="en-US" altLang="zh-TW" dirty="0" smtClean="0"/>
              <a:t>7:</a:t>
            </a:r>
            <a:r>
              <a:rPr lang="zh-TW" altLang="en-US" dirty="0" smtClean="0"/>
              <a:t>使用之地圖來自</a:t>
            </a:r>
            <a:r>
              <a:rPr lang="en-US" altLang="zh-TW" dirty="0" smtClean="0"/>
              <a:t>Google map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972184" y="4238794"/>
            <a:ext cx="7229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註</a:t>
            </a:r>
            <a:r>
              <a:rPr lang="en-US" altLang="zh-TW" dirty="0" smtClean="0"/>
              <a:t>8:</a:t>
            </a:r>
            <a:r>
              <a:rPr lang="zh-TW" altLang="en-US" dirty="0"/>
              <a:t>天送埤休閒農業</a:t>
            </a:r>
            <a:r>
              <a:rPr lang="zh-TW" altLang="en-US" dirty="0" smtClean="0"/>
              <a:t>區。</a:t>
            </a:r>
            <a:r>
              <a:rPr lang="zh-TW" altLang="en-US" b="1" dirty="0" smtClean="0"/>
              <a:t>園區簡介</a:t>
            </a:r>
            <a:r>
              <a:rPr lang="zh-TW" altLang="en-US" dirty="0" smtClean="0"/>
              <a:t>。</a:t>
            </a:r>
            <a:r>
              <a:rPr lang="en-US" altLang="zh-TW" dirty="0" smtClean="0"/>
              <a:t>(http</a:t>
            </a:r>
            <a:r>
              <a:rPr lang="en-US" altLang="zh-TW" dirty="0"/>
              <a:t>://</a:t>
            </a:r>
            <a:r>
              <a:rPr lang="en-US" altLang="zh-TW" dirty="0" smtClean="0"/>
              <a:t>song.sunshin.org.tw/p8.php)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222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79" b="15001"/>
          <a:stretch/>
        </p:blipFill>
        <p:spPr>
          <a:xfrm>
            <a:off x="1" y="-23639"/>
            <a:ext cx="9139939" cy="51435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5" r="23201" b="71000"/>
          <a:stretch/>
        </p:blipFill>
        <p:spPr>
          <a:xfrm>
            <a:off x="4355977" y="0"/>
            <a:ext cx="2664296" cy="149163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2627784" y="1847919"/>
            <a:ext cx="4261099" cy="140038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altLang="zh-CN" sz="8400" dirty="0" smtClean="0">
                <a:solidFill>
                  <a:srgbClr val="829662"/>
                </a:solidFill>
                <a:latin typeface="Aunt-沉魅体" panose="020B0604000101010104" pitchFamily="34" charset="-122"/>
                <a:ea typeface="Aunt-沉魅体" panose="020B0604000101010104" pitchFamily="34" charset="-122"/>
              </a:rPr>
              <a:t>Thank</a:t>
            </a:r>
            <a:r>
              <a:rPr lang="zh-TW" altLang="en-US" sz="8400" dirty="0" smtClean="0">
                <a:solidFill>
                  <a:srgbClr val="829662"/>
                </a:solidFill>
                <a:latin typeface="Aunt-沉魅体" panose="020B0604000101010104" pitchFamily="34" charset="-122"/>
                <a:ea typeface="Aunt-沉魅体" panose="020B0604000101010104" pitchFamily="34" charset="-122"/>
              </a:rPr>
              <a:t> </a:t>
            </a:r>
            <a:r>
              <a:rPr lang="en-US" altLang="zh-CN" sz="8400" dirty="0" smtClean="0">
                <a:solidFill>
                  <a:srgbClr val="829662"/>
                </a:solidFill>
                <a:latin typeface="Aunt-沉魅体" panose="020B0604000101010104" pitchFamily="34" charset="-122"/>
                <a:ea typeface="Aunt-沉魅体" panose="020B0604000101010104" pitchFamily="34" charset="-122"/>
              </a:rPr>
              <a:t>you</a:t>
            </a:r>
            <a:endParaRPr lang="zh-CN" altLang="en-US" sz="8400" dirty="0">
              <a:solidFill>
                <a:srgbClr val="829662"/>
              </a:solidFill>
              <a:latin typeface="Aunt-沉魅体" panose="020B0604000101010104" pitchFamily="34" charset="-122"/>
              <a:ea typeface="Aunt-沉魅体" panose="020B06040001010101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20487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5" r="23201" b="71000"/>
          <a:stretch/>
        </p:blipFill>
        <p:spPr>
          <a:xfrm>
            <a:off x="3707905" y="864096"/>
            <a:ext cx="2664296" cy="149163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5" y="1531765"/>
            <a:ext cx="3840465" cy="38404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931791"/>
            <a:ext cx="1936383" cy="1936383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699792" y="1925819"/>
            <a:ext cx="4416594" cy="1015663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altLang="zh-CN" sz="6000" dirty="0">
                <a:solidFill>
                  <a:srgbClr val="829662"/>
                </a:solidFill>
                <a:latin typeface="Ohka" panose="02000609000000000000" pitchFamily="49" charset="-128"/>
                <a:ea typeface="Ohka" panose="02000609000000000000" pitchFamily="49" charset="-128"/>
              </a:rPr>
              <a:t>01</a:t>
            </a:r>
            <a:r>
              <a:rPr lang="zh-TW" altLang="en-US" sz="6000" dirty="0">
                <a:solidFill>
                  <a:srgbClr val="829662"/>
                </a:solidFill>
                <a:latin typeface="Ohka" panose="02000609000000000000" pitchFamily="49" charset="-128"/>
                <a:ea typeface="Ohka" panose="02000609000000000000" pitchFamily="49" charset="-128"/>
              </a:rPr>
              <a:t> 研究動機</a:t>
            </a:r>
            <a:endParaRPr lang="zh-CN" altLang="en-US" sz="6000" dirty="0">
              <a:solidFill>
                <a:srgbClr val="829662"/>
              </a:solidFill>
              <a:latin typeface="Ohka" panose="02000609000000000000" pitchFamily="49" charset="-128"/>
              <a:ea typeface="Ohka" panose="02000609000000000000" pitchFamily="49" charset="-128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5812" y="3264670"/>
            <a:ext cx="2451507" cy="245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209825"/>
      </p:ext>
    </p:extLst>
  </p:cSld>
  <p:clrMapOvr>
    <a:masterClrMapping/>
  </p:clrMapOvr>
  <p:transition spd="slow" advTm="6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79512" y="192413"/>
            <a:ext cx="3993222" cy="715578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/>
            <a:r>
              <a:rPr lang="zh-TW" altLang="en-US" sz="4200" spc="450" dirty="0">
                <a:solidFill>
                  <a:srgbClr val="A2E197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  <a:t>一</a:t>
            </a:r>
            <a:r>
              <a:rPr lang="zh-TW" altLang="en-US" sz="4200" spc="450" dirty="0" smtClean="0">
                <a:solidFill>
                  <a:srgbClr val="A2E197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  <a:t>、研究動機</a:t>
            </a:r>
            <a:endParaRPr lang="zh-CN" altLang="en-US" sz="4200" spc="450" dirty="0">
              <a:solidFill>
                <a:srgbClr val="A2E197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31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6" t="12992" r="8564" b="11127"/>
          <a:stretch/>
        </p:blipFill>
        <p:spPr>
          <a:xfrm rot="12471970">
            <a:off x="6432281" y="-703134"/>
            <a:ext cx="2677831" cy="2695576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33" b="96204" l="3241" r="97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9" y="3115475"/>
            <a:ext cx="1730897" cy="1730897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241" b="97130" l="2407" r="957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501" y="1961796"/>
            <a:ext cx="1715266" cy="1715266"/>
          </a:xfrm>
          <a:prstGeom prst="rect">
            <a:avLst/>
          </a:prstGeom>
        </p:spPr>
      </p:pic>
      <p:grpSp>
        <p:nvGrpSpPr>
          <p:cNvPr id="30" name="群組 29"/>
          <p:cNvGrpSpPr/>
          <p:nvPr/>
        </p:nvGrpSpPr>
        <p:grpSpPr>
          <a:xfrm>
            <a:off x="420490" y="1186294"/>
            <a:ext cx="7300277" cy="3681088"/>
            <a:chOff x="851091" y="1386862"/>
            <a:chExt cx="7300277" cy="3681088"/>
          </a:xfrm>
        </p:grpSpPr>
        <p:pic>
          <p:nvPicPr>
            <p:cNvPr id="29" name="圖片 28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519" b="97315" l="3056" r="9796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1091" y="1405233"/>
              <a:ext cx="1722518" cy="1722518"/>
            </a:xfrm>
            <a:prstGeom prst="rect">
              <a:avLst/>
            </a:prstGeom>
          </p:spPr>
        </p:pic>
        <p:grpSp>
          <p:nvGrpSpPr>
            <p:cNvPr id="5" name="PA_10e57a0e-761a-45e4-a9c5-359f61dfd356"/>
            <p:cNvGrpSpPr>
              <a:grpSpLocks noChangeAspect="1"/>
            </p:cNvGrpSpPr>
            <p:nvPr>
              <p:custDataLst>
                <p:tags r:id="rId2"/>
              </p:custDataLst>
            </p:nvPr>
          </p:nvGrpSpPr>
          <p:grpSpPr>
            <a:xfrm>
              <a:off x="851091" y="1386862"/>
              <a:ext cx="7300277" cy="3681088"/>
              <a:chOff x="1192977" y="2120932"/>
              <a:chExt cx="9733702" cy="4908116"/>
            </a:xfrm>
          </p:grpSpPr>
          <p:sp>
            <p:nvSpPr>
              <p:cNvPr id="7" name="Oval 17"/>
              <p:cNvSpPr/>
              <p:nvPr/>
            </p:nvSpPr>
            <p:spPr>
              <a:xfrm>
                <a:off x="8580999" y="3125605"/>
                <a:ext cx="2345680" cy="2345680"/>
              </a:xfrm>
              <a:prstGeom prst="ellipse">
                <a:avLst/>
              </a:prstGeom>
              <a:noFill/>
              <a:ln w="508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783"/>
                <a:endParaRPr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"/>
              <p:cNvSpPr/>
              <p:nvPr/>
            </p:nvSpPr>
            <p:spPr>
              <a:xfrm>
                <a:off x="8832599" y="3128630"/>
                <a:ext cx="412751" cy="412751"/>
              </a:xfrm>
              <a:prstGeom prst="ellipse">
                <a:avLst/>
              </a:prstGeom>
              <a:solidFill>
                <a:schemeClr val="accent3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783"/>
                <a:endParaRPr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Oval 5"/>
              <p:cNvSpPr/>
              <p:nvPr/>
            </p:nvSpPr>
            <p:spPr>
              <a:xfrm>
                <a:off x="1192977" y="2120932"/>
                <a:ext cx="2345680" cy="2345680"/>
              </a:xfrm>
              <a:prstGeom prst="ellipse">
                <a:avLst/>
              </a:prstGeom>
              <a:noFill/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783"/>
                <a:endParaRPr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Oval 6"/>
              <p:cNvSpPr/>
              <p:nvPr/>
            </p:nvSpPr>
            <p:spPr>
              <a:xfrm>
                <a:off x="1344184" y="2313731"/>
                <a:ext cx="412751" cy="412751"/>
              </a:xfrm>
              <a:prstGeom prst="ellipse">
                <a:avLst/>
              </a:pr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783"/>
                <a:endParaRPr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Oval 11"/>
              <p:cNvSpPr/>
              <p:nvPr/>
            </p:nvSpPr>
            <p:spPr>
              <a:xfrm>
                <a:off x="4578278" y="4683368"/>
                <a:ext cx="2345680" cy="2345680"/>
              </a:xfrm>
              <a:prstGeom prst="ellipse">
                <a:avLst/>
              </a:prstGeom>
              <a:noFill/>
              <a:ln w="508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783"/>
                <a:endParaRPr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" name="Oval 12"/>
              <p:cNvSpPr/>
              <p:nvPr/>
            </p:nvSpPr>
            <p:spPr>
              <a:xfrm>
                <a:off x="4811574" y="4835797"/>
                <a:ext cx="412751" cy="412751"/>
              </a:xfrm>
              <a:prstGeom prst="ellipse">
                <a:avLst/>
              </a:pr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783"/>
                <a:endParaRPr sz="14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27" name="文字方塊 26"/>
          <p:cNvSpPr txBox="1"/>
          <p:nvPr/>
        </p:nvSpPr>
        <p:spPr>
          <a:xfrm>
            <a:off x="2428001" y="1308257"/>
            <a:ext cx="738664" cy="101566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3600" dirty="0" smtClean="0">
                <a:solidFill>
                  <a:srgbClr val="A1C65E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目標</a:t>
            </a:r>
            <a:endParaRPr lang="zh-TW" altLang="en-US" sz="3600" dirty="0">
              <a:solidFill>
                <a:srgbClr val="A1C65E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1835696" y="3222443"/>
            <a:ext cx="461665" cy="124649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dirty="0" smtClean="0">
                <a:solidFill>
                  <a:schemeClr val="bg1">
                    <a:lumMod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  <a:cs typeface="Ebrima" panose="02000000000000000000" pitchFamily="2" charset="0"/>
              </a:rPr>
              <a:t>發展的</a:t>
            </a:r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  <a:cs typeface="Ebrima" panose="02000000000000000000" pitchFamily="2" charset="0"/>
              </a:rPr>
              <a:t>方向</a:t>
            </a:r>
          </a:p>
        </p:txBody>
      </p:sp>
      <p:sp>
        <p:nvSpPr>
          <p:cNvPr id="33" name="文字方塊 32"/>
          <p:cNvSpPr txBox="1"/>
          <p:nvPr/>
        </p:nvSpPr>
        <p:spPr>
          <a:xfrm>
            <a:off x="5091955" y="3081279"/>
            <a:ext cx="738664" cy="101566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3600" dirty="0" smtClean="0">
                <a:solidFill>
                  <a:srgbClr val="48BE28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在地</a:t>
            </a:r>
            <a:endParaRPr lang="zh-TW" altLang="en-US" sz="3600" dirty="0">
              <a:solidFill>
                <a:srgbClr val="48BE28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7643206" y="3851719"/>
            <a:ext cx="738664" cy="101566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3600" dirty="0" smtClean="0">
                <a:solidFill>
                  <a:schemeClr val="accent3">
                    <a:lumMod val="75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未來</a:t>
            </a:r>
            <a:endParaRPr lang="zh-TW" altLang="en-US" sz="3600" dirty="0">
              <a:solidFill>
                <a:schemeClr val="accent3">
                  <a:lumMod val="75000"/>
                </a:schemeClr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4068050" y="1680688"/>
            <a:ext cx="461665" cy="124649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dirty="0" smtClean="0">
                <a:solidFill>
                  <a:schemeClr val="bg1">
                    <a:lumMod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蘭陽的產業</a:t>
            </a:r>
            <a:endParaRPr lang="zh-TW" altLang="en-US" dirty="0">
              <a:solidFill>
                <a:schemeClr val="bg1">
                  <a:lumMod val="50000"/>
                </a:schemeClr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8405881" y="2342616"/>
            <a:ext cx="461665" cy="124649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dirty="0" smtClean="0">
                <a:solidFill>
                  <a:schemeClr val="bg1">
                    <a:lumMod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產業的轉型</a:t>
            </a:r>
            <a:endParaRPr lang="zh-TW" altLang="en-US" dirty="0">
              <a:solidFill>
                <a:schemeClr val="bg1">
                  <a:lumMod val="50000"/>
                </a:schemeClr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pic>
        <p:nvPicPr>
          <p:cNvPr id="28" name="图片 1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23" t="17692" r="25613" b="19017"/>
          <a:stretch/>
        </p:blipFill>
        <p:spPr>
          <a:xfrm>
            <a:off x="-63798" y="2965864"/>
            <a:ext cx="1504951" cy="224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49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5" r="23201" b="71000"/>
          <a:stretch/>
        </p:blipFill>
        <p:spPr>
          <a:xfrm>
            <a:off x="3707905" y="864096"/>
            <a:ext cx="2664296" cy="149163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5" y="1531765"/>
            <a:ext cx="3840465" cy="384046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066" y="2775070"/>
            <a:ext cx="1936383" cy="1936383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487935" y="1856276"/>
            <a:ext cx="4416590" cy="193899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altLang="zh-CN" sz="6000" dirty="0" smtClean="0">
                <a:solidFill>
                  <a:srgbClr val="829662"/>
                </a:solidFill>
                <a:latin typeface="Ohka" panose="02000609000000000000" pitchFamily="49" charset="-128"/>
                <a:ea typeface="Ohka" panose="02000609000000000000" pitchFamily="49" charset="-128"/>
              </a:rPr>
              <a:t>02</a:t>
            </a:r>
            <a:r>
              <a:rPr lang="zh-TW" altLang="en-US" sz="6000" dirty="0" smtClean="0">
                <a:solidFill>
                  <a:srgbClr val="829662"/>
                </a:solidFill>
                <a:latin typeface="Ohka" panose="02000609000000000000" pitchFamily="49" charset="-128"/>
                <a:ea typeface="Ohka" panose="02000609000000000000" pitchFamily="49" charset="-128"/>
              </a:rPr>
              <a:t> 相關</a:t>
            </a:r>
            <a:r>
              <a:rPr lang="zh-TW" altLang="en-US" sz="6000" dirty="0">
                <a:solidFill>
                  <a:srgbClr val="829662"/>
                </a:solidFill>
                <a:latin typeface="Ohka" panose="02000609000000000000" pitchFamily="49" charset="-128"/>
                <a:ea typeface="Ohka" panose="02000609000000000000" pitchFamily="49" charset="-128"/>
              </a:rPr>
              <a:t>資訊</a:t>
            </a:r>
          </a:p>
          <a:p>
            <a:endParaRPr lang="zh-CN" altLang="en-US" sz="6000" dirty="0">
              <a:solidFill>
                <a:srgbClr val="829662"/>
              </a:solidFill>
              <a:latin typeface="Ohka" panose="02000609000000000000" pitchFamily="49" charset="-128"/>
              <a:ea typeface="Ohka" panose="02000609000000000000" pitchFamily="49" charset="-128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5812" y="3264670"/>
            <a:ext cx="2451507" cy="245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382519"/>
      </p:ext>
    </p:extLst>
  </p:cSld>
  <p:clrMapOvr>
    <a:masterClrMapping/>
  </p:clrMapOvr>
  <p:transition spd="slow" advTm="6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>
            <a:grpSpLocks noChangeAspect="1"/>
          </p:cNvGrpSpPr>
          <p:nvPr/>
        </p:nvGrpSpPr>
        <p:grpSpPr>
          <a:xfrm>
            <a:off x="4115027" y="483518"/>
            <a:ext cx="4916541" cy="4663352"/>
            <a:chOff x="1117338" y="568529"/>
            <a:chExt cx="4739148" cy="5231627"/>
          </a:xfrm>
        </p:grpSpPr>
        <p:sp>
          <p:nvSpPr>
            <p:cNvPr id="9" name="任意多边形 8"/>
            <p:cNvSpPr/>
            <p:nvPr/>
          </p:nvSpPr>
          <p:spPr>
            <a:xfrm>
              <a:off x="1491356" y="1307806"/>
              <a:ext cx="3638574" cy="4492350"/>
            </a:xfrm>
            <a:custGeom>
              <a:avLst/>
              <a:gdLst>
                <a:gd name="connsiteX0" fmla="*/ 1743740 w 3742661"/>
                <a:gd name="connsiteY0" fmla="*/ 4476307 h 4476307"/>
                <a:gd name="connsiteX1" fmla="*/ 1796903 w 3742661"/>
                <a:gd name="connsiteY1" fmla="*/ 3785190 h 4476307"/>
                <a:gd name="connsiteX2" fmla="*/ 1307805 w 3742661"/>
                <a:gd name="connsiteY2" fmla="*/ 3381153 h 4476307"/>
                <a:gd name="connsiteX3" fmla="*/ 31898 w 3742661"/>
                <a:gd name="connsiteY3" fmla="*/ 2945218 h 4476307"/>
                <a:gd name="connsiteX4" fmla="*/ 1127052 w 3742661"/>
                <a:gd name="connsiteY4" fmla="*/ 3242930 h 4476307"/>
                <a:gd name="connsiteX5" fmla="*/ 393405 w 3742661"/>
                <a:gd name="connsiteY5" fmla="*/ 2456121 h 4476307"/>
                <a:gd name="connsiteX6" fmla="*/ 1775638 w 3742661"/>
                <a:gd name="connsiteY6" fmla="*/ 3519376 h 4476307"/>
                <a:gd name="connsiteX7" fmla="*/ 1679945 w 3742661"/>
                <a:gd name="connsiteY7" fmla="*/ 2392325 h 4476307"/>
                <a:gd name="connsiteX8" fmla="*/ 0 w 3742661"/>
                <a:gd name="connsiteY8" fmla="*/ 754911 h 4476307"/>
                <a:gd name="connsiteX9" fmla="*/ 988828 w 3742661"/>
                <a:gd name="connsiteY9" fmla="*/ 1924493 h 4476307"/>
                <a:gd name="connsiteX10" fmla="*/ 1137684 w 3742661"/>
                <a:gd name="connsiteY10" fmla="*/ 861237 h 4476307"/>
                <a:gd name="connsiteX11" fmla="*/ 1222745 w 3742661"/>
                <a:gd name="connsiteY11" fmla="*/ 2062716 h 4476307"/>
                <a:gd name="connsiteX12" fmla="*/ 1690577 w 3742661"/>
                <a:gd name="connsiteY12" fmla="*/ 2190307 h 4476307"/>
                <a:gd name="connsiteX13" fmla="*/ 1956391 w 3742661"/>
                <a:gd name="connsiteY13" fmla="*/ 0 h 4476307"/>
                <a:gd name="connsiteX14" fmla="*/ 2083982 w 3742661"/>
                <a:gd name="connsiteY14" fmla="*/ 978195 h 4476307"/>
                <a:gd name="connsiteX15" fmla="*/ 1881963 w 3742661"/>
                <a:gd name="connsiteY15" fmla="*/ 2232837 h 4476307"/>
                <a:gd name="connsiteX16" fmla="*/ 2041452 w 3742661"/>
                <a:gd name="connsiteY16" fmla="*/ 3030279 h 4476307"/>
                <a:gd name="connsiteX17" fmla="*/ 2647507 w 3742661"/>
                <a:gd name="connsiteY17" fmla="*/ 2519916 h 4476307"/>
                <a:gd name="connsiteX18" fmla="*/ 2849526 w 3742661"/>
                <a:gd name="connsiteY18" fmla="*/ 1307804 h 4476307"/>
                <a:gd name="connsiteX19" fmla="*/ 2838893 w 3742661"/>
                <a:gd name="connsiteY19" fmla="*/ 2371060 h 4476307"/>
                <a:gd name="connsiteX20" fmla="*/ 3742661 w 3742661"/>
                <a:gd name="connsiteY20" fmla="*/ 1148316 h 4476307"/>
                <a:gd name="connsiteX21" fmla="*/ 2222205 w 3742661"/>
                <a:gd name="connsiteY21" fmla="*/ 3370521 h 4476307"/>
                <a:gd name="connsiteX22" fmla="*/ 2169042 w 3742661"/>
                <a:gd name="connsiteY22" fmla="*/ 3817088 h 4476307"/>
                <a:gd name="connsiteX23" fmla="*/ 3317358 w 3742661"/>
                <a:gd name="connsiteY23" fmla="*/ 3094074 h 4476307"/>
                <a:gd name="connsiteX24" fmla="*/ 2190307 w 3742661"/>
                <a:gd name="connsiteY24" fmla="*/ 4051004 h 4476307"/>
                <a:gd name="connsiteX25" fmla="*/ 2232838 w 3742661"/>
                <a:gd name="connsiteY25" fmla="*/ 4476307 h 4476307"/>
                <a:gd name="connsiteX26" fmla="*/ 1743740 w 3742661"/>
                <a:gd name="connsiteY26" fmla="*/ 4476307 h 4476307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41452 w 3742661"/>
                <a:gd name="connsiteY16" fmla="*/ 3030279 h 4492350"/>
                <a:gd name="connsiteX17" fmla="*/ 2647507 w 3742661"/>
                <a:gd name="connsiteY17" fmla="*/ 2519916 h 4492350"/>
                <a:gd name="connsiteX18" fmla="*/ 2849526 w 3742661"/>
                <a:gd name="connsiteY18" fmla="*/ 1307804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0307 w 3742661"/>
                <a:gd name="connsiteY24" fmla="*/ 4051004 h 4492350"/>
                <a:gd name="connsiteX25" fmla="*/ 2232838 w 3742661"/>
                <a:gd name="connsiteY25" fmla="*/ 4476307 h 4492350"/>
                <a:gd name="connsiteX26" fmla="*/ 1743740 w 3742661"/>
                <a:gd name="connsiteY26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41452 w 3742661"/>
                <a:gd name="connsiteY16" fmla="*/ 3030279 h 4492350"/>
                <a:gd name="connsiteX17" fmla="*/ 2647507 w 3742661"/>
                <a:gd name="connsiteY17" fmla="*/ 2519916 h 4492350"/>
                <a:gd name="connsiteX18" fmla="*/ 2849526 w 3742661"/>
                <a:gd name="connsiteY18" fmla="*/ 1307804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0307 w 3742661"/>
                <a:gd name="connsiteY24" fmla="*/ 4051004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41452 w 3742661"/>
                <a:gd name="connsiteY16" fmla="*/ 3030279 h 4492350"/>
                <a:gd name="connsiteX17" fmla="*/ 2647507 w 3742661"/>
                <a:gd name="connsiteY17" fmla="*/ 2519916 h 4492350"/>
                <a:gd name="connsiteX18" fmla="*/ 2849526 w 3742661"/>
                <a:gd name="connsiteY18" fmla="*/ 1307804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0307 w 3742661"/>
                <a:gd name="connsiteY24" fmla="*/ 4051004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41452 w 3742661"/>
                <a:gd name="connsiteY16" fmla="*/ 3030279 h 4492350"/>
                <a:gd name="connsiteX17" fmla="*/ 2647507 w 3742661"/>
                <a:gd name="connsiteY17" fmla="*/ 2519916 h 4492350"/>
                <a:gd name="connsiteX18" fmla="*/ 2849526 w 3742661"/>
                <a:gd name="connsiteY18" fmla="*/ 1307804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0307 w 3742661"/>
                <a:gd name="connsiteY24" fmla="*/ 4051004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41452 w 3742661"/>
                <a:gd name="connsiteY16" fmla="*/ 3030279 h 4492350"/>
                <a:gd name="connsiteX17" fmla="*/ 2647507 w 3742661"/>
                <a:gd name="connsiteY17" fmla="*/ 2519916 h 4492350"/>
                <a:gd name="connsiteX18" fmla="*/ 2849526 w 3742661"/>
                <a:gd name="connsiteY18" fmla="*/ 1307804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0307 w 3742661"/>
                <a:gd name="connsiteY24" fmla="*/ 4051004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41452 w 3742661"/>
                <a:gd name="connsiteY16" fmla="*/ 3030279 h 4492350"/>
                <a:gd name="connsiteX17" fmla="*/ 2647507 w 3742661"/>
                <a:gd name="connsiteY17" fmla="*/ 2519916 h 4492350"/>
                <a:gd name="connsiteX18" fmla="*/ 2849526 w 3742661"/>
                <a:gd name="connsiteY18" fmla="*/ 1307804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41452 w 3742661"/>
                <a:gd name="connsiteY16" fmla="*/ 3030279 h 4492350"/>
                <a:gd name="connsiteX17" fmla="*/ 2647507 w 3742661"/>
                <a:gd name="connsiteY17" fmla="*/ 2519916 h 4492350"/>
                <a:gd name="connsiteX18" fmla="*/ 2849526 w 3742661"/>
                <a:gd name="connsiteY18" fmla="*/ 1307804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41452 w 3742661"/>
                <a:gd name="connsiteY16" fmla="*/ 3030279 h 4492350"/>
                <a:gd name="connsiteX17" fmla="*/ 2647507 w 3742661"/>
                <a:gd name="connsiteY17" fmla="*/ 2519916 h 4492350"/>
                <a:gd name="connsiteX18" fmla="*/ 2849526 w 3742661"/>
                <a:gd name="connsiteY18" fmla="*/ 1307804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41452 w 3742661"/>
                <a:gd name="connsiteY16" fmla="*/ 3030279 h 4492350"/>
                <a:gd name="connsiteX17" fmla="*/ 2647507 w 3742661"/>
                <a:gd name="connsiteY17" fmla="*/ 2519916 h 4492350"/>
                <a:gd name="connsiteX18" fmla="*/ 2849526 w 3742661"/>
                <a:gd name="connsiteY18" fmla="*/ 1307804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41452 w 3742661"/>
                <a:gd name="connsiteY16" fmla="*/ 3030279 h 4492350"/>
                <a:gd name="connsiteX17" fmla="*/ 2647507 w 3742661"/>
                <a:gd name="connsiteY17" fmla="*/ 2519916 h 4492350"/>
                <a:gd name="connsiteX18" fmla="*/ 2849526 w 3742661"/>
                <a:gd name="connsiteY18" fmla="*/ 1307804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41452 w 3742661"/>
                <a:gd name="connsiteY16" fmla="*/ 3030279 h 4492350"/>
                <a:gd name="connsiteX17" fmla="*/ 2647507 w 3742661"/>
                <a:gd name="connsiteY17" fmla="*/ 2519916 h 4492350"/>
                <a:gd name="connsiteX18" fmla="*/ 2849526 w 3742661"/>
                <a:gd name="connsiteY18" fmla="*/ 1307804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41452 w 3742661"/>
                <a:gd name="connsiteY16" fmla="*/ 3030279 h 4492350"/>
                <a:gd name="connsiteX17" fmla="*/ 2647507 w 3742661"/>
                <a:gd name="connsiteY17" fmla="*/ 2519916 h 4492350"/>
                <a:gd name="connsiteX18" fmla="*/ 2849526 w 3742661"/>
                <a:gd name="connsiteY18" fmla="*/ 1307804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41452 w 3742661"/>
                <a:gd name="connsiteY16" fmla="*/ 3030279 h 4492350"/>
                <a:gd name="connsiteX17" fmla="*/ 2647507 w 3742661"/>
                <a:gd name="connsiteY17" fmla="*/ 2519916 h 4492350"/>
                <a:gd name="connsiteX18" fmla="*/ 2849526 w 3742661"/>
                <a:gd name="connsiteY18" fmla="*/ 1307804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41452 w 3742661"/>
                <a:gd name="connsiteY16" fmla="*/ 3030279 h 4492350"/>
                <a:gd name="connsiteX17" fmla="*/ 2647507 w 3742661"/>
                <a:gd name="connsiteY17" fmla="*/ 2519916 h 4492350"/>
                <a:gd name="connsiteX18" fmla="*/ 2849526 w 3742661"/>
                <a:gd name="connsiteY18" fmla="*/ 1307804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41452 w 3742661"/>
                <a:gd name="connsiteY16" fmla="*/ 3030279 h 4492350"/>
                <a:gd name="connsiteX17" fmla="*/ 2647507 w 3742661"/>
                <a:gd name="connsiteY17" fmla="*/ 2519916 h 4492350"/>
                <a:gd name="connsiteX18" fmla="*/ 2849526 w 3742661"/>
                <a:gd name="connsiteY18" fmla="*/ 1307804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41452 w 3742661"/>
                <a:gd name="connsiteY16" fmla="*/ 3030279 h 4492350"/>
                <a:gd name="connsiteX17" fmla="*/ 2647507 w 3742661"/>
                <a:gd name="connsiteY17" fmla="*/ 2519916 h 4492350"/>
                <a:gd name="connsiteX18" fmla="*/ 2849526 w 3742661"/>
                <a:gd name="connsiteY18" fmla="*/ 1307804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41452 w 3742661"/>
                <a:gd name="connsiteY16" fmla="*/ 3030279 h 4492350"/>
                <a:gd name="connsiteX17" fmla="*/ 2647507 w 3742661"/>
                <a:gd name="connsiteY17" fmla="*/ 2519916 h 4492350"/>
                <a:gd name="connsiteX18" fmla="*/ 2849526 w 3742661"/>
                <a:gd name="connsiteY18" fmla="*/ 1307804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41452 w 3742661"/>
                <a:gd name="connsiteY16" fmla="*/ 3030279 h 4492350"/>
                <a:gd name="connsiteX17" fmla="*/ 2647507 w 3742661"/>
                <a:gd name="connsiteY17" fmla="*/ 2519916 h 4492350"/>
                <a:gd name="connsiteX18" fmla="*/ 2849526 w 3742661"/>
                <a:gd name="connsiteY18" fmla="*/ 1307804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57494 w 3742661"/>
                <a:gd name="connsiteY16" fmla="*/ 3046321 h 4492350"/>
                <a:gd name="connsiteX17" fmla="*/ 2647507 w 3742661"/>
                <a:gd name="connsiteY17" fmla="*/ 2519916 h 4492350"/>
                <a:gd name="connsiteX18" fmla="*/ 2849526 w 3742661"/>
                <a:gd name="connsiteY18" fmla="*/ 1307804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57494 w 3742661"/>
                <a:gd name="connsiteY16" fmla="*/ 3046321 h 4492350"/>
                <a:gd name="connsiteX17" fmla="*/ 2647507 w 3742661"/>
                <a:gd name="connsiteY17" fmla="*/ 2519916 h 4492350"/>
                <a:gd name="connsiteX18" fmla="*/ 2849526 w 3742661"/>
                <a:gd name="connsiteY18" fmla="*/ 1307804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57494 w 3742661"/>
                <a:gd name="connsiteY16" fmla="*/ 3046321 h 4492350"/>
                <a:gd name="connsiteX17" fmla="*/ 2647507 w 3742661"/>
                <a:gd name="connsiteY17" fmla="*/ 2519916 h 4492350"/>
                <a:gd name="connsiteX18" fmla="*/ 2849526 w 3742661"/>
                <a:gd name="connsiteY18" fmla="*/ 1307804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57494 w 3742661"/>
                <a:gd name="connsiteY16" fmla="*/ 3046321 h 4492350"/>
                <a:gd name="connsiteX17" fmla="*/ 2647507 w 3742661"/>
                <a:gd name="connsiteY17" fmla="*/ 2519916 h 4492350"/>
                <a:gd name="connsiteX18" fmla="*/ 2913694 w 3742661"/>
                <a:gd name="connsiteY18" fmla="*/ 1291762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57494 w 3742661"/>
                <a:gd name="connsiteY16" fmla="*/ 3046321 h 4492350"/>
                <a:gd name="connsiteX17" fmla="*/ 2647507 w 3742661"/>
                <a:gd name="connsiteY17" fmla="*/ 2519916 h 4492350"/>
                <a:gd name="connsiteX18" fmla="*/ 2913694 w 3742661"/>
                <a:gd name="connsiteY18" fmla="*/ 1291762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57494 w 3742661"/>
                <a:gd name="connsiteY16" fmla="*/ 3046321 h 4492350"/>
                <a:gd name="connsiteX17" fmla="*/ 2647507 w 3742661"/>
                <a:gd name="connsiteY17" fmla="*/ 2519916 h 4492350"/>
                <a:gd name="connsiteX18" fmla="*/ 2913694 w 3742661"/>
                <a:gd name="connsiteY18" fmla="*/ 1291762 h 4492350"/>
                <a:gd name="connsiteX19" fmla="*/ 2838893 w 3742661"/>
                <a:gd name="connsiteY19" fmla="*/ 2371060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57494 w 3742661"/>
                <a:gd name="connsiteY16" fmla="*/ 3046321 h 4492350"/>
                <a:gd name="connsiteX17" fmla="*/ 2647507 w 3742661"/>
                <a:gd name="connsiteY17" fmla="*/ 2519916 h 4492350"/>
                <a:gd name="connsiteX18" fmla="*/ 2913694 w 3742661"/>
                <a:gd name="connsiteY18" fmla="*/ 1291762 h 4492350"/>
                <a:gd name="connsiteX19" fmla="*/ 2806809 w 3742661"/>
                <a:gd name="connsiteY19" fmla="*/ 2383091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57494 w 3742661"/>
                <a:gd name="connsiteY16" fmla="*/ 3046321 h 4492350"/>
                <a:gd name="connsiteX17" fmla="*/ 2647507 w 3742661"/>
                <a:gd name="connsiteY17" fmla="*/ 2519916 h 4492350"/>
                <a:gd name="connsiteX18" fmla="*/ 2913694 w 3742661"/>
                <a:gd name="connsiteY18" fmla="*/ 1291762 h 4492350"/>
                <a:gd name="connsiteX19" fmla="*/ 2806809 w 3742661"/>
                <a:gd name="connsiteY19" fmla="*/ 2383091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57494 w 3742661"/>
                <a:gd name="connsiteY16" fmla="*/ 3046321 h 4492350"/>
                <a:gd name="connsiteX17" fmla="*/ 2647507 w 3742661"/>
                <a:gd name="connsiteY17" fmla="*/ 2519916 h 4492350"/>
                <a:gd name="connsiteX18" fmla="*/ 2913694 w 3742661"/>
                <a:gd name="connsiteY18" fmla="*/ 1291762 h 4492350"/>
                <a:gd name="connsiteX19" fmla="*/ 2806809 w 3742661"/>
                <a:gd name="connsiteY19" fmla="*/ 2383091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57494 w 3742661"/>
                <a:gd name="connsiteY16" fmla="*/ 3046321 h 4492350"/>
                <a:gd name="connsiteX17" fmla="*/ 2647507 w 3742661"/>
                <a:gd name="connsiteY17" fmla="*/ 2519916 h 4492350"/>
                <a:gd name="connsiteX18" fmla="*/ 2913694 w 3742661"/>
                <a:gd name="connsiteY18" fmla="*/ 1291762 h 4492350"/>
                <a:gd name="connsiteX19" fmla="*/ 2806809 w 3742661"/>
                <a:gd name="connsiteY19" fmla="*/ 2383091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42661"/>
                <a:gd name="connsiteY0" fmla="*/ 4492350 h 4492350"/>
                <a:gd name="connsiteX1" fmla="*/ 1796903 w 3742661"/>
                <a:gd name="connsiteY1" fmla="*/ 3785190 h 4492350"/>
                <a:gd name="connsiteX2" fmla="*/ 1307805 w 3742661"/>
                <a:gd name="connsiteY2" fmla="*/ 3381153 h 4492350"/>
                <a:gd name="connsiteX3" fmla="*/ 31898 w 3742661"/>
                <a:gd name="connsiteY3" fmla="*/ 2945218 h 4492350"/>
                <a:gd name="connsiteX4" fmla="*/ 1127052 w 3742661"/>
                <a:gd name="connsiteY4" fmla="*/ 3242930 h 4492350"/>
                <a:gd name="connsiteX5" fmla="*/ 393405 w 3742661"/>
                <a:gd name="connsiteY5" fmla="*/ 2456121 h 4492350"/>
                <a:gd name="connsiteX6" fmla="*/ 1775638 w 3742661"/>
                <a:gd name="connsiteY6" fmla="*/ 3519376 h 4492350"/>
                <a:gd name="connsiteX7" fmla="*/ 1679945 w 3742661"/>
                <a:gd name="connsiteY7" fmla="*/ 2392325 h 4492350"/>
                <a:gd name="connsiteX8" fmla="*/ 0 w 3742661"/>
                <a:gd name="connsiteY8" fmla="*/ 754911 h 4492350"/>
                <a:gd name="connsiteX9" fmla="*/ 988828 w 3742661"/>
                <a:gd name="connsiteY9" fmla="*/ 1924493 h 4492350"/>
                <a:gd name="connsiteX10" fmla="*/ 1137684 w 3742661"/>
                <a:gd name="connsiteY10" fmla="*/ 861237 h 4492350"/>
                <a:gd name="connsiteX11" fmla="*/ 1222745 w 3742661"/>
                <a:gd name="connsiteY11" fmla="*/ 2062716 h 4492350"/>
                <a:gd name="connsiteX12" fmla="*/ 1690577 w 3742661"/>
                <a:gd name="connsiteY12" fmla="*/ 2190307 h 4492350"/>
                <a:gd name="connsiteX13" fmla="*/ 1956391 w 3742661"/>
                <a:gd name="connsiteY13" fmla="*/ 0 h 4492350"/>
                <a:gd name="connsiteX14" fmla="*/ 2083982 w 3742661"/>
                <a:gd name="connsiteY14" fmla="*/ 978195 h 4492350"/>
                <a:gd name="connsiteX15" fmla="*/ 1881963 w 3742661"/>
                <a:gd name="connsiteY15" fmla="*/ 2232837 h 4492350"/>
                <a:gd name="connsiteX16" fmla="*/ 2057494 w 3742661"/>
                <a:gd name="connsiteY16" fmla="*/ 3046321 h 4492350"/>
                <a:gd name="connsiteX17" fmla="*/ 2647507 w 3742661"/>
                <a:gd name="connsiteY17" fmla="*/ 2519916 h 4492350"/>
                <a:gd name="connsiteX18" fmla="*/ 2913694 w 3742661"/>
                <a:gd name="connsiteY18" fmla="*/ 1291762 h 4492350"/>
                <a:gd name="connsiteX19" fmla="*/ 2806809 w 3742661"/>
                <a:gd name="connsiteY19" fmla="*/ 2383091 h 4492350"/>
                <a:gd name="connsiteX20" fmla="*/ 3742661 w 3742661"/>
                <a:gd name="connsiteY20" fmla="*/ 1148316 h 4492350"/>
                <a:gd name="connsiteX21" fmla="*/ 2222205 w 3742661"/>
                <a:gd name="connsiteY21" fmla="*/ 3370521 h 4492350"/>
                <a:gd name="connsiteX22" fmla="*/ 2169042 w 3742661"/>
                <a:gd name="connsiteY22" fmla="*/ 3817088 h 4492350"/>
                <a:gd name="connsiteX23" fmla="*/ 3317358 w 3742661"/>
                <a:gd name="connsiteY23" fmla="*/ 3094074 h 4492350"/>
                <a:gd name="connsiteX24" fmla="*/ 2194317 w 3742661"/>
                <a:gd name="connsiteY24" fmla="*/ 4030951 h 4492350"/>
                <a:gd name="connsiteX25" fmla="*/ 2232838 w 3742661"/>
                <a:gd name="connsiteY25" fmla="*/ 4476307 h 4492350"/>
                <a:gd name="connsiteX26" fmla="*/ 2218194 w 3742661"/>
                <a:gd name="connsiteY26" fmla="*/ 4491415 h 4492350"/>
                <a:gd name="connsiteX27" fmla="*/ 1743740 w 3742661"/>
                <a:gd name="connsiteY27" fmla="*/ 4492350 h 4492350"/>
                <a:gd name="connsiteX0" fmla="*/ 1743740 w 3718598"/>
                <a:gd name="connsiteY0" fmla="*/ 4492350 h 4492350"/>
                <a:gd name="connsiteX1" fmla="*/ 1796903 w 3718598"/>
                <a:gd name="connsiteY1" fmla="*/ 3785190 h 4492350"/>
                <a:gd name="connsiteX2" fmla="*/ 1307805 w 3718598"/>
                <a:gd name="connsiteY2" fmla="*/ 3381153 h 4492350"/>
                <a:gd name="connsiteX3" fmla="*/ 31898 w 3718598"/>
                <a:gd name="connsiteY3" fmla="*/ 2945218 h 4492350"/>
                <a:gd name="connsiteX4" fmla="*/ 1127052 w 3718598"/>
                <a:gd name="connsiteY4" fmla="*/ 3242930 h 4492350"/>
                <a:gd name="connsiteX5" fmla="*/ 393405 w 3718598"/>
                <a:gd name="connsiteY5" fmla="*/ 2456121 h 4492350"/>
                <a:gd name="connsiteX6" fmla="*/ 1775638 w 3718598"/>
                <a:gd name="connsiteY6" fmla="*/ 3519376 h 4492350"/>
                <a:gd name="connsiteX7" fmla="*/ 1679945 w 3718598"/>
                <a:gd name="connsiteY7" fmla="*/ 2392325 h 4492350"/>
                <a:gd name="connsiteX8" fmla="*/ 0 w 3718598"/>
                <a:gd name="connsiteY8" fmla="*/ 754911 h 4492350"/>
                <a:gd name="connsiteX9" fmla="*/ 988828 w 3718598"/>
                <a:gd name="connsiteY9" fmla="*/ 1924493 h 4492350"/>
                <a:gd name="connsiteX10" fmla="*/ 1137684 w 3718598"/>
                <a:gd name="connsiteY10" fmla="*/ 861237 h 4492350"/>
                <a:gd name="connsiteX11" fmla="*/ 1222745 w 3718598"/>
                <a:gd name="connsiteY11" fmla="*/ 2062716 h 4492350"/>
                <a:gd name="connsiteX12" fmla="*/ 1690577 w 3718598"/>
                <a:gd name="connsiteY12" fmla="*/ 2190307 h 4492350"/>
                <a:gd name="connsiteX13" fmla="*/ 1956391 w 3718598"/>
                <a:gd name="connsiteY13" fmla="*/ 0 h 4492350"/>
                <a:gd name="connsiteX14" fmla="*/ 2083982 w 3718598"/>
                <a:gd name="connsiteY14" fmla="*/ 978195 h 4492350"/>
                <a:gd name="connsiteX15" fmla="*/ 1881963 w 3718598"/>
                <a:gd name="connsiteY15" fmla="*/ 2232837 h 4492350"/>
                <a:gd name="connsiteX16" fmla="*/ 2057494 w 3718598"/>
                <a:gd name="connsiteY16" fmla="*/ 3046321 h 4492350"/>
                <a:gd name="connsiteX17" fmla="*/ 2647507 w 3718598"/>
                <a:gd name="connsiteY17" fmla="*/ 2519916 h 4492350"/>
                <a:gd name="connsiteX18" fmla="*/ 2913694 w 3718598"/>
                <a:gd name="connsiteY18" fmla="*/ 1291762 h 4492350"/>
                <a:gd name="connsiteX19" fmla="*/ 2806809 w 3718598"/>
                <a:gd name="connsiteY19" fmla="*/ 2383091 h 4492350"/>
                <a:gd name="connsiteX20" fmla="*/ 3718598 w 3718598"/>
                <a:gd name="connsiteY20" fmla="*/ 1120242 h 4492350"/>
                <a:gd name="connsiteX21" fmla="*/ 2222205 w 3718598"/>
                <a:gd name="connsiteY21" fmla="*/ 3370521 h 4492350"/>
                <a:gd name="connsiteX22" fmla="*/ 2169042 w 3718598"/>
                <a:gd name="connsiteY22" fmla="*/ 3817088 h 4492350"/>
                <a:gd name="connsiteX23" fmla="*/ 3317358 w 3718598"/>
                <a:gd name="connsiteY23" fmla="*/ 3094074 h 4492350"/>
                <a:gd name="connsiteX24" fmla="*/ 2194317 w 3718598"/>
                <a:gd name="connsiteY24" fmla="*/ 4030951 h 4492350"/>
                <a:gd name="connsiteX25" fmla="*/ 2232838 w 3718598"/>
                <a:gd name="connsiteY25" fmla="*/ 4476307 h 4492350"/>
                <a:gd name="connsiteX26" fmla="*/ 2218194 w 3718598"/>
                <a:gd name="connsiteY26" fmla="*/ 4491415 h 4492350"/>
                <a:gd name="connsiteX27" fmla="*/ 1743740 w 3718598"/>
                <a:gd name="connsiteY27" fmla="*/ 4492350 h 4492350"/>
                <a:gd name="connsiteX0" fmla="*/ 1743740 w 3718598"/>
                <a:gd name="connsiteY0" fmla="*/ 4492350 h 4492350"/>
                <a:gd name="connsiteX1" fmla="*/ 1796903 w 3718598"/>
                <a:gd name="connsiteY1" fmla="*/ 3785190 h 4492350"/>
                <a:gd name="connsiteX2" fmla="*/ 1307805 w 3718598"/>
                <a:gd name="connsiteY2" fmla="*/ 3381153 h 4492350"/>
                <a:gd name="connsiteX3" fmla="*/ 31898 w 3718598"/>
                <a:gd name="connsiteY3" fmla="*/ 2945218 h 4492350"/>
                <a:gd name="connsiteX4" fmla="*/ 1127052 w 3718598"/>
                <a:gd name="connsiteY4" fmla="*/ 3242930 h 4492350"/>
                <a:gd name="connsiteX5" fmla="*/ 393405 w 3718598"/>
                <a:gd name="connsiteY5" fmla="*/ 2456121 h 4492350"/>
                <a:gd name="connsiteX6" fmla="*/ 1775638 w 3718598"/>
                <a:gd name="connsiteY6" fmla="*/ 3519376 h 4492350"/>
                <a:gd name="connsiteX7" fmla="*/ 1679945 w 3718598"/>
                <a:gd name="connsiteY7" fmla="*/ 2392325 h 4492350"/>
                <a:gd name="connsiteX8" fmla="*/ 0 w 3718598"/>
                <a:gd name="connsiteY8" fmla="*/ 754911 h 4492350"/>
                <a:gd name="connsiteX9" fmla="*/ 988828 w 3718598"/>
                <a:gd name="connsiteY9" fmla="*/ 1924493 h 4492350"/>
                <a:gd name="connsiteX10" fmla="*/ 1137684 w 3718598"/>
                <a:gd name="connsiteY10" fmla="*/ 861237 h 4492350"/>
                <a:gd name="connsiteX11" fmla="*/ 1222745 w 3718598"/>
                <a:gd name="connsiteY11" fmla="*/ 2062716 h 4492350"/>
                <a:gd name="connsiteX12" fmla="*/ 1690577 w 3718598"/>
                <a:gd name="connsiteY12" fmla="*/ 2190307 h 4492350"/>
                <a:gd name="connsiteX13" fmla="*/ 1956391 w 3718598"/>
                <a:gd name="connsiteY13" fmla="*/ 0 h 4492350"/>
                <a:gd name="connsiteX14" fmla="*/ 2083982 w 3718598"/>
                <a:gd name="connsiteY14" fmla="*/ 978195 h 4492350"/>
                <a:gd name="connsiteX15" fmla="*/ 1881963 w 3718598"/>
                <a:gd name="connsiteY15" fmla="*/ 2232837 h 4492350"/>
                <a:gd name="connsiteX16" fmla="*/ 2057494 w 3718598"/>
                <a:gd name="connsiteY16" fmla="*/ 3046321 h 4492350"/>
                <a:gd name="connsiteX17" fmla="*/ 2647507 w 3718598"/>
                <a:gd name="connsiteY17" fmla="*/ 2519916 h 4492350"/>
                <a:gd name="connsiteX18" fmla="*/ 2913694 w 3718598"/>
                <a:gd name="connsiteY18" fmla="*/ 1291762 h 4492350"/>
                <a:gd name="connsiteX19" fmla="*/ 2806809 w 3718598"/>
                <a:gd name="connsiteY19" fmla="*/ 2383091 h 4492350"/>
                <a:gd name="connsiteX20" fmla="*/ 3718598 w 3718598"/>
                <a:gd name="connsiteY20" fmla="*/ 1120242 h 4492350"/>
                <a:gd name="connsiteX21" fmla="*/ 2222205 w 3718598"/>
                <a:gd name="connsiteY21" fmla="*/ 3370521 h 4492350"/>
                <a:gd name="connsiteX22" fmla="*/ 2169042 w 3718598"/>
                <a:gd name="connsiteY22" fmla="*/ 3817088 h 4492350"/>
                <a:gd name="connsiteX23" fmla="*/ 3317358 w 3718598"/>
                <a:gd name="connsiteY23" fmla="*/ 3094074 h 4492350"/>
                <a:gd name="connsiteX24" fmla="*/ 2194317 w 3718598"/>
                <a:gd name="connsiteY24" fmla="*/ 4030951 h 4492350"/>
                <a:gd name="connsiteX25" fmla="*/ 2232838 w 3718598"/>
                <a:gd name="connsiteY25" fmla="*/ 4476307 h 4492350"/>
                <a:gd name="connsiteX26" fmla="*/ 2218194 w 3718598"/>
                <a:gd name="connsiteY26" fmla="*/ 4491415 h 4492350"/>
                <a:gd name="connsiteX27" fmla="*/ 1743740 w 3718598"/>
                <a:gd name="connsiteY27" fmla="*/ 4492350 h 4492350"/>
                <a:gd name="connsiteX0" fmla="*/ 1743740 w 3718598"/>
                <a:gd name="connsiteY0" fmla="*/ 4492350 h 4492350"/>
                <a:gd name="connsiteX1" fmla="*/ 1796903 w 3718598"/>
                <a:gd name="connsiteY1" fmla="*/ 3785190 h 4492350"/>
                <a:gd name="connsiteX2" fmla="*/ 1307805 w 3718598"/>
                <a:gd name="connsiteY2" fmla="*/ 3381153 h 4492350"/>
                <a:gd name="connsiteX3" fmla="*/ 31898 w 3718598"/>
                <a:gd name="connsiteY3" fmla="*/ 2945218 h 4492350"/>
                <a:gd name="connsiteX4" fmla="*/ 1127052 w 3718598"/>
                <a:gd name="connsiteY4" fmla="*/ 3242930 h 4492350"/>
                <a:gd name="connsiteX5" fmla="*/ 393405 w 3718598"/>
                <a:gd name="connsiteY5" fmla="*/ 2456121 h 4492350"/>
                <a:gd name="connsiteX6" fmla="*/ 1775638 w 3718598"/>
                <a:gd name="connsiteY6" fmla="*/ 3519376 h 4492350"/>
                <a:gd name="connsiteX7" fmla="*/ 1679945 w 3718598"/>
                <a:gd name="connsiteY7" fmla="*/ 2392325 h 4492350"/>
                <a:gd name="connsiteX8" fmla="*/ 0 w 3718598"/>
                <a:gd name="connsiteY8" fmla="*/ 754911 h 4492350"/>
                <a:gd name="connsiteX9" fmla="*/ 988828 w 3718598"/>
                <a:gd name="connsiteY9" fmla="*/ 1924493 h 4492350"/>
                <a:gd name="connsiteX10" fmla="*/ 1137684 w 3718598"/>
                <a:gd name="connsiteY10" fmla="*/ 861237 h 4492350"/>
                <a:gd name="connsiteX11" fmla="*/ 1222745 w 3718598"/>
                <a:gd name="connsiteY11" fmla="*/ 2062716 h 4492350"/>
                <a:gd name="connsiteX12" fmla="*/ 1690577 w 3718598"/>
                <a:gd name="connsiteY12" fmla="*/ 2190307 h 4492350"/>
                <a:gd name="connsiteX13" fmla="*/ 1956391 w 3718598"/>
                <a:gd name="connsiteY13" fmla="*/ 0 h 4492350"/>
                <a:gd name="connsiteX14" fmla="*/ 2083982 w 3718598"/>
                <a:gd name="connsiteY14" fmla="*/ 978195 h 4492350"/>
                <a:gd name="connsiteX15" fmla="*/ 1881963 w 3718598"/>
                <a:gd name="connsiteY15" fmla="*/ 2232837 h 4492350"/>
                <a:gd name="connsiteX16" fmla="*/ 2057494 w 3718598"/>
                <a:gd name="connsiteY16" fmla="*/ 3046321 h 4492350"/>
                <a:gd name="connsiteX17" fmla="*/ 2647507 w 3718598"/>
                <a:gd name="connsiteY17" fmla="*/ 2519916 h 4492350"/>
                <a:gd name="connsiteX18" fmla="*/ 2913694 w 3718598"/>
                <a:gd name="connsiteY18" fmla="*/ 1291762 h 4492350"/>
                <a:gd name="connsiteX19" fmla="*/ 2806809 w 3718598"/>
                <a:gd name="connsiteY19" fmla="*/ 2383091 h 4492350"/>
                <a:gd name="connsiteX20" fmla="*/ 3718598 w 3718598"/>
                <a:gd name="connsiteY20" fmla="*/ 1120242 h 4492350"/>
                <a:gd name="connsiteX21" fmla="*/ 2222205 w 3718598"/>
                <a:gd name="connsiteY21" fmla="*/ 3370521 h 4492350"/>
                <a:gd name="connsiteX22" fmla="*/ 2169042 w 3718598"/>
                <a:gd name="connsiteY22" fmla="*/ 3817088 h 4492350"/>
                <a:gd name="connsiteX23" fmla="*/ 3317358 w 3718598"/>
                <a:gd name="connsiteY23" fmla="*/ 3094074 h 4492350"/>
                <a:gd name="connsiteX24" fmla="*/ 2194317 w 3718598"/>
                <a:gd name="connsiteY24" fmla="*/ 4030951 h 4492350"/>
                <a:gd name="connsiteX25" fmla="*/ 2232838 w 3718598"/>
                <a:gd name="connsiteY25" fmla="*/ 4476307 h 4492350"/>
                <a:gd name="connsiteX26" fmla="*/ 2218194 w 3718598"/>
                <a:gd name="connsiteY26" fmla="*/ 4491415 h 4492350"/>
                <a:gd name="connsiteX27" fmla="*/ 1743740 w 3718598"/>
                <a:gd name="connsiteY27" fmla="*/ 4492350 h 4492350"/>
                <a:gd name="connsiteX0" fmla="*/ 1743740 w 3718598"/>
                <a:gd name="connsiteY0" fmla="*/ 4492350 h 4492350"/>
                <a:gd name="connsiteX1" fmla="*/ 1796903 w 3718598"/>
                <a:gd name="connsiteY1" fmla="*/ 3785190 h 4492350"/>
                <a:gd name="connsiteX2" fmla="*/ 1307805 w 3718598"/>
                <a:gd name="connsiteY2" fmla="*/ 3381153 h 4492350"/>
                <a:gd name="connsiteX3" fmla="*/ 31898 w 3718598"/>
                <a:gd name="connsiteY3" fmla="*/ 2945218 h 4492350"/>
                <a:gd name="connsiteX4" fmla="*/ 1127052 w 3718598"/>
                <a:gd name="connsiteY4" fmla="*/ 3242930 h 4492350"/>
                <a:gd name="connsiteX5" fmla="*/ 393405 w 3718598"/>
                <a:gd name="connsiteY5" fmla="*/ 2456121 h 4492350"/>
                <a:gd name="connsiteX6" fmla="*/ 1775638 w 3718598"/>
                <a:gd name="connsiteY6" fmla="*/ 3519376 h 4492350"/>
                <a:gd name="connsiteX7" fmla="*/ 1679945 w 3718598"/>
                <a:gd name="connsiteY7" fmla="*/ 2392325 h 4492350"/>
                <a:gd name="connsiteX8" fmla="*/ 0 w 3718598"/>
                <a:gd name="connsiteY8" fmla="*/ 754911 h 4492350"/>
                <a:gd name="connsiteX9" fmla="*/ 988828 w 3718598"/>
                <a:gd name="connsiteY9" fmla="*/ 1924493 h 4492350"/>
                <a:gd name="connsiteX10" fmla="*/ 1137684 w 3718598"/>
                <a:gd name="connsiteY10" fmla="*/ 861237 h 4492350"/>
                <a:gd name="connsiteX11" fmla="*/ 1222745 w 3718598"/>
                <a:gd name="connsiteY11" fmla="*/ 2062716 h 4492350"/>
                <a:gd name="connsiteX12" fmla="*/ 1690577 w 3718598"/>
                <a:gd name="connsiteY12" fmla="*/ 2190307 h 4492350"/>
                <a:gd name="connsiteX13" fmla="*/ 1956391 w 3718598"/>
                <a:gd name="connsiteY13" fmla="*/ 0 h 4492350"/>
                <a:gd name="connsiteX14" fmla="*/ 2083982 w 3718598"/>
                <a:gd name="connsiteY14" fmla="*/ 978195 h 4492350"/>
                <a:gd name="connsiteX15" fmla="*/ 1881963 w 3718598"/>
                <a:gd name="connsiteY15" fmla="*/ 2232837 h 4492350"/>
                <a:gd name="connsiteX16" fmla="*/ 2057494 w 3718598"/>
                <a:gd name="connsiteY16" fmla="*/ 3046321 h 4492350"/>
                <a:gd name="connsiteX17" fmla="*/ 2647507 w 3718598"/>
                <a:gd name="connsiteY17" fmla="*/ 2519916 h 4492350"/>
                <a:gd name="connsiteX18" fmla="*/ 2913694 w 3718598"/>
                <a:gd name="connsiteY18" fmla="*/ 1291762 h 4492350"/>
                <a:gd name="connsiteX19" fmla="*/ 2806809 w 3718598"/>
                <a:gd name="connsiteY19" fmla="*/ 2383091 h 4492350"/>
                <a:gd name="connsiteX20" fmla="*/ 3718598 w 3718598"/>
                <a:gd name="connsiteY20" fmla="*/ 1120242 h 4492350"/>
                <a:gd name="connsiteX21" fmla="*/ 2222205 w 3718598"/>
                <a:gd name="connsiteY21" fmla="*/ 3370521 h 4492350"/>
                <a:gd name="connsiteX22" fmla="*/ 2169042 w 3718598"/>
                <a:gd name="connsiteY22" fmla="*/ 3817088 h 4492350"/>
                <a:gd name="connsiteX23" fmla="*/ 3317358 w 3718598"/>
                <a:gd name="connsiteY23" fmla="*/ 3094074 h 4492350"/>
                <a:gd name="connsiteX24" fmla="*/ 2194317 w 3718598"/>
                <a:gd name="connsiteY24" fmla="*/ 4030951 h 4492350"/>
                <a:gd name="connsiteX25" fmla="*/ 2232838 w 3718598"/>
                <a:gd name="connsiteY25" fmla="*/ 4476307 h 4492350"/>
                <a:gd name="connsiteX26" fmla="*/ 2218194 w 3718598"/>
                <a:gd name="connsiteY26" fmla="*/ 4491415 h 4492350"/>
                <a:gd name="connsiteX27" fmla="*/ 1743740 w 3718598"/>
                <a:gd name="connsiteY27" fmla="*/ 4492350 h 4492350"/>
                <a:gd name="connsiteX0" fmla="*/ 1743740 w 3718598"/>
                <a:gd name="connsiteY0" fmla="*/ 4492350 h 4492350"/>
                <a:gd name="connsiteX1" fmla="*/ 1796903 w 3718598"/>
                <a:gd name="connsiteY1" fmla="*/ 3785190 h 4492350"/>
                <a:gd name="connsiteX2" fmla="*/ 1307805 w 3718598"/>
                <a:gd name="connsiteY2" fmla="*/ 3381153 h 4492350"/>
                <a:gd name="connsiteX3" fmla="*/ 31898 w 3718598"/>
                <a:gd name="connsiteY3" fmla="*/ 2945218 h 4492350"/>
                <a:gd name="connsiteX4" fmla="*/ 1127052 w 3718598"/>
                <a:gd name="connsiteY4" fmla="*/ 3242930 h 4492350"/>
                <a:gd name="connsiteX5" fmla="*/ 393405 w 3718598"/>
                <a:gd name="connsiteY5" fmla="*/ 2456121 h 4492350"/>
                <a:gd name="connsiteX6" fmla="*/ 1775638 w 3718598"/>
                <a:gd name="connsiteY6" fmla="*/ 3519376 h 4492350"/>
                <a:gd name="connsiteX7" fmla="*/ 1679945 w 3718598"/>
                <a:gd name="connsiteY7" fmla="*/ 2392325 h 4492350"/>
                <a:gd name="connsiteX8" fmla="*/ 0 w 3718598"/>
                <a:gd name="connsiteY8" fmla="*/ 754911 h 4492350"/>
                <a:gd name="connsiteX9" fmla="*/ 988828 w 3718598"/>
                <a:gd name="connsiteY9" fmla="*/ 1924493 h 4492350"/>
                <a:gd name="connsiteX10" fmla="*/ 1137684 w 3718598"/>
                <a:gd name="connsiteY10" fmla="*/ 861237 h 4492350"/>
                <a:gd name="connsiteX11" fmla="*/ 1222745 w 3718598"/>
                <a:gd name="connsiteY11" fmla="*/ 2062716 h 4492350"/>
                <a:gd name="connsiteX12" fmla="*/ 1690577 w 3718598"/>
                <a:gd name="connsiteY12" fmla="*/ 2190307 h 4492350"/>
                <a:gd name="connsiteX13" fmla="*/ 1956391 w 3718598"/>
                <a:gd name="connsiteY13" fmla="*/ 0 h 4492350"/>
                <a:gd name="connsiteX14" fmla="*/ 2083982 w 3718598"/>
                <a:gd name="connsiteY14" fmla="*/ 978195 h 4492350"/>
                <a:gd name="connsiteX15" fmla="*/ 1881963 w 3718598"/>
                <a:gd name="connsiteY15" fmla="*/ 2232837 h 4492350"/>
                <a:gd name="connsiteX16" fmla="*/ 2057494 w 3718598"/>
                <a:gd name="connsiteY16" fmla="*/ 3046321 h 4492350"/>
                <a:gd name="connsiteX17" fmla="*/ 2647507 w 3718598"/>
                <a:gd name="connsiteY17" fmla="*/ 2519916 h 4492350"/>
                <a:gd name="connsiteX18" fmla="*/ 2913694 w 3718598"/>
                <a:gd name="connsiteY18" fmla="*/ 1291762 h 4492350"/>
                <a:gd name="connsiteX19" fmla="*/ 2806809 w 3718598"/>
                <a:gd name="connsiteY19" fmla="*/ 2383091 h 4492350"/>
                <a:gd name="connsiteX20" fmla="*/ 3718598 w 3718598"/>
                <a:gd name="connsiteY20" fmla="*/ 1120242 h 4492350"/>
                <a:gd name="connsiteX21" fmla="*/ 2222205 w 3718598"/>
                <a:gd name="connsiteY21" fmla="*/ 3370521 h 4492350"/>
                <a:gd name="connsiteX22" fmla="*/ 2169042 w 3718598"/>
                <a:gd name="connsiteY22" fmla="*/ 3817088 h 4492350"/>
                <a:gd name="connsiteX23" fmla="*/ 3317358 w 3718598"/>
                <a:gd name="connsiteY23" fmla="*/ 3094074 h 4492350"/>
                <a:gd name="connsiteX24" fmla="*/ 2194317 w 3718598"/>
                <a:gd name="connsiteY24" fmla="*/ 4030951 h 4492350"/>
                <a:gd name="connsiteX25" fmla="*/ 2232838 w 3718598"/>
                <a:gd name="connsiteY25" fmla="*/ 4476307 h 4492350"/>
                <a:gd name="connsiteX26" fmla="*/ 2218194 w 3718598"/>
                <a:gd name="connsiteY26" fmla="*/ 4491415 h 4492350"/>
                <a:gd name="connsiteX27" fmla="*/ 1743740 w 3718598"/>
                <a:gd name="connsiteY27" fmla="*/ 4492350 h 4492350"/>
                <a:gd name="connsiteX0" fmla="*/ 1743740 w 3718598"/>
                <a:gd name="connsiteY0" fmla="*/ 4492350 h 4492350"/>
                <a:gd name="connsiteX1" fmla="*/ 1796903 w 3718598"/>
                <a:gd name="connsiteY1" fmla="*/ 3785190 h 4492350"/>
                <a:gd name="connsiteX2" fmla="*/ 1307805 w 3718598"/>
                <a:gd name="connsiteY2" fmla="*/ 3381153 h 4492350"/>
                <a:gd name="connsiteX3" fmla="*/ 31898 w 3718598"/>
                <a:gd name="connsiteY3" fmla="*/ 2945218 h 4492350"/>
                <a:gd name="connsiteX4" fmla="*/ 1127052 w 3718598"/>
                <a:gd name="connsiteY4" fmla="*/ 3242930 h 4492350"/>
                <a:gd name="connsiteX5" fmla="*/ 393405 w 3718598"/>
                <a:gd name="connsiteY5" fmla="*/ 2456121 h 4492350"/>
                <a:gd name="connsiteX6" fmla="*/ 1775638 w 3718598"/>
                <a:gd name="connsiteY6" fmla="*/ 3519376 h 4492350"/>
                <a:gd name="connsiteX7" fmla="*/ 1679945 w 3718598"/>
                <a:gd name="connsiteY7" fmla="*/ 2392325 h 4492350"/>
                <a:gd name="connsiteX8" fmla="*/ 0 w 3718598"/>
                <a:gd name="connsiteY8" fmla="*/ 754911 h 4492350"/>
                <a:gd name="connsiteX9" fmla="*/ 988828 w 3718598"/>
                <a:gd name="connsiteY9" fmla="*/ 1924493 h 4492350"/>
                <a:gd name="connsiteX10" fmla="*/ 1137684 w 3718598"/>
                <a:gd name="connsiteY10" fmla="*/ 861237 h 4492350"/>
                <a:gd name="connsiteX11" fmla="*/ 1222745 w 3718598"/>
                <a:gd name="connsiteY11" fmla="*/ 2062716 h 4492350"/>
                <a:gd name="connsiteX12" fmla="*/ 1690577 w 3718598"/>
                <a:gd name="connsiteY12" fmla="*/ 2190307 h 4492350"/>
                <a:gd name="connsiteX13" fmla="*/ 1956391 w 3718598"/>
                <a:gd name="connsiteY13" fmla="*/ 0 h 4492350"/>
                <a:gd name="connsiteX14" fmla="*/ 2083982 w 3718598"/>
                <a:gd name="connsiteY14" fmla="*/ 978195 h 4492350"/>
                <a:gd name="connsiteX15" fmla="*/ 1881963 w 3718598"/>
                <a:gd name="connsiteY15" fmla="*/ 2232837 h 4492350"/>
                <a:gd name="connsiteX16" fmla="*/ 2057494 w 3718598"/>
                <a:gd name="connsiteY16" fmla="*/ 3046321 h 4492350"/>
                <a:gd name="connsiteX17" fmla="*/ 2647507 w 3718598"/>
                <a:gd name="connsiteY17" fmla="*/ 2519916 h 4492350"/>
                <a:gd name="connsiteX18" fmla="*/ 2913694 w 3718598"/>
                <a:gd name="connsiteY18" fmla="*/ 1291762 h 4492350"/>
                <a:gd name="connsiteX19" fmla="*/ 2806809 w 3718598"/>
                <a:gd name="connsiteY19" fmla="*/ 2383091 h 4492350"/>
                <a:gd name="connsiteX20" fmla="*/ 3718598 w 3718598"/>
                <a:gd name="connsiteY20" fmla="*/ 1120242 h 4492350"/>
                <a:gd name="connsiteX21" fmla="*/ 2222205 w 3718598"/>
                <a:gd name="connsiteY21" fmla="*/ 3370521 h 4492350"/>
                <a:gd name="connsiteX22" fmla="*/ 2169042 w 3718598"/>
                <a:gd name="connsiteY22" fmla="*/ 3817088 h 4492350"/>
                <a:gd name="connsiteX23" fmla="*/ 3317358 w 3718598"/>
                <a:gd name="connsiteY23" fmla="*/ 3094074 h 4492350"/>
                <a:gd name="connsiteX24" fmla="*/ 2194317 w 3718598"/>
                <a:gd name="connsiteY24" fmla="*/ 4030951 h 4492350"/>
                <a:gd name="connsiteX25" fmla="*/ 2232838 w 3718598"/>
                <a:gd name="connsiteY25" fmla="*/ 4476307 h 4492350"/>
                <a:gd name="connsiteX26" fmla="*/ 2218194 w 3718598"/>
                <a:gd name="connsiteY26" fmla="*/ 4491415 h 4492350"/>
                <a:gd name="connsiteX27" fmla="*/ 1743740 w 3718598"/>
                <a:gd name="connsiteY27" fmla="*/ 4492350 h 4492350"/>
                <a:gd name="connsiteX0" fmla="*/ 1743740 w 3718598"/>
                <a:gd name="connsiteY0" fmla="*/ 4492350 h 4492350"/>
                <a:gd name="connsiteX1" fmla="*/ 1796903 w 3718598"/>
                <a:gd name="connsiteY1" fmla="*/ 3785190 h 4492350"/>
                <a:gd name="connsiteX2" fmla="*/ 1307805 w 3718598"/>
                <a:gd name="connsiteY2" fmla="*/ 3381153 h 4492350"/>
                <a:gd name="connsiteX3" fmla="*/ 31898 w 3718598"/>
                <a:gd name="connsiteY3" fmla="*/ 2945218 h 4492350"/>
                <a:gd name="connsiteX4" fmla="*/ 1127052 w 3718598"/>
                <a:gd name="connsiteY4" fmla="*/ 3242930 h 4492350"/>
                <a:gd name="connsiteX5" fmla="*/ 393405 w 3718598"/>
                <a:gd name="connsiteY5" fmla="*/ 2456121 h 4492350"/>
                <a:gd name="connsiteX6" fmla="*/ 1775638 w 3718598"/>
                <a:gd name="connsiteY6" fmla="*/ 3519376 h 4492350"/>
                <a:gd name="connsiteX7" fmla="*/ 1679945 w 3718598"/>
                <a:gd name="connsiteY7" fmla="*/ 2392325 h 4492350"/>
                <a:gd name="connsiteX8" fmla="*/ 0 w 3718598"/>
                <a:gd name="connsiteY8" fmla="*/ 754911 h 4492350"/>
                <a:gd name="connsiteX9" fmla="*/ 988828 w 3718598"/>
                <a:gd name="connsiteY9" fmla="*/ 1924493 h 4492350"/>
                <a:gd name="connsiteX10" fmla="*/ 1137684 w 3718598"/>
                <a:gd name="connsiteY10" fmla="*/ 861237 h 4492350"/>
                <a:gd name="connsiteX11" fmla="*/ 1222745 w 3718598"/>
                <a:gd name="connsiteY11" fmla="*/ 2062716 h 4492350"/>
                <a:gd name="connsiteX12" fmla="*/ 1690577 w 3718598"/>
                <a:gd name="connsiteY12" fmla="*/ 2190307 h 4492350"/>
                <a:gd name="connsiteX13" fmla="*/ 1956391 w 3718598"/>
                <a:gd name="connsiteY13" fmla="*/ 0 h 4492350"/>
                <a:gd name="connsiteX14" fmla="*/ 2083982 w 3718598"/>
                <a:gd name="connsiteY14" fmla="*/ 978195 h 4492350"/>
                <a:gd name="connsiteX15" fmla="*/ 1881963 w 3718598"/>
                <a:gd name="connsiteY15" fmla="*/ 2232837 h 4492350"/>
                <a:gd name="connsiteX16" fmla="*/ 2057494 w 3718598"/>
                <a:gd name="connsiteY16" fmla="*/ 3046321 h 4492350"/>
                <a:gd name="connsiteX17" fmla="*/ 2647507 w 3718598"/>
                <a:gd name="connsiteY17" fmla="*/ 2519916 h 4492350"/>
                <a:gd name="connsiteX18" fmla="*/ 2913694 w 3718598"/>
                <a:gd name="connsiteY18" fmla="*/ 1291762 h 4492350"/>
                <a:gd name="connsiteX19" fmla="*/ 2806809 w 3718598"/>
                <a:gd name="connsiteY19" fmla="*/ 2383091 h 4492350"/>
                <a:gd name="connsiteX20" fmla="*/ 3718598 w 3718598"/>
                <a:gd name="connsiteY20" fmla="*/ 1120242 h 4492350"/>
                <a:gd name="connsiteX21" fmla="*/ 2222205 w 3718598"/>
                <a:gd name="connsiteY21" fmla="*/ 3370521 h 4492350"/>
                <a:gd name="connsiteX22" fmla="*/ 2169042 w 3718598"/>
                <a:gd name="connsiteY22" fmla="*/ 3817088 h 4492350"/>
                <a:gd name="connsiteX23" fmla="*/ 3317358 w 3718598"/>
                <a:gd name="connsiteY23" fmla="*/ 3094074 h 4492350"/>
                <a:gd name="connsiteX24" fmla="*/ 2194317 w 3718598"/>
                <a:gd name="connsiteY24" fmla="*/ 4030951 h 4492350"/>
                <a:gd name="connsiteX25" fmla="*/ 2232838 w 3718598"/>
                <a:gd name="connsiteY25" fmla="*/ 4476307 h 4492350"/>
                <a:gd name="connsiteX26" fmla="*/ 2218194 w 3718598"/>
                <a:gd name="connsiteY26" fmla="*/ 4491415 h 4492350"/>
                <a:gd name="connsiteX27" fmla="*/ 1743740 w 3718598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79945 w 3694535"/>
                <a:gd name="connsiteY7" fmla="*/ 2392325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83982 w 3694535"/>
                <a:gd name="connsiteY14" fmla="*/ 978195 h 4492350"/>
                <a:gd name="connsiteX15" fmla="*/ 1881963 w 3694535"/>
                <a:gd name="connsiteY15" fmla="*/ 2232837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79945 w 3694535"/>
                <a:gd name="connsiteY7" fmla="*/ 2392325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83982 w 3694535"/>
                <a:gd name="connsiteY14" fmla="*/ 978195 h 4492350"/>
                <a:gd name="connsiteX15" fmla="*/ 1881963 w 3694535"/>
                <a:gd name="connsiteY15" fmla="*/ 2232837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79945 w 3694535"/>
                <a:gd name="connsiteY7" fmla="*/ 2392325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83982 w 3694535"/>
                <a:gd name="connsiteY14" fmla="*/ 978195 h 4492350"/>
                <a:gd name="connsiteX15" fmla="*/ 1881963 w 3694535"/>
                <a:gd name="connsiteY15" fmla="*/ 2232837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79945 w 3694535"/>
                <a:gd name="connsiteY7" fmla="*/ 2392325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83982 w 3694535"/>
                <a:gd name="connsiteY14" fmla="*/ 978195 h 4492350"/>
                <a:gd name="connsiteX15" fmla="*/ 1881963 w 3694535"/>
                <a:gd name="connsiteY15" fmla="*/ 2232837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79945 w 3694535"/>
                <a:gd name="connsiteY7" fmla="*/ 2392325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83982 w 3694535"/>
                <a:gd name="connsiteY14" fmla="*/ 978195 h 4492350"/>
                <a:gd name="connsiteX15" fmla="*/ 1881963 w 3694535"/>
                <a:gd name="connsiteY15" fmla="*/ 2232837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79945 w 3694535"/>
                <a:gd name="connsiteY7" fmla="*/ 2392325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83982 w 3694535"/>
                <a:gd name="connsiteY14" fmla="*/ 978195 h 4492350"/>
                <a:gd name="connsiteX15" fmla="*/ 1881963 w 3694535"/>
                <a:gd name="connsiteY15" fmla="*/ 2232837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79945 w 3694535"/>
                <a:gd name="connsiteY7" fmla="*/ 2392325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83982 w 3694535"/>
                <a:gd name="connsiteY14" fmla="*/ 978195 h 4492350"/>
                <a:gd name="connsiteX15" fmla="*/ 1881963 w 3694535"/>
                <a:gd name="connsiteY15" fmla="*/ 2232837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79945 w 3694535"/>
                <a:gd name="connsiteY7" fmla="*/ 2392325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83982 w 3694535"/>
                <a:gd name="connsiteY14" fmla="*/ 978195 h 4492350"/>
                <a:gd name="connsiteX15" fmla="*/ 1881963 w 3694535"/>
                <a:gd name="connsiteY15" fmla="*/ 2232837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79945 w 3694535"/>
                <a:gd name="connsiteY7" fmla="*/ 2392325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83982 w 3694535"/>
                <a:gd name="connsiteY14" fmla="*/ 978195 h 4492350"/>
                <a:gd name="connsiteX15" fmla="*/ 1881963 w 3694535"/>
                <a:gd name="connsiteY15" fmla="*/ 2232837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79945 w 3694535"/>
                <a:gd name="connsiteY7" fmla="*/ 2392325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83982 w 3694535"/>
                <a:gd name="connsiteY14" fmla="*/ 978195 h 4492350"/>
                <a:gd name="connsiteX15" fmla="*/ 1881963 w 3694535"/>
                <a:gd name="connsiteY15" fmla="*/ 2232837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79945 w 3694535"/>
                <a:gd name="connsiteY7" fmla="*/ 2392325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83982 w 3694535"/>
                <a:gd name="connsiteY14" fmla="*/ 978195 h 4492350"/>
                <a:gd name="connsiteX15" fmla="*/ 1881963 w 3694535"/>
                <a:gd name="connsiteY15" fmla="*/ 2232837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79945 w 3694535"/>
                <a:gd name="connsiteY7" fmla="*/ 2392325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83982 w 3694535"/>
                <a:gd name="connsiteY14" fmla="*/ 978195 h 4492350"/>
                <a:gd name="connsiteX15" fmla="*/ 1881963 w 3694535"/>
                <a:gd name="connsiteY15" fmla="*/ 2232837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79945 w 3694535"/>
                <a:gd name="connsiteY7" fmla="*/ 2392325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83982 w 3694535"/>
                <a:gd name="connsiteY14" fmla="*/ 978195 h 4492350"/>
                <a:gd name="connsiteX15" fmla="*/ 1881963 w 3694535"/>
                <a:gd name="connsiteY15" fmla="*/ 2232837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79945 w 3694535"/>
                <a:gd name="connsiteY7" fmla="*/ 2392325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232837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79945 w 3694535"/>
                <a:gd name="connsiteY7" fmla="*/ 2392325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232837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79945 w 3694535"/>
                <a:gd name="connsiteY7" fmla="*/ 2392325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232837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523651 h 4523651"/>
                <a:gd name="connsiteX1" fmla="*/ 1796903 w 3694535"/>
                <a:gd name="connsiteY1" fmla="*/ 3816491 h 4523651"/>
                <a:gd name="connsiteX2" fmla="*/ 1307805 w 3694535"/>
                <a:gd name="connsiteY2" fmla="*/ 3412454 h 4523651"/>
                <a:gd name="connsiteX3" fmla="*/ 31898 w 3694535"/>
                <a:gd name="connsiteY3" fmla="*/ 2976519 h 4523651"/>
                <a:gd name="connsiteX4" fmla="*/ 1127052 w 3694535"/>
                <a:gd name="connsiteY4" fmla="*/ 3274231 h 4523651"/>
                <a:gd name="connsiteX5" fmla="*/ 393405 w 3694535"/>
                <a:gd name="connsiteY5" fmla="*/ 2487422 h 4523651"/>
                <a:gd name="connsiteX6" fmla="*/ 1775638 w 3694535"/>
                <a:gd name="connsiteY6" fmla="*/ 3550677 h 4523651"/>
                <a:gd name="connsiteX7" fmla="*/ 1679945 w 3694535"/>
                <a:gd name="connsiteY7" fmla="*/ 2423626 h 4523651"/>
                <a:gd name="connsiteX8" fmla="*/ 0 w 3694535"/>
                <a:gd name="connsiteY8" fmla="*/ 786212 h 4523651"/>
                <a:gd name="connsiteX9" fmla="*/ 988828 w 3694535"/>
                <a:gd name="connsiteY9" fmla="*/ 1955794 h 4523651"/>
                <a:gd name="connsiteX10" fmla="*/ 1137684 w 3694535"/>
                <a:gd name="connsiteY10" fmla="*/ 892538 h 4523651"/>
                <a:gd name="connsiteX11" fmla="*/ 1222745 w 3694535"/>
                <a:gd name="connsiteY11" fmla="*/ 2094017 h 4523651"/>
                <a:gd name="connsiteX12" fmla="*/ 1690577 w 3694535"/>
                <a:gd name="connsiteY12" fmla="*/ 2221608 h 4523651"/>
                <a:gd name="connsiteX13" fmla="*/ 1956391 w 3694535"/>
                <a:gd name="connsiteY13" fmla="*/ 31301 h 4523651"/>
                <a:gd name="connsiteX14" fmla="*/ 2027834 w 3694535"/>
                <a:gd name="connsiteY14" fmla="*/ 1017517 h 4523651"/>
                <a:gd name="connsiteX15" fmla="*/ 1881963 w 3694535"/>
                <a:gd name="connsiteY15" fmla="*/ 2264138 h 4523651"/>
                <a:gd name="connsiteX16" fmla="*/ 2057494 w 3694535"/>
                <a:gd name="connsiteY16" fmla="*/ 3077622 h 4523651"/>
                <a:gd name="connsiteX17" fmla="*/ 2647507 w 3694535"/>
                <a:gd name="connsiteY17" fmla="*/ 2551217 h 4523651"/>
                <a:gd name="connsiteX18" fmla="*/ 2913694 w 3694535"/>
                <a:gd name="connsiteY18" fmla="*/ 1323063 h 4523651"/>
                <a:gd name="connsiteX19" fmla="*/ 2806809 w 3694535"/>
                <a:gd name="connsiteY19" fmla="*/ 2414392 h 4523651"/>
                <a:gd name="connsiteX20" fmla="*/ 3694535 w 3694535"/>
                <a:gd name="connsiteY20" fmla="*/ 1155553 h 4523651"/>
                <a:gd name="connsiteX21" fmla="*/ 2222205 w 3694535"/>
                <a:gd name="connsiteY21" fmla="*/ 3401822 h 4523651"/>
                <a:gd name="connsiteX22" fmla="*/ 2169042 w 3694535"/>
                <a:gd name="connsiteY22" fmla="*/ 3848389 h 4523651"/>
                <a:gd name="connsiteX23" fmla="*/ 3317358 w 3694535"/>
                <a:gd name="connsiteY23" fmla="*/ 3125375 h 4523651"/>
                <a:gd name="connsiteX24" fmla="*/ 2194317 w 3694535"/>
                <a:gd name="connsiteY24" fmla="*/ 4062252 h 4523651"/>
                <a:gd name="connsiteX25" fmla="*/ 2232838 w 3694535"/>
                <a:gd name="connsiteY25" fmla="*/ 4507608 h 4523651"/>
                <a:gd name="connsiteX26" fmla="*/ 2218194 w 3694535"/>
                <a:gd name="connsiteY26" fmla="*/ 4522716 h 4523651"/>
                <a:gd name="connsiteX27" fmla="*/ 1743740 w 3694535"/>
                <a:gd name="connsiteY27" fmla="*/ 4523651 h 4523651"/>
                <a:gd name="connsiteX0" fmla="*/ 1743740 w 3694535"/>
                <a:gd name="connsiteY0" fmla="*/ 4523651 h 4523651"/>
                <a:gd name="connsiteX1" fmla="*/ 1796903 w 3694535"/>
                <a:gd name="connsiteY1" fmla="*/ 3816491 h 4523651"/>
                <a:gd name="connsiteX2" fmla="*/ 1307805 w 3694535"/>
                <a:gd name="connsiteY2" fmla="*/ 3412454 h 4523651"/>
                <a:gd name="connsiteX3" fmla="*/ 31898 w 3694535"/>
                <a:gd name="connsiteY3" fmla="*/ 2976519 h 4523651"/>
                <a:gd name="connsiteX4" fmla="*/ 1127052 w 3694535"/>
                <a:gd name="connsiteY4" fmla="*/ 3274231 h 4523651"/>
                <a:gd name="connsiteX5" fmla="*/ 393405 w 3694535"/>
                <a:gd name="connsiteY5" fmla="*/ 2487422 h 4523651"/>
                <a:gd name="connsiteX6" fmla="*/ 1775638 w 3694535"/>
                <a:gd name="connsiteY6" fmla="*/ 3550677 h 4523651"/>
                <a:gd name="connsiteX7" fmla="*/ 1679945 w 3694535"/>
                <a:gd name="connsiteY7" fmla="*/ 2423626 h 4523651"/>
                <a:gd name="connsiteX8" fmla="*/ 0 w 3694535"/>
                <a:gd name="connsiteY8" fmla="*/ 786212 h 4523651"/>
                <a:gd name="connsiteX9" fmla="*/ 988828 w 3694535"/>
                <a:gd name="connsiteY9" fmla="*/ 1955794 h 4523651"/>
                <a:gd name="connsiteX10" fmla="*/ 1137684 w 3694535"/>
                <a:gd name="connsiteY10" fmla="*/ 892538 h 4523651"/>
                <a:gd name="connsiteX11" fmla="*/ 1222745 w 3694535"/>
                <a:gd name="connsiteY11" fmla="*/ 2094017 h 4523651"/>
                <a:gd name="connsiteX12" fmla="*/ 1690577 w 3694535"/>
                <a:gd name="connsiteY12" fmla="*/ 2221608 h 4523651"/>
                <a:gd name="connsiteX13" fmla="*/ 1956391 w 3694535"/>
                <a:gd name="connsiteY13" fmla="*/ 31301 h 4523651"/>
                <a:gd name="connsiteX14" fmla="*/ 2027834 w 3694535"/>
                <a:gd name="connsiteY14" fmla="*/ 1017517 h 4523651"/>
                <a:gd name="connsiteX15" fmla="*/ 1881963 w 3694535"/>
                <a:gd name="connsiteY15" fmla="*/ 2264138 h 4523651"/>
                <a:gd name="connsiteX16" fmla="*/ 2057494 w 3694535"/>
                <a:gd name="connsiteY16" fmla="*/ 3077622 h 4523651"/>
                <a:gd name="connsiteX17" fmla="*/ 2647507 w 3694535"/>
                <a:gd name="connsiteY17" fmla="*/ 2551217 h 4523651"/>
                <a:gd name="connsiteX18" fmla="*/ 2913694 w 3694535"/>
                <a:gd name="connsiteY18" fmla="*/ 1323063 h 4523651"/>
                <a:gd name="connsiteX19" fmla="*/ 2806809 w 3694535"/>
                <a:gd name="connsiteY19" fmla="*/ 2414392 h 4523651"/>
                <a:gd name="connsiteX20" fmla="*/ 3694535 w 3694535"/>
                <a:gd name="connsiteY20" fmla="*/ 1155553 h 4523651"/>
                <a:gd name="connsiteX21" fmla="*/ 2222205 w 3694535"/>
                <a:gd name="connsiteY21" fmla="*/ 3401822 h 4523651"/>
                <a:gd name="connsiteX22" fmla="*/ 2169042 w 3694535"/>
                <a:gd name="connsiteY22" fmla="*/ 3848389 h 4523651"/>
                <a:gd name="connsiteX23" fmla="*/ 3317358 w 3694535"/>
                <a:gd name="connsiteY23" fmla="*/ 3125375 h 4523651"/>
                <a:gd name="connsiteX24" fmla="*/ 2194317 w 3694535"/>
                <a:gd name="connsiteY24" fmla="*/ 4062252 h 4523651"/>
                <a:gd name="connsiteX25" fmla="*/ 2232838 w 3694535"/>
                <a:gd name="connsiteY25" fmla="*/ 4507608 h 4523651"/>
                <a:gd name="connsiteX26" fmla="*/ 2218194 w 3694535"/>
                <a:gd name="connsiteY26" fmla="*/ 4522716 h 4523651"/>
                <a:gd name="connsiteX27" fmla="*/ 1743740 w 3694535"/>
                <a:gd name="connsiteY27" fmla="*/ 4523651 h 4523651"/>
                <a:gd name="connsiteX0" fmla="*/ 1743740 w 3694535"/>
                <a:gd name="connsiteY0" fmla="*/ 4523651 h 4523651"/>
                <a:gd name="connsiteX1" fmla="*/ 1796903 w 3694535"/>
                <a:gd name="connsiteY1" fmla="*/ 3816491 h 4523651"/>
                <a:gd name="connsiteX2" fmla="*/ 1307805 w 3694535"/>
                <a:gd name="connsiteY2" fmla="*/ 3412454 h 4523651"/>
                <a:gd name="connsiteX3" fmla="*/ 31898 w 3694535"/>
                <a:gd name="connsiteY3" fmla="*/ 2976519 h 4523651"/>
                <a:gd name="connsiteX4" fmla="*/ 1127052 w 3694535"/>
                <a:gd name="connsiteY4" fmla="*/ 3274231 h 4523651"/>
                <a:gd name="connsiteX5" fmla="*/ 393405 w 3694535"/>
                <a:gd name="connsiteY5" fmla="*/ 2487422 h 4523651"/>
                <a:gd name="connsiteX6" fmla="*/ 1775638 w 3694535"/>
                <a:gd name="connsiteY6" fmla="*/ 3550677 h 4523651"/>
                <a:gd name="connsiteX7" fmla="*/ 1679945 w 3694535"/>
                <a:gd name="connsiteY7" fmla="*/ 2423626 h 4523651"/>
                <a:gd name="connsiteX8" fmla="*/ 0 w 3694535"/>
                <a:gd name="connsiteY8" fmla="*/ 786212 h 4523651"/>
                <a:gd name="connsiteX9" fmla="*/ 988828 w 3694535"/>
                <a:gd name="connsiteY9" fmla="*/ 1955794 h 4523651"/>
                <a:gd name="connsiteX10" fmla="*/ 1137684 w 3694535"/>
                <a:gd name="connsiteY10" fmla="*/ 892538 h 4523651"/>
                <a:gd name="connsiteX11" fmla="*/ 1222745 w 3694535"/>
                <a:gd name="connsiteY11" fmla="*/ 2094017 h 4523651"/>
                <a:gd name="connsiteX12" fmla="*/ 1690577 w 3694535"/>
                <a:gd name="connsiteY12" fmla="*/ 2221608 h 4523651"/>
                <a:gd name="connsiteX13" fmla="*/ 1956391 w 3694535"/>
                <a:gd name="connsiteY13" fmla="*/ 31301 h 4523651"/>
                <a:gd name="connsiteX14" fmla="*/ 2027834 w 3694535"/>
                <a:gd name="connsiteY14" fmla="*/ 1017517 h 4523651"/>
                <a:gd name="connsiteX15" fmla="*/ 1881963 w 3694535"/>
                <a:gd name="connsiteY15" fmla="*/ 2264138 h 4523651"/>
                <a:gd name="connsiteX16" fmla="*/ 2057494 w 3694535"/>
                <a:gd name="connsiteY16" fmla="*/ 3077622 h 4523651"/>
                <a:gd name="connsiteX17" fmla="*/ 2647507 w 3694535"/>
                <a:gd name="connsiteY17" fmla="*/ 2551217 h 4523651"/>
                <a:gd name="connsiteX18" fmla="*/ 2913694 w 3694535"/>
                <a:gd name="connsiteY18" fmla="*/ 1323063 h 4523651"/>
                <a:gd name="connsiteX19" fmla="*/ 2806809 w 3694535"/>
                <a:gd name="connsiteY19" fmla="*/ 2414392 h 4523651"/>
                <a:gd name="connsiteX20" fmla="*/ 3694535 w 3694535"/>
                <a:gd name="connsiteY20" fmla="*/ 1155553 h 4523651"/>
                <a:gd name="connsiteX21" fmla="*/ 2222205 w 3694535"/>
                <a:gd name="connsiteY21" fmla="*/ 3401822 h 4523651"/>
                <a:gd name="connsiteX22" fmla="*/ 2169042 w 3694535"/>
                <a:gd name="connsiteY22" fmla="*/ 3848389 h 4523651"/>
                <a:gd name="connsiteX23" fmla="*/ 3317358 w 3694535"/>
                <a:gd name="connsiteY23" fmla="*/ 3125375 h 4523651"/>
                <a:gd name="connsiteX24" fmla="*/ 2194317 w 3694535"/>
                <a:gd name="connsiteY24" fmla="*/ 4062252 h 4523651"/>
                <a:gd name="connsiteX25" fmla="*/ 2232838 w 3694535"/>
                <a:gd name="connsiteY25" fmla="*/ 4507608 h 4523651"/>
                <a:gd name="connsiteX26" fmla="*/ 2218194 w 3694535"/>
                <a:gd name="connsiteY26" fmla="*/ 4522716 h 4523651"/>
                <a:gd name="connsiteX27" fmla="*/ 1743740 w 3694535"/>
                <a:gd name="connsiteY27" fmla="*/ 4523651 h 4523651"/>
                <a:gd name="connsiteX0" fmla="*/ 1743740 w 3694535"/>
                <a:gd name="connsiteY0" fmla="*/ 4523651 h 4523651"/>
                <a:gd name="connsiteX1" fmla="*/ 1796903 w 3694535"/>
                <a:gd name="connsiteY1" fmla="*/ 3816491 h 4523651"/>
                <a:gd name="connsiteX2" fmla="*/ 1307805 w 3694535"/>
                <a:gd name="connsiteY2" fmla="*/ 3412454 h 4523651"/>
                <a:gd name="connsiteX3" fmla="*/ 31898 w 3694535"/>
                <a:gd name="connsiteY3" fmla="*/ 2976519 h 4523651"/>
                <a:gd name="connsiteX4" fmla="*/ 1127052 w 3694535"/>
                <a:gd name="connsiteY4" fmla="*/ 3274231 h 4523651"/>
                <a:gd name="connsiteX5" fmla="*/ 393405 w 3694535"/>
                <a:gd name="connsiteY5" fmla="*/ 2487422 h 4523651"/>
                <a:gd name="connsiteX6" fmla="*/ 1775638 w 3694535"/>
                <a:gd name="connsiteY6" fmla="*/ 3550677 h 4523651"/>
                <a:gd name="connsiteX7" fmla="*/ 1679945 w 3694535"/>
                <a:gd name="connsiteY7" fmla="*/ 2423626 h 4523651"/>
                <a:gd name="connsiteX8" fmla="*/ 0 w 3694535"/>
                <a:gd name="connsiteY8" fmla="*/ 786212 h 4523651"/>
                <a:gd name="connsiteX9" fmla="*/ 988828 w 3694535"/>
                <a:gd name="connsiteY9" fmla="*/ 1955794 h 4523651"/>
                <a:gd name="connsiteX10" fmla="*/ 1137684 w 3694535"/>
                <a:gd name="connsiteY10" fmla="*/ 892538 h 4523651"/>
                <a:gd name="connsiteX11" fmla="*/ 1222745 w 3694535"/>
                <a:gd name="connsiteY11" fmla="*/ 2094017 h 4523651"/>
                <a:gd name="connsiteX12" fmla="*/ 1690577 w 3694535"/>
                <a:gd name="connsiteY12" fmla="*/ 2221608 h 4523651"/>
                <a:gd name="connsiteX13" fmla="*/ 1956391 w 3694535"/>
                <a:gd name="connsiteY13" fmla="*/ 31301 h 4523651"/>
                <a:gd name="connsiteX14" fmla="*/ 2027834 w 3694535"/>
                <a:gd name="connsiteY14" fmla="*/ 1017517 h 4523651"/>
                <a:gd name="connsiteX15" fmla="*/ 1881963 w 3694535"/>
                <a:gd name="connsiteY15" fmla="*/ 2264138 h 4523651"/>
                <a:gd name="connsiteX16" fmla="*/ 2057494 w 3694535"/>
                <a:gd name="connsiteY16" fmla="*/ 3077622 h 4523651"/>
                <a:gd name="connsiteX17" fmla="*/ 2647507 w 3694535"/>
                <a:gd name="connsiteY17" fmla="*/ 2551217 h 4523651"/>
                <a:gd name="connsiteX18" fmla="*/ 2913694 w 3694535"/>
                <a:gd name="connsiteY18" fmla="*/ 1323063 h 4523651"/>
                <a:gd name="connsiteX19" fmla="*/ 2806809 w 3694535"/>
                <a:gd name="connsiteY19" fmla="*/ 2414392 h 4523651"/>
                <a:gd name="connsiteX20" fmla="*/ 3694535 w 3694535"/>
                <a:gd name="connsiteY20" fmla="*/ 1155553 h 4523651"/>
                <a:gd name="connsiteX21" fmla="*/ 2222205 w 3694535"/>
                <a:gd name="connsiteY21" fmla="*/ 3401822 h 4523651"/>
                <a:gd name="connsiteX22" fmla="*/ 2169042 w 3694535"/>
                <a:gd name="connsiteY22" fmla="*/ 3848389 h 4523651"/>
                <a:gd name="connsiteX23" fmla="*/ 3317358 w 3694535"/>
                <a:gd name="connsiteY23" fmla="*/ 3125375 h 4523651"/>
                <a:gd name="connsiteX24" fmla="*/ 2194317 w 3694535"/>
                <a:gd name="connsiteY24" fmla="*/ 4062252 h 4523651"/>
                <a:gd name="connsiteX25" fmla="*/ 2232838 w 3694535"/>
                <a:gd name="connsiteY25" fmla="*/ 4507608 h 4523651"/>
                <a:gd name="connsiteX26" fmla="*/ 2218194 w 3694535"/>
                <a:gd name="connsiteY26" fmla="*/ 4522716 h 4523651"/>
                <a:gd name="connsiteX27" fmla="*/ 1743740 w 3694535"/>
                <a:gd name="connsiteY27" fmla="*/ 4523651 h 4523651"/>
                <a:gd name="connsiteX0" fmla="*/ 1743740 w 3694535"/>
                <a:gd name="connsiteY0" fmla="*/ 4523651 h 4523651"/>
                <a:gd name="connsiteX1" fmla="*/ 1796903 w 3694535"/>
                <a:gd name="connsiteY1" fmla="*/ 3816491 h 4523651"/>
                <a:gd name="connsiteX2" fmla="*/ 1307805 w 3694535"/>
                <a:gd name="connsiteY2" fmla="*/ 3412454 h 4523651"/>
                <a:gd name="connsiteX3" fmla="*/ 31898 w 3694535"/>
                <a:gd name="connsiteY3" fmla="*/ 2976519 h 4523651"/>
                <a:gd name="connsiteX4" fmla="*/ 1127052 w 3694535"/>
                <a:gd name="connsiteY4" fmla="*/ 3274231 h 4523651"/>
                <a:gd name="connsiteX5" fmla="*/ 393405 w 3694535"/>
                <a:gd name="connsiteY5" fmla="*/ 2487422 h 4523651"/>
                <a:gd name="connsiteX6" fmla="*/ 1775638 w 3694535"/>
                <a:gd name="connsiteY6" fmla="*/ 3550677 h 4523651"/>
                <a:gd name="connsiteX7" fmla="*/ 1679945 w 3694535"/>
                <a:gd name="connsiteY7" fmla="*/ 2423626 h 4523651"/>
                <a:gd name="connsiteX8" fmla="*/ 0 w 3694535"/>
                <a:gd name="connsiteY8" fmla="*/ 786212 h 4523651"/>
                <a:gd name="connsiteX9" fmla="*/ 988828 w 3694535"/>
                <a:gd name="connsiteY9" fmla="*/ 1955794 h 4523651"/>
                <a:gd name="connsiteX10" fmla="*/ 1137684 w 3694535"/>
                <a:gd name="connsiteY10" fmla="*/ 892538 h 4523651"/>
                <a:gd name="connsiteX11" fmla="*/ 1222745 w 3694535"/>
                <a:gd name="connsiteY11" fmla="*/ 2094017 h 4523651"/>
                <a:gd name="connsiteX12" fmla="*/ 1690577 w 3694535"/>
                <a:gd name="connsiteY12" fmla="*/ 2221608 h 4523651"/>
                <a:gd name="connsiteX13" fmla="*/ 1956391 w 3694535"/>
                <a:gd name="connsiteY13" fmla="*/ 31301 h 4523651"/>
                <a:gd name="connsiteX14" fmla="*/ 2027834 w 3694535"/>
                <a:gd name="connsiteY14" fmla="*/ 1017517 h 4523651"/>
                <a:gd name="connsiteX15" fmla="*/ 1881963 w 3694535"/>
                <a:gd name="connsiteY15" fmla="*/ 2264138 h 4523651"/>
                <a:gd name="connsiteX16" fmla="*/ 2057494 w 3694535"/>
                <a:gd name="connsiteY16" fmla="*/ 3077622 h 4523651"/>
                <a:gd name="connsiteX17" fmla="*/ 2647507 w 3694535"/>
                <a:gd name="connsiteY17" fmla="*/ 2551217 h 4523651"/>
                <a:gd name="connsiteX18" fmla="*/ 2913694 w 3694535"/>
                <a:gd name="connsiteY18" fmla="*/ 1323063 h 4523651"/>
                <a:gd name="connsiteX19" fmla="*/ 2806809 w 3694535"/>
                <a:gd name="connsiteY19" fmla="*/ 2414392 h 4523651"/>
                <a:gd name="connsiteX20" fmla="*/ 3694535 w 3694535"/>
                <a:gd name="connsiteY20" fmla="*/ 1155553 h 4523651"/>
                <a:gd name="connsiteX21" fmla="*/ 2222205 w 3694535"/>
                <a:gd name="connsiteY21" fmla="*/ 3401822 h 4523651"/>
                <a:gd name="connsiteX22" fmla="*/ 2169042 w 3694535"/>
                <a:gd name="connsiteY22" fmla="*/ 3848389 h 4523651"/>
                <a:gd name="connsiteX23" fmla="*/ 3317358 w 3694535"/>
                <a:gd name="connsiteY23" fmla="*/ 3125375 h 4523651"/>
                <a:gd name="connsiteX24" fmla="*/ 2194317 w 3694535"/>
                <a:gd name="connsiteY24" fmla="*/ 4062252 h 4523651"/>
                <a:gd name="connsiteX25" fmla="*/ 2232838 w 3694535"/>
                <a:gd name="connsiteY25" fmla="*/ 4507608 h 4523651"/>
                <a:gd name="connsiteX26" fmla="*/ 2218194 w 3694535"/>
                <a:gd name="connsiteY26" fmla="*/ 4522716 h 4523651"/>
                <a:gd name="connsiteX27" fmla="*/ 1743740 w 3694535"/>
                <a:gd name="connsiteY27" fmla="*/ 4523651 h 4523651"/>
                <a:gd name="connsiteX0" fmla="*/ 1743740 w 3694535"/>
                <a:gd name="connsiteY0" fmla="*/ 4523651 h 4523651"/>
                <a:gd name="connsiteX1" fmla="*/ 1796903 w 3694535"/>
                <a:gd name="connsiteY1" fmla="*/ 3816491 h 4523651"/>
                <a:gd name="connsiteX2" fmla="*/ 1307805 w 3694535"/>
                <a:gd name="connsiteY2" fmla="*/ 3412454 h 4523651"/>
                <a:gd name="connsiteX3" fmla="*/ 31898 w 3694535"/>
                <a:gd name="connsiteY3" fmla="*/ 2976519 h 4523651"/>
                <a:gd name="connsiteX4" fmla="*/ 1127052 w 3694535"/>
                <a:gd name="connsiteY4" fmla="*/ 3274231 h 4523651"/>
                <a:gd name="connsiteX5" fmla="*/ 393405 w 3694535"/>
                <a:gd name="connsiteY5" fmla="*/ 2487422 h 4523651"/>
                <a:gd name="connsiteX6" fmla="*/ 1775638 w 3694535"/>
                <a:gd name="connsiteY6" fmla="*/ 3550677 h 4523651"/>
                <a:gd name="connsiteX7" fmla="*/ 1679945 w 3694535"/>
                <a:gd name="connsiteY7" fmla="*/ 2423626 h 4523651"/>
                <a:gd name="connsiteX8" fmla="*/ 0 w 3694535"/>
                <a:gd name="connsiteY8" fmla="*/ 786212 h 4523651"/>
                <a:gd name="connsiteX9" fmla="*/ 988828 w 3694535"/>
                <a:gd name="connsiteY9" fmla="*/ 1955794 h 4523651"/>
                <a:gd name="connsiteX10" fmla="*/ 1137684 w 3694535"/>
                <a:gd name="connsiteY10" fmla="*/ 892538 h 4523651"/>
                <a:gd name="connsiteX11" fmla="*/ 1222745 w 3694535"/>
                <a:gd name="connsiteY11" fmla="*/ 2094017 h 4523651"/>
                <a:gd name="connsiteX12" fmla="*/ 1690577 w 3694535"/>
                <a:gd name="connsiteY12" fmla="*/ 2221608 h 4523651"/>
                <a:gd name="connsiteX13" fmla="*/ 1956391 w 3694535"/>
                <a:gd name="connsiteY13" fmla="*/ 31301 h 4523651"/>
                <a:gd name="connsiteX14" fmla="*/ 2027834 w 3694535"/>
                <a:gd name="connsiteY14" fmla="*/ 1017517 h 4523651"/>
                <a:gd name="connsiteX15" fmla="*/ 1881963 w 3694535"/>
                <a:gd name="connsiteY15" fmla="*/ 2264138 h 4523651"/>
                <a:gd name="connsiteX16" fmla="*/ 2057494 w 3694535"/>
                <a:gd name="connsiteY16" fmla="*/ 3077622 h 4523651"/>
                <a:gd name="connsiteX17" fmla="*/ 2647507 w 3694535"/>
                <a:gd name="connsiteY17" fmla="*/ 2551217 h 4523651"/>
                <a:gd name="connsiteX18" fmla="*/ 2913694 w 3694535"/>
                <a:gd name="connsiteY18" fmla="*/ 1323063 h 4523651"/>
                <a:gd name="connsiteX19" fmla="*/ 2806809 w 3694535"/>
                <a:gd name="connsiteY19" fmla="*/ 2414392 h 4523651"/>
                <a:gd name="connsiteX20" fmla="*/ 3694535 w 3694535"/>
                <a:gd name="connsiteY20" fmla="*/ 1155553 h 4523651"/>
                <a:gd name="connsiteX21" fmla="*/ 2222205 w 3694535"/>
                <a:gd name="connsiteY21" fmla="*/ 3401822 h 4523651"/>
                <a:gd name="connsiteX22" fmla="*/ 2169042 w 3694535"/>
                <a:gd name="connsiteY22" fmla="*/ 3848389 h 4523651"/>
                <a:gd name="connsiteX23" fmla="*/ 3317358 w 3694535"/>
                <a:gd name="connsiteY23" fmla="*/ 3125375 h 4523651"/>
                <a:gd name="connsiteX24" fmla="*/ 2194317 w 3694535"/>
                <a:gd name="connsiteY24" fmla="*/ 4062252 h 4523651"/>
                <a:gd name="connsiteX25" fmla="*/ 2232838 w 3694535"/>
                <a:gd name="connsiteY25" fmla="*/ 4507608 h 4523651"/>
                <a:gd name="connsiteX26" fmla="*/ 2218194 w 3694535"/>
                <a:gd name="connsiteY26" fmla="*/ 4522716 h 4523651"/>
                <a:gd name="connsiteX27" fmla="*/ 1743740 w 3694535"/>
                <a:gd name="connsiteY27" fmla="*/ 4523651 h 4523651"/>
                <a:gd name="connsiteX0" fmla="*/ 1743740 w 3694535"/>
                <a:gd name="connsiteY0" fmla="*/ 4522819 h 4522819"/>
                <a:gd name="connsiteX1" fmla="*/ 1796903 w 3694535"/>
                <a:gd name="connsiteY1" fmla="*/ 3815659 h 4522819"/>
                <a:gd name="connsiteX2" fmla="*/ 1307805 w 3694535"/>
                <a:gd name="connsiteY2" fmla="*/ 3411622 h 4522819"/>
                <a:gd name="connsiteX3" fmla="*/ 31898 w 3694535"/>
                <a:gd name="connsiteY3" fmla="*/ 2975687 h 4522819"/>
                <a:gd name="connsiteX4" fmla="*/ 1127052 w 3694535"/>
                <a:gd name="connsiteY4" fmla="*/ 3273399 h 4522819"/>
                <a:gd name="connsiteX5" fmla="*/ 393405 w 3694535"/>
                <a:gd name="connsiteY5" fmla="*/ 2486590 h 4522819"/>
                <a:gd name="connsiteX6" fmla="*/ 1775638 w 3694535"/>
                <a:gd name="connsiteY6" fmla="*/ 3549845 h 4522819"/>
                <a:gd name="connsiteX7" fmla="*/ 1679945 w 3694535"/>
                <a:gd name="connsiteY7" fmla="*/ 2422794 h 4522819"/>
                <a:gd name="connsiteX8" fmla="*/ 0 w 3694535"/>
                <a:gd name="connsiteY8" fmla="*/ 785380 h 4522819"/>
                <a:gd name="connsiteX9" fmla="*/ 988828 w 3694535"/>
                <a:gd name="connsiteY9" fmla="*/ 1954962 h 4522819"/>
                <a:gd name="connsiteX10" fmla="*/ 1137684 w 3694535"/>
                <a:gd name="connsiteY10" fmla="*/ 891706 h 4522819"/>
                <a:gd name="connsiteX11" fmla="*/ 1222745 w 3694535"/>
                <a:gd name="connsiteY11" fmla="*/ 2093185 h 4522819"/>
                <a:gd name="connsiteX12" fmla="*/ 1690577 w 3694535"/>
                <a:gd name="connsiteY12" fmla="*/ 2220776 h 4522819"/>
                <a:gd name="connsiteX13" fmla="*/ 1956391 w 3694535"/>
                <a:gd name="connsiteY13" fmla="*/ 30469 h 4522819"/>
                <a:gd name="connsiteX14" fmla="*/ 2027834 w 3694535"/>
                <a:gd name="connsiteY14" fmla="*/ 1016685 h 4522819"/>
                <a:gd name="connsiteX15" fmla="*/ 1881963 w 3694535"/>
                <a:gd name="connsiteY15" fmla="*/ 2090854 h 4522819"/>
                <a:gd name="connsiteX16" fmla="*/ 2057494 w 3694535"/>
                <a:gd name="connsiteY16" fmla="*/ 3076790 h 4522819"/>
                <a:gd name="connsiteX17" fmla="*/ 2647507 w 3694535"/>
                <a:gd name="connsiteY17" fmla="*/ 2550385 h 4522819"/>
                <a:gd name="connsiteX18" fmla="*/ 2913694 w 3694535"/>
                <a:gd name="connsiteY18" fmla="*/ 1322231 h 4522819"/>
                <a:gd name="connsiteX19" fmla="*/ 2806809 w 3694535"/>
                <a:gd name="connsiteY19" fmla="*/ 2413560 h 4522819"/>
                <a:gd name="connsiteX20" fmla="*/ 3694535 w 3694535"/>
                <a:gd name="connsiteY20" fmla="*/ 1154721 h 4522819"/>
                <a:gd name="connsiteX21" fmla="*/ 2222205 w 3694535"/>
                <a:gd name="connsiteY21" fmla="*/ 3400990 h 4522819"/>
                <a:gd name="connsiteX22" fmla="*/ 2169042 w 3694535"/>
                <a:gd name="connsiteY22" fmla="*/ 3847557 h 4522819"/>
                <a:gd name="connsiteX23" fmla="*/ 3317358 w 3694535"/>
                <a:gd name="connsiteY23" fmla="*/ 3124543 h 4522819"/>
                <a:gd name="connsiteX24" fmla="*/ 2194317 w 3694535"/>
                <a:gd name="connsiteY24" fmla="*/ 4061420 h 4522819"/>
                <a:gd name="connsiteX25" fmla="*/ 2232838 w 3694535"/>
                <a:gd name="connsiteY25" fmla="*/ 4506776 h 4522819"/>
                <a:gd name="connsiteX26" fmla="*/ 2218194 w 3694535"/>
                <a:gd name="connsiteY26" fmla="*/ 4521884 h 4522819"/>
                <a:gd name="connsiteX27" fmla="*/ 1743740 w 3694535"/>
                <a:gd name="connsiteY27" fmla="*/ 4522819 h 4522819"/>
                <a:gd name="connsiteX0" fmla="*/ 1743740 w 3694535"/>
                <a:gd name="connsiteY0" fmla="*/ 4522819 h 4522819"/>
                <a:gd name="connsiteX1" fmla="*/ 1796903 w 3694535"/>
                <a:gd name="connsiteY1" fmla="*/ 3815659 h 4522819"/>
                <a:gd name="connsiteX2" fmla="*/ 1307805 w 3694535"/>
                <a:gd name="connsiteY2" fmla="*/ 3411622 h 4522819"/>
                <a:gd name="connsiteX3" fmla="*/ 31898 w 3694535"/>
                <a:gd name="connsiteY3" fmla="*/ 2975687 h 4522819"/>
                <a:gd name="connsiteX4" fmla="*/ 1127052 w 3694535"/>
                <a:gd name="connsiteY4" fmla="*/ 3273399 h 4522819"/>
                <a:gd name="connsiteX5" fmla="*/ 393405 w 3694535"/>
                <a:gd name="connsiteY5" fmla="*/ 2486590 h 4522819"/>
                <a:gd name="connsiteX6" fmla="*/ 1775638 w 3694535"/>
                <a:gd name="connsiteY6" fmla="*/ 3549845 h 4522819"/>
                <a:gd name="connsiteX7" fmla="*/ 1679945 w 3694535"/>
                <a:gd name="connsiteY7" fmla="*/ 2422794 h 4522819"/>
                <a:gd name="connsiteX8" fmla="*/ 0 w 3694535"/>
                <a:gd name="connsiteY8" fmla="*/ 785380 h 4522819"/>
                <a:gd name="connsiteX9" fmla="*/ 988828 w 3694535"/>
                <a:gd name="connsiteY9" fmla="*/ 1954962 h 4522819"/>
                <a:gd name="connsiteX10" fmla="*/ 1137684 w 3694535"/>
                <a:gd name="connsiteY10" fmla="*/ 891706 h 4522819"/>
                <a:gd name="connsiteX11" fmla="*/ 1222745 w 3694535"/>
                <a:gd name="connsiteY11" fmla="*/ 2093185 h 4522819"/>
                <a:gd name="connsiteX12" fmla="*/ 1690577 w 3694535"/>
                <a:gd name="connsiteY12" fmla="*/ 2220776 h 4522819"/>
                <a:gd name="connsiteX13" fmla="*/ 1956391 w 3694535"/>
                <a:gd name="connsiteY13" fmla="*/ 30469 h 4522819"/>
                <a:gd name="connsiteX14" fmla="*/ 2027834 w 3694535"/>
                <a:gd name="connsiteY14" fmla="*/ 1016685 h 4522819"/>
                <a:gd name="connsiteX15" fmla="*/ 1881963 w 3694535"/>
                <a:gd name="connsiteY15" fmla="*/ 2090854 h 4522819"/>
                <a:gd name="connsiteX16" fmla="*/ 2057494 w 3694535"/>
                <a:gd name="connsiteY16" fmla="*/ 3076790 h 4522819"/>
                <a:gd name="connsiteX17" fmla="*/ 2647507 w 3694535"/>
                <a:gd name="connsiteY17" fmla="*/ 2550385 h 4522819"/>
                <a:gd name="connsiteX18" fmla="*/ 2913694 w 3694535"/>
                <a:gd name="connsiteY18" fmla="*/ 1322231 h 4522819"/>
                <a:gd name="connsiteX19" fmla="*/ 2806809 w 3694535"/>
                <a:gd name="connsiteY19" fmla="*/ 2413560 h 4522819"/>
                <a:gd name="connsiteX20" fmla="*/ 3694535 w 3694535"/>
                <a:gd name="connsiteY20" fmla="*/ 1154721 h 4522819"/>
                <a:gd name="connsiteX21" fmla="*/ 2222205 w 3694535"/>
                <a:gd name="connsiteY21" fmla="*/ 3400990 h 4522819"/>
                <a:gd name="connsiteX22" fmla="*/ 2169042 w 3694535"/>
                <a:gd name="connsiteY22" fmla="*/ 3847557 h 4522819"/>
                <a:gd name="connsiteX23" fmla="*/ 3317358 w 3694535"/>
                <a:gd name="connsiteY23" fmla="*/ 3124543 h 4522819"/>
                <a:gd name="connsiteX24" fmla="*/ 2194317 w 3694535"/>
                <a:gd name="connsiteY24" fmla="*/ 4061420 h 4522819"/>
                <a:gd name="connsiteX25" fmla="*/ 2232838 w 3694535"/>
                <a:gd name="connsiteY25" fmla="*/ 4506776 h 4522819"/>
                <a:gd name="connsiteX26" fmla="*/ 2218194 w 3694535"/>
                <a:gd name="connsiteY26" fmla="*/ 4521884 h 4522819"/>
                <a:gd name="connsiteX27" fmla="*/ 1743740 w 3694535"/>
                <a:gd name="connsiteY27" fmla="*/ 4522819 h 4522819"/>
                <a:gd name="connsiteX0" fmla="*/ 1743740 w 3694535"/>
                <a:gd name="connsiteY0" fmla="*/ 4522814 h 4522814"/>
                <a:gd name="connsiteX1" fmla="*/ 1796903 w 3694535"/>
                <a:gd name="connsiteY1" fmla="*/ 3815654 h 4522814"/>
                <a:gd name="connsiteX2" fmla="*/ 1307805 w 3694535"/>
                <a:gd name="connsiteY2" fmla="*/ 3411617 h 4522814"/>
                <a:gd name="connsiteX3" fmla="*/ 31898 w 3694535"/>
                <a:gd name="connsiteY3" fmla="*/ 2975682 h 4522814"/>
                <a:gd name="connsiteX4" fmla="*/ 1127052 w 3694535"/>
                <a:gd name="connsiteY4" fmla="*/ 3273394 h 4522814"/>
                <a:gd name="connsiteX5" fmla="*/ 393405 w 3694535"/>
                <a:gd name="connsiteY5" fmla="*/ 2486585 h 4522814"/>
                <a:gd name="connsiteX6" fmla="*/ 1775638 w 3694535"/>
                <a:gd name="connsiteY6" fmla="*/ 3549840 h 4522814"/>
                <a:gd name="connsiteX7" fmla="*/ 1679945 w 3694535"/>
                <a:gd name="connsiteY7" fmla="*/ 2422789 h 4522814"/>
                <a:gd name="connsiteX8" fmla="*/ 0 w 3694535"/>
                <a:gd name="connsiteY8" fmla="*/ 785375 h 4522814"/>
                <a:gd name="connsiteX9" fmla="*/ 988828 w 3694535"/>
                <a:gd name="connsiteY9" fmla="*/ 1954957 h 4522814"/>
                <a:gd name="connsiteX10" fmla="*/ 1137684 w 3694535"/>
                <a:gd name="connsiteY10" fmla="*/ 891701 h 4522814"/>
                <a:gd name="connsiteX11" fmla="*/ 1222745 w 3694535"/>
                <a:gd name="connsiteY11" fmla="*/ 2093180 h 4522814"/>
                <a:gd name="connsiteX12" fmla="*/ 1690577 w 3694535"/>
                <a:gd name="connsiteY12" fmla="*/ 2220771 h 4522814"/>
                <a:gd name="connsiteX13" fmla="*/ 1956391 w 3694535"/>
                <a:gd name="connsiteY13" fmla="*/ 30464 h 4522814"/>
                <a:gd name="connsiteX14" fmla="*/ 2027834 w 3694535"/>
                <a:gd name="connsiteY14" fmla="*/ 1016680 h 4522814"/>
                <a:gd name="connsiteX15" fmla="*/ 1881963 w 3694535"/>
                <a:gd name="connsiteY15" fmla="*/ 2090849 h 4522814"/>
                <a:gd name="connsiteX16" fmla="*/ 2057494 w 3694535"/>
                <a:gd name="connsiteY16" fmla="*/ 3076785 h 4522814"/>
                <a:gd name="connsiteX17" fmla="*/ 2647507 w 3694535"/>
                <a:gd name="connsiteY17" fmla="*/ 2550380 h 4522814"/>
                <a:gd name="connsiteX18" fmla="*/ 2913694 w 3694535"/>
                <a:gd name="connsiteY18" fmla="*/ 1322226 h 4522814"/>
                <a:gd name="connsiteX19" fmla="*/ 2806809 w 3694535"/>
                <a:gd name="connsiteY19" fmla="*/ 2413555 h 4522814"/>
                <a:gd name="connsiteX20" fmla="*/ 3694535 w 3694535"/>
                <a:gd name="connsiteY20" fmla="*/ 1154716 h 4522814"/>
                <a:gd name="connsiteX21" fmla="*/ 2222205 w 3694535"/>
                <a:gd name="connsiteY21" fmla="*/ 3400985 h 4522814"/>
                <a:gd name="connsiteX22" fmla="*/ 2169042 w 3694535"/>
                <a:gd name="connsiteY22" fmla="*/ 3847552 h 4522814"/>
                <a:gd name="connsiteX23" fmla="*/ 3317358 w 3694535"/>
                <a:gd name="connsiteY23" fmla="*/ 3124538 h 4522814"/>
                <a:gd name="connsiteX24" fmla="*/ 2194317 w 3694535"/>
                <a:gd name="connsiteY24" fmla="*/ 4061415 h 4522814"/>
                <a:gd name="connsiteX25" fmla="*/ 2232838 w 3694535"/>
                <a:gd name="connsiteY25" fmla="*/ 4506771 h 4522814"/>
                <a:gd name="connsiteX26" fmla="*/ 2218194 w 3694535"/>
                <a:gd name="connsiteY26" fmla="*/ 4521879 h 4522814"/>
                <a:gd name="connsiteX27" fmla="*/ 1743740 w 3694535"/>
                <a:gd name="connsiteY27" fmla="*/ 4522814 h 4522814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79945 w 3694535"/>
                <a:gd name="connsiteY7" fmla="*/ 2392325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79945 w 3694535"/>
                <a:gd name="connsiteY7" fmla="*/ 2392325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79945 w 3694535"/>
                <a:gd name="connsiteY7" fmla="*/ 2392325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79945 w 3694535"/>
                <a:gd name="connsiteY7" fmla="*/ 2392325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79945 w 3694535"/>
                <a:gd name="connsiteY7" fmla="*/ 2392325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79945 w 3694535"/>
                <a:gd name="connsiteY7" fmla="*/ 2392325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79945 w 3694535"/>
                <a:gd name="connsiteY7" fmla="*/ 2392325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83956 w 3694535"/>
                <a:gd name="connsiteY7" fmla="*/ 2424409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83956 w 3694535"/>
                <a:gd name="connsiteY7" fmla="*/ 2424409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690577 w 3694535"/>
                <a:gd name="connsiteY12" fmla="*/ 2190307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83956 w 3694535"/>
                <a:gd name="connsiteY7" fmla="*/ 2424409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714640 w 3694535"/>
                <a:gd name="connsiteY12" fmla="*/ 2194318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83956 w 3694535"/>
                <a:gd name="connsiteY7" fmla="*/ 2424409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714640 w 3694535"/>
                <a:gd name="connsiteY12" fmla="*/ 2194318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83956 w 3694535"/>
                <a:gd name="connsiteY7" fmla="*/ 2424409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714640 w 3694535"/>
                <a:gd name="connsiteY12" fmla="*/ 2194318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83956 w 3694535"/>
                <a:gd name="connsiteY7" fmla="*/ 2424409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714640 w 3694535"/>
                <a:gd name="connsiteY12" fmla="*/ 2194318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83956 w 3694535"/>
                <a:gd name="connsiteY7" fmla="*/ 2424409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714640 w 3694535"/>
                <a:gd name="connsiteY12" fmla="*/ 2194318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83956 w 3694535"/>
                <a:gd name="connsiteY7" fmla="*/ 2424409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714640 w 3694535"/>
                <a:gd name="connsiteY12" fmla="*/ 2194318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83956 w 3694535"/>
                <a:gd name="connsiteY7" fmla="*/ 2424409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714640 w 3694535"/>
                <a:gd name="connsiteY12" fmla="*/ 2194318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83956 w 3694535"/>
                <a:gd name="connsiteY7" fmla="*/ 2424409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222745 w 3694535"/>
                <a:gd name="connsiteY11" fmla="*/ 2062716 h 4492350"/>
                <a:gd name="connsiteX12" fmla="*/ 1714640 w 3694535"/>
                <a:gd name="connsiteY12" fmla="*/ 2194318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83956 w 3694535"/>
                <a:gd name="connsiteY7" fmla="*/ 2424409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194671 w 3694535"/>
                <a:gd name="connsiteY11" fmla="*/ 2026621 h 4492350"/>
                <a:gd name="connsiteX12" fmla="*/ 1714640 w 3694535"/>
                <a:gd name="connsiteY12" fmla="*/ 2194318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83956 w 3694535"/>
                <a:gd name="connsiteY7" fmla="*/ 2424409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194671 w 3694535"/>
                <a:gd name="connsiteY11" fmla="*/ 2026621 h 4492350"/>
                <a:gd name="connsiteX12" fmla="*/ 1714640 w 3694535"/>
                <a:gd name="connsiteY12" fmla="*/ 2194318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83956 w 3694535"/>
                <a:gd name="connsiteY7" fmla="*/ 2424409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37684 w 3694535"/>
                <a:gd name="connsiteY10" fmla="*/ 861237 h 4492350"/>
                <a:gd name="connsiteX11" fmla="*/ 1194671 w 3694535"/>
                <a:gd name="connsiteY11" fmla="*/ 2026621 h 4492350"/>
                <a:gd name="connsiteX12" fmla="*/ 1714640 w 3694535"/>
                <a:gd name="connsiteY12" fmla="*/ 2194318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83956 w 3694535"/>
                <a:gd name="connsiteY7" fmla="*/ 2424409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13621 w 3694535"/>
                <a:gd name="connsiteY10" fmla="*/ 861237 h 4492350"/>
                <a:gd name="connsiteX11" fmla="*/ 1194671 w 3694535"/>
                <a:gd name="connsiteY11" fmla="*/ 2026621 h 4492350"/>
                <a:gd name="connsiteX12" fmla="*/ 1714640 w 3694535"/>
                <a:gd name="connsiteY12" fmla="*/ 2194318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83956 w 3694535"/>
                <a:gd name="connsiteY7" fmla="*/ 2424409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13621 w 3694535"/>
                <a:gd name="connsiteY10" fmla="*/ 861237 h 4492350"/>
                <a:gd name="connsiteX11" fmla="*/ 1194671 w 3694535"/>
                <a:gd name="connsiteY11" fmla="*/ 2026621 h 4492350"/>
                <a:gd name="connsiteX12" fmla="*/ 1714640 w 3694535"/>
                <a:gd name="connsiteY12" fmla="*/ 2194318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83956 w 3694535"/>
                <a:gd name="connsiteY7" fmla="*/ 2424409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113621 w 3694535"/>
                <a:gd name="connsiteY10" fmla="*/ 861237 h 4492350"/>
                <a:gd name="connsiteX11" fmla="*/ 1194671 w 3694535"/>
                <a:gd name="connsiteY11" fmla="*/ 2026621 h 4492350"/>
                <a:gd name="connsiteX12" fmla="*/ 1714640 w 3694535"/>
                <a:gd name="connsiteY12" fmla="*/ 2194318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83956 w 3694535"/>
                <a:gd name="connsiteY7" fmla="*/ 2424409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093568 w 3694535"/>
                <a:gd name="connsiteY10" fmla="*/ 857226 h 4492350"/>
                <a:gd name="connsiteX11" fmla="*/ 1194671 w 3694535"/>
                <a:gd name="connsiteY11" fmla="*/ 2026621 h 4492350"/>
                <a:gd name="connsiteX12" fmla="*/ 1714640 w 3694535"/>
                <a:gd name="connsiteY12" fmla="*/ 2194318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43740 w 3694535"/>
                <a:gd name="connsiteY0" fmla="*/ 4492350 h 4492350"/>
                <a:gd name="connsiteX1" fmla="*/ 1796903 w 3694535"/>
                <a:gd name="connsiteY1" fmla="*/ 3785190 h 4492350"/>
                <a:gd name="connsiteX2" fmla="*/ 1307805 w 3694535"/>
                <a:gd name="connsiteY2" fmla="*/ 3381153 h 4492350"/>
                <a:gd name="connsiteX3" fmla="*/ 31898 w 3694535"/>
                <a:gd name="connsiteY3" fmla="*/ 2945218 h 4492350"/>
                <a:gd name="connsiteX4" fmla="*/ 1127052 w 3694535"/>
                <a:gd name="connsiteY4" fmla="*/ 3242930 h 4492350"/>
                <a:gd name="connsiteX5" fmla="*/ 393405 w 3694535"/>
                <a:gd name="connsiteY5" fmla="*/ 2456121 h 4492350"/>
                <a:gd name="connsiteX6" fmla="*/ 1775638 w 3694535"/>
                <a:gd name="connsiteY6" fmla="*/ 3519376 h 4492350"/>
                <a:gd name="connsiteX7" fmla="*/ 1683956 w 3694535"/>
                <a:gd name="connsiteY7" fmla="*/ 2424409 h 4492350"/>
                <a:gd name="connsiteX8" fmla="*/ 0 w 3694535"/>
                <a:gd name="connsiteY8" fmla="*/ 754911 h 4492350"/>
                <a:gd name="connsiteX9" fmla="*/ 988828 w 3694535"/>
                <a:gd name="connsiteY9" fmla="*/ 1924493 h 4492350"/>
                <a:gd name="connsiteX10" fmla="*/ 1093568 w 3694535"/>
                <a:gd name="connsiteY10" fmla="*/ 857226 h 4492350"/>
                <a:gd name="connsiteX11" fmla="*/ 1194671 w 3694535"/>
                <a:gd name="connsiteY11" fmla="*/ 2026621 h 4492350"/>
                <a:gd name="connsiteX12" fmla="*/ 1714640 w 3694535"/>
                <a:gd name="connsiteY12" fmla="*/ 2194318 h 4492350"/>
                <a:gd name="connsiteX13" fmla="*/ 1956391 w 3694535"/>
                <a:gd name="connsiteY13" fmla="*/ 0 h 4492350"/>
                <a:gd name="connsiteX14" fmla="*/ 2027834 w 3694535"/>
                <a:gd name="connsiteY14" fmla="*/ 986216 h 4492350"/>
                <a:gd name="connsiteX15" fmla="*/ 1881963 w 3694535"/>
                <a:gd name="connsiteY15" fmla="*/ 2060385 h 4492350"/>
                <a:gd name="connsiteX16" fmla="*/ 2057494 w 3694535"/>
                <a:gd name="connsiteY16" fmla="*/ 3046321 h 4492350"/>
                <a:gd name="connsiteX17" fmla="*/ 2647507 w 3694535"/>
                <a:gd name="connsiteY17" fmla="*/ 2519916 h 4492350"/>
                <a:gd name="connsiteX18" fmla="*/ 2913694 w 3694535"/>
                <a:gd name="connsiteY18" fmla="*/ 1291762 h 4492350"/>
                <a:gd name="connsiteX19" fmla="*/ 2806809 w 3694535"/>
                <a:gd name="connsiteY19" fmla="*/ 2383091 h 4492350"/>
                <a:gd name="connsiteX20" fmla="*/ 3694535 w 3694535"/>
                <a:gd name="connsiteY20" fmla="*/ 1124252 h 4492350"/>
                <a:gd name="connsiteX21" fmla="*/ 2222205 w 3694535"/>
                <a:gd name="connsiteY21" fmla="*/ 3370521 h 4492350"/>
                <a:gd name="connsiteX22" fmla="*/ 2169042 w 3694535"/>
                <a:gd name="connsiteY22" fmla="*/ 3817088 h 4492350"/>
                <a:gd name="connsiteX23" fmla="*/ 3317358 w 3694535"/>
                <a:gd name="connsiteY23" fmla="*/ 3094074 h 4492350"/>
                <a:gd name="connsiteX24" fmla="*/ 2194317 w 3694535"/>
                <a:gd name="connsiteY24" fmla="*/ 4030951 h 4492350"/>
                <a:gd name="connsiteX25" fmla="*/ 2232838 w 3694535"/>
                <a:gd name="connsiteY25" fmla="*/ 4476307 h 4492350"/>
                <a:gd name="connsiteX26" fmla="*/ 2218194 w 3694535"/>
                <a:gd name="connsiteY26" fmla="*/ 4491415 h 4492350"/>
                <a:gd name="connsiteX27" fmla="*/ 1743740 w 3694535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095154 w 3662637"/>
                <a:gd name="connsiteY4" fmla="*/ 3242930 h 4492350"/>
                <a:gd name="connsiteX5" fmla="*/ 361507 w 3662637"/>
                <a:gd name="connsiteY5" fmla="*/ 2456121 h 4492350"/>
                <a:gd name="connsiteX6" fmla="*/ 1743740 w 3662637"/>
                <a:gd name="connsiteY6" fmla="*/ 3519376 h 4492350"/>
                <a:gd name="connsiteX7" fmla="*/ 1652058 w 3662637"/>
                <a:gd name="connsiteY7" fmla="*/ 2424409 h 4492350"/>
                <a:gd name="connsiteX8" fmla="*/ 8208 w 3662637"/>
                <a:gd name="connsiteY8" fmla="*/ 750901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095154 w 3662637"/>
                <a:gd name="connsiteY4" fmla="*/ 3242930 h 4492350"/>
                <a:gd name="connsiteX5" fmla="*/ 361507 w 3662637"/>
                <a:gd name="connsiteY5" fmla="*/ 2456121 h 4492350"/>
                <a:gd name="connsiteX6" fmla="*/ 1743740 w 3662637"/>
                <a:gd name="connsiteY6" fmla="*/ 3519376 h 4492350"/>
                <a:gd name="connsiteX7" fmla="*/ 1652058 w 3662637"/>
                <a:gd name="connsiteY7" fmla="*/ 2424409 h 4492350"/>
                <a:gd name="connsiteX8" fmla="*/ 8208 w 3662637"/>
                <a:gd name="connsiteY8" fmla="*/ 750901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095154 w 3662637"/>
                <a:gd name="connsiteY4" fmla="*/ 3242930 h 4492350"/>
                <a:gd name="connsiteX5" fmla="*/ 361507 w 3662637"/>
                <a:gd name="connsiteY5" fmla="*/ 2456121 h 4492350"/>
                <a:gd name="connsiteX6" fmla="*/ 1743740 w 3662637"/>
                <a:gd name="connsiteY6" fmla="*/ 3519376 h 4492350"/>
                <a:gd name="connsiteX7" fmla="*/ 1652058 w 3662637"/>
                <a:gd name="connsiteY7" fmla="*/ 2424409 h 4492350"/>
                <a:gd name="connsiteX8" fmla="*/ 8208 w 3662637"/>
                <a:gd name="connsiteY8" fmla="*/ 750901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095154 w 3662637"/>
                <a:gd name="connsiteY4" fmla="*/ 3242930 h 4492350"/>
                <a:gd name="connsiteX5" fmla="*/ 361507 w 3662637"/>
                <a:gd name="connsiteY5" fmla="*/ 2456121 h 4492350"/>
                <a:gd name="connsiteX6" fmla="*/ 1743740 w 3662637"/>
                <a:gd name="connsiteY6" fmla="*/ 3519376 h 4492350"/>
                <a:gd name="connsiteX7" fmla="*/ 1652058 w 3662637"/>
                <a:gd name="connsiteY7" fmla="*/ 2424409 h 4492350"/>
                <a:gd name="connsiteX8" fmla="*/ 8208 w 3662637"/>
                <a:gd name="connsiteY8" fmla="*/ 750901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095154 w 3662637"/>
                <a:gd name="connsiteY4" fmla="*/ 3242930 h 4492350"/>
                <a:gd name="connsiteX5" fmla="*/ 361507 w 3662637"/>
                <a:gd name="connsiteY5" fmla="*/ 2456121 h 4492350"/>
                <a:gd name="connsiteX6" fmla="*/ 1743740 w 3662637"/>
                <a:gd name="connsiteY6" fmla="*/ 3519376 h 4492350"/>
                <a:gd name="connsiteX7" fmla="*/ 1652058 w 3662637"/>
                <a:gd name="connsiteY7" fmla="*/ 2400346 h 4492350"/>
                <a:gd name="connsiteX8" fmla="*/ 8208 w 3662637"/>
                <a:gd name="connsiteY8" fmla="*/ 750901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095154 w 3662637"/>
                <a:gd name="connsiteY4" fmla="*/ 3242930 h 4492350"/>
                <a:gd name="connsiteX5" fmla="*/ 361507 w 3662637"/>
                <a:gd name="connsiteY5" fmla="*/ 2456121 h 4492350"/>
                <a:gd name="connsiteX6" fmla="*/ 1743740 w 3662637"/>
                <a:gd name="connsiteY6" fmla="*/ 3519376 h 4492350"/>
                <a:gd name="connsiteX7" fmla="*/ 1652058 w 3662637"/>
                <a:gd name="connsiteY7" fmla="*/ 2400346 h 4492350"/>
                <a:gd name="connsiteX8" fmla="*/ 8208 w 3662637"/>
                <a:gd name="connsiteY8" fmla="*/ 750901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095154 w 3662637"/>
                <a:gd name="connsiteY4" fmla="*/ 3242930 h 4492350"/>
                <a:gd name="connsiteX5" fmla="*/ 361507 w 3662637"/>
                <a:gd name="connsiteY5" fmla="*/ 2456121 h 4492350"/>
                <a:gd name="connsiteX6" fmla="*/ 1743740 w 3662637"/>
                <a:gd name="connsiteY6" fmla="*/ 3519376 h 4492350"/>
                <a:gd name="connsiteX7" fmla="*/ 1652058 w 3662637"/>
                <a:gd name="connsiteY7" fmla="*/ 2400346 h 4492350"/>
                <a:gd name="connsiteX8" fmla="*/ 8208 w 3662637"/>
                <a:gd name="connsiteY8" fmla="*/ 750901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095154 w 3662637"/>
                <a:gd name="connsiteY4" fmla="*/ 3242930 h 4492350"/>
                <a:gd name="connsiteX5" fmla="*/ 361507 w 3662637"/>
                <a:gd name="connsiteY5" fmla="*/ 2456121 h 4492350"/>
                <a:gd name="connsiteX6" fmla="*/ 1743740 w 3662637"/>
                <a:gd name="connsiteY6" fmla="*/ 3519376 h 4492350"/>
                <a:gd name="connsiteX7" fmla="*/ 1652058 w 3662637"/>
                <a:gd name="connsiteY7" fmla="*/ 2400346 h 4492350"/>
                <a:gd name="connsiteX8" fmla="*/ 8208 w 3662637"/>
                <a:gd name="connsiteY8" fmla="*/ 750901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095154 w 3662637"/>
                <a:gd name="connsiteY4" fmla="*/ 3242930 h 4492350"/>
                <a:gd name="connsiteX5" fmla="*/ 361507 w 3662637"/>
                <a:gd name="connsiteY5" fmla="*/ 2456121 h 4492350"/>
                <a:gd name="connsiteX6" fmla="*/ 1743740 w 3662637"/>
                <a:gd name="connsiteY6" fmla="*/ 3519376 h 4492350"/>
                <a:gd name="connsiteX7" fmla="*/ 1652058 w 3662637"/>
                <a:gd name="connsiteY7" fmla="*/ 2400346 h 4492350"/>
                <a:gd name="connsiteX8" fmla="*/ 28261 w 3662637"/>
                <a:gd name="connsiteY8" fmla="*/ 742880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095154 w 3662637"/>
                <a:gd name="connsiteY4" fmla="*/ 3242930 h 4492350"/>
                <a:gd name="connsiteX5" fmla="*/ 361507 w 3662637"/>
                <a:gd name="connsiteY5" fmla="*/ 2456121 h 4492350"/>
                <a:gd name="connsiteX6" fmla="*/ 1743740 w 3662637"/>
                <a:gd name="connsiteY6" fmla="*/ 3519376 h 4492350"/>
                <a:gd name="connsiteX7" fmla="*/ 1652058 w 3662637"/>
                <a:gd name="connsiteY7" fmla="*/ 2400346 h 4492350"/>
                <a:gd name="connsiteX8" fmla="*/ 28261 w 3662637"/>
                <a:gd name="connsiteY8" fmla="*/ 742880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095154 w 3662637"/>
                <a:gd name="connsiteY4" fmla="*/ 3242930 h 4492350"/>
                <a:gd name="connsiteX5" fmla="*/ 361507 w 3662637"/>
                <a:gd name="connsiteY5" fmla="*/ 2456121 h 4492350"/>
                <a:gd name="connsiteX6" fmla="*/ 1743740 w 3662637"/>
                <a:gd name="connsiteY6" fmla="*/ 3519376 h 4492350"/>
                <a:gd name="connsiteX7" fmla="*/ 1652058 w 3662637"/>
                <a:gd name="connsiteY7" fmla="*/ 2400346 h 4492350"/>
                <a:gd name="connsiteX8" fmla="*/ 28261 w 3662637"/>
                <a:gd name="connsiteY8" fmla="*/ 742880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095154 w 3662637"/>
                <a:gd name="connsiteY4" fmla="*/ 3242930 h 4492350"/>
                <a:gd name="connsiteX5" fmla="*/ 361507 w 3662637"/>
                <a:gd name="connsiteY5" fmla="*/ 2456121 h 4492350"/>
                <a:gd name="connsiteX6" fmla="*/ 1743740 w 3662637"/>
                <a:gd name="connsiteY6" fmla="*/ 3519376 h 4492350"/>
                <a:gd name="connsiteX7" fmla="*/ 1652058 w 3662637"/>
                <a:gd name="connsiteY7" fmla="*/ 2400346 h 4492350"/>
                <a:gd name="connsiteX8" fmla="*/ 28261 w 3662637"/>
                <a:gd name="connsiteY8" fmla="*/ 742880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095154 w 3662637"/>
                <a:gd name="connsiteY4" fmla="*/ 3242930 h 4492350"/>
                <a:gd name="connsiteX5" fmla="*/ 361507 w 3662637"/>
                <a:gd name="connsiteY5" fmla="*/ 2456121 h 4492350"/>
                <a:gd name="connsiteX6" fmla="*/ 1743740 w 3662637"/>
                <a:gd name="connsiteY6" fmla="*/ 3519376 h 4492350"/>
                <a:gd name="connsiteX7" fmla="*/ 1652058 w 3662637"/>
                <a:gd name="connsiteY7" fmla="*/ 2400346 h 4492350"/>
                <a:gd name="connsiteX8" fmla="*/ 28261 w 3662637"/>
                <a:gd name="connsiteY8" fmla="*/ 742880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095154 w 3662637"/>
                <a:gd name="connsiteY4" fmla="*/ 3242930 h 4492350"/>
                <a:gd name="connsiteX5" fmla="*/ 361507 w 3662637"/>
                <a:gd name="connsiteY5" fmla="*/ 2456121 h 4492350"/>
                <a:gd name="connsiteX6" fmla="*/ 1743740 w 3662637"/>
                <a:gd name="connsiteY6" fmla="*/ 3519376 h 4492350"/>
                <a:gd name="connsiteX7" fmla="*/ 1652058 w 3662637"/>
                <a:gd name="connsiteY7" fmla="*/ 2400346 h 4492350"/>
                <a:gd name="connsiteX8" fmla="*/ 28261 w 3662637"/>
                <a:gd name="connsiteY8" fmla="*/ 742880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095154 w 3662637"/>
                <a:gd name="connsiteY4" fmla="*/ 3242930 h 4492350"/>
                <a:gd name="connsiteX5" fmla="*/ 381560 w 3662637"/>
                <a:gd name="connsiteY5" fmla="*/ 2432058 h 4492350"/>
                <a:gd name="connsiteX6" fmla="*/ 1743740 w 3662637"/>
                <a:gd name="connsiteY6" fmla="*/ 3519376 h 4492350"/>
                <a:gd name="connsiteX7" fmla="*/ 1652058 w 3662637"/>
                <a:gd name="connsiteY7" fmla="*/ 2400346 h 4492350"/>
                <a:gd name="connsiteX8" fmla="*/ 28261 w 3662637"/>
                <a:gd name="connsiteY8" fmla="*/ 742880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095154 w 3662637"/>
                <a:gd name="connsiteY4" fmla="*/ 3242930 h 4492350"/>
                <a:gd name="connsiteX5" fmla="*/ 381560 w 3662637"/>
                <a:gd name="connsiteY5" fmla="*/ 2432058 h 4492350"/>
                <a:gd name="connsiteX6" fmla="*/ 1743740 w 3662637"/>
                <a:gd name="connsiteY6" fmla="*/ 3519376 h 4492350"/>
                <a:gd name="connsiteX7" fmla="*/ 1652058 w 3662637"/>
                <a:gd name="connsiteY7" fmla="*/ 2400346 h 4492350"/>
                <a:gd name="connsiteX8" fmla="*/ 28261 w 3662637"/>
                <a:gd name="connsiteY8" fmla="*/ 742880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095154 w 3662637"/>
                <a:gd name="connsiteY4" fmla="*/ 3242930 h 4492350"/>
                <a:gd name="connsiteX5" fmla="*/ 381560 w 3662637"/>
                <a:gd name="connsiteY5" fmla="*/ 2432058 h 4492350"/>
                <a:gd name="connsiteX6" fmla="*/ 1743740 w 3662637"/>
                <a:gd name="connsiteY6" fmla="*/ 3519376 h 4492350"/>
                <a:gd name="connsiteX7" fmla="*/ 1652058 w 3662637"/>
                <a:gd name="connsiteY7" fmla="*/ 2400346 h 4492350"/>
                <a:gd name="connsiteX8" fmla="*/ 28261 w 3662637"/>
                <a:gd name="connsiteY8" fmla="*/ 742880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111196 w 3662637"/>
                <a:gd name="connsiteY4" fmla="*/ 3238920 h 4492350"/>
                <a:gd name="connsiteX5" fmla="*/ 381560 w 3662637"/>
                <a:gd name="connsiteY5" fmla="*/ 2432058 h 4492350"/>
                <a:gd name="connsiteX6" fmla="*/ 1743740 w 3662637"/>
                <a:gd name="connsiteY6" fmla="*/ 3519376 h 4492350"/>
                <a:gd name="connsiteX7" fmla="*/ 1652058 w 3662637"/>
                <a:gd name="connsiteY7" fmla="*/ 2400346 h 4492350"/>
                <a:gd name="connsiteX8" fmla="*/ 28261 w 3662637"/>
                <a:gd name="connsiteY8" fmla="*/ 742880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111196 w 3662637"/>
                <a:gd name="connsiteY4" fmla="*/ 3238920 h 4492350"/>
                <a:gd name="connsiteX5" fmla="*/ 381560 w 3662637"/>
                <a:gd name="connsiteY5" fmla="*/ 2432058 h 4492350"/>
                <a:gd name="connsiteX6" fmla="*/ 1743740 w 3662637"/>
                <a:gd name="connsiteY6" fmla="*/ 3519376 h 4492350"/>
                <a:gd name="connsiteX7" fmla="*/ 1652058 w 3662637"/>
                <a:gd name="connsiteY7" fmla="*/ 2400346 h 4492350"/>
                <a:gd name="connsiteX8" fmla="*/ 28261 w 3662637"/>
                <a:gd name="connsiteY8" fmla="*/ 742880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111196 w 3662637"/>
                <a:gd name="connsiteY4" fmla="*/ 3238920 h 4492350"/>
                <a:gd name="connsiteX5" fmla="*/ 381560 w 3662637"/>
                <a:gd name="connsiteY5" fmla="*/ 2432058 h 4492350"/>
                <a:gd name="connsiteX6" fmla="*/ 1743740 w 3662637"/>
                <a:gd name="connsiteY6" fmla="*/ 3519376 h 4492350"/>
                <a:gd name="connsiteX7" fmla="*/ 1652058 w 3662637"/>
                <a:gd name="connsiteY7" fmla="*/ 2400346 h 4492350"/>
                <a:gd name="connsiteX8" fmla="*/ 28261 w 3662637"/>
                <a:gd name="connsiteY8" fmla="*/ 742880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111196 w 3662637"/>
                <a:gd name="connsiteY4" fmla="*/ 3238920 h 4492350"/>
                <a:gd name="connsiteX5" fmla="*/ 381560 w 3662637"/>
                <a:gd name="connsiteY5" fmla="*/ 2432058 h 4492350"/>
                <a:gd name="connsiteX6" fmla="*/ 1743740 w 3662637"/>
                <a:gd name="connsiteY6" fmla="*/ 3519376 h 4492350"/>
                <a:gd name="connsiteX7" fmla="*/ 1652058 w 3662637"/>
                <a:gd name="connsiteY7" fmla="*/ 2400346 h 4492350"/>
                <a:gd name="connsiteX8" fmla="*/ 28261 w 3662637"/>
                <a:gd name="connsiteY8" fmla="*/ 742880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111196 w 3662637"/>
                <a:gd name="connsiteY4" fmla="*/ 3238920 h 4492350"/>
                <a:gd name="connsiteX5" fmla="*/ 381560 w 3662637"/>
                <a:gd name="connsiteY5" fmla="*/ 2432058 h 4492350"/>
                <a:gd name="connsiteX6" fmla="*/ 1743740 w 3662637"/>
                <a:gd name="connsiteY6" fmla="*/ 3519376 h 4492350"/>
                <a:gd name="connsiteX7" fmla="*/ 1652058 w 3662637"/>
                <a:gd name="connsiteY7" fmla="*/ 2400346 h 4492350"/>
                <a:gd name="connsiteX8" fmla="*/ 28261 w 3662637"/>
                <a:gd name="connsiteY8" fmla="*/ 742880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111196 w 3662637"/>
                <a:gd name="connsiteY4" fmla="*/ 3238920 h 4492350"/>
                <a:gd name="connsiteX5" fmla="*/ 381560 w 3662637"/>
                <a:gd name="connsiteY5" fmla="*/ 2432058 h 4492350"/>
                <a:gd name="connsiteX6" fmla="*/ 1743740 w 3662637"/>
                <a:gd name="connsiteY6" fmla="*/ 3519376 h 4492350"/>
                <a:gd name="connsiteX7" fmla="*/ 1652058 w 3662637"/>
                <a:gd name="connsiteY7" fmla="*/ 2400346 h 4492350"/>
                <a:gd name="connsiteX8" fmla="*/ 28261 w 3662637"/>
                <a:gd name="connsiteY8" fmla="*/ 742880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111196 w 3662637"/>
                <a:gd name="connsiteY4" fmla="*/ 3238920 h 4492350"/>
                <a:gd name="connsiteX5" fmla="*/ 381560 w 3662637"/>
                <a:gd name="connsiteY5" fmla="*/ 2432058 h 4492350"/>
                <a:gd name="connsiteX6" fmla="*/ 1743740 w 3662637"/>
                <a:gd name="connsiteY6" fmla="*/ 3519376 h 4492350"/>
                <a:gd name="connsiteX7" fmla="*/ 1652058 w 3662637"/>
                <a:gd name="connsiteY7" fmla="*/ 2400346 h 4492350"/>
                <a:gd name="connsiteX8" fmla="*/ 28261 w 3662637"/>
                <a:gd name="connsiteY8" fmla="*/ 742880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711842 w 3662637"/>
                <a:gd name="connsiteY0" fmla="*/ 4492350 h 4492350"/>
                <a:gd name="connsiteX1" fmla="*/ 1765005 w 3662637"/>
                <a:gd name="connsiteY1" fmla="*/ 3785190 h 4492350"/>
                <a:gd name="connsiteX2" fmla="*/ 1275907 w 3662637"/>
                <a:gd name="connsiteY2" fmla="*/ 3381153 h 4492350"/>
                <a:gd name="connsiteX3" fmla="*/ 0 w 3662637"/>
                <a:gd name="connsiteY3" fmla="*/ 2945218 h 4492350"/>
                <a:gd name="connsiteX4" fmla="*/ 1111196 w 3662637"/>
                <a:gd name="connsiteY4" fmla="*/ 3238920 h 4492350"/>
                <a:gd name="connsiteX5" fmla="*/ 381560 w 3662637"/>
                <a:gd name="connsiteY5" fmla="*/ 2432058 h 4492350"/>
                <a:gd name="connsiteX6" fmla="*/ 1743740 w 3662637"/>
                <a:gd name="connsiteY6" fmla="*/ 3519376 h 4492350"/>
                <a:gd name="connsiteX7" fmla="*/ 1652058 w 3662637"/>
                <a:gd name="connsiteY7" fmla="*/ 2400346 h 4492350"/>
                <a:gd name="connsiteX8" fmla="*/ 28261 w 3662637"/>
                <a:gd name="connsiteY8" fmla="*/ 742880 h 4492350"/>
                <a:gd name="connsiteX9" fmla="*/ 956930 w 3662637"/>
                <a:gd name="connsiteY9" fmla="*/ 1924493 h 4492350"/>
                <a:gd name="connsiteX10" fmla="*/ 1061670 w 3662637"/>
                <a:gd name="connsiteY10" fmla="*/ 857226 h 4492350"/>
                <a:gd name="connsiteX11" fmla="*/ 1162773 w 3662637"/>
                <a:gd name="connsiteY11" fmla="*/ 2026621 h 4492350"/>
                <a:gd name="connsiteX12" fmla="*/ 1682742 w 3662637"/>
                <a:gd name="connsiteY12" fmla="*/ 2194318 h 4492350"/>
                <a:gd name="connsiteX13" fmla="*/ 1924493 w 3662637"/>
                <a:gd name="connsiteY13" fmla="*/ 0 h 4492350"/>
                <a:gd name="connsiteX14" fmla="*/ 1995936 w 3662637"/>
                <a:gd name="connsiteY14" fmla="*/ 986216 h 4492350"/>
                <a:gd name="connsiteX15" fmla="*/ 1850065 w 3662637"/>
                <a:gd name="connsiteY15" fmla="*/ 2060385 h 4492350"/>
                <a:gd name="connsiteX16" fmla="*/ 2025596 w 3662637"/>
                <a:gd name="connsiteY16" fmla="*/ 3046321 h 4492350"/>
                <a:gd name="connsiteX17" fmla="*/ 2615609 w 3662637"/>
                <a:gd name="connsiteY17" fmla="*/ 2519916 h 4492350"/>
                <a:gd name="connsiteX18" fmla="*/ 2881796 w 3662637"/>
                <a:gd name="connsiteY18" fmla="*/ 1291762 h 4492350"/>
                <a:gd name="connsiteX19" fmla="*/ 2774911 w 3662637"/>
                <a:gd name="connsiteY19" fmla="*/ 2383091 h 4492350"/>
                <a:gd name="connsiteX20" fmla="*/ 3662637 w 3662637"/>
                <a:gd name="connsiteY20" fmla="*/ 1124252 h 4492350"/>
                <a:gd name="connsiteX21" fmla="*/ 2190307 w 3662637"/>
                <a:gd name="connsiteY21" fmla="*/ 3370521 h 4492350"/>
                <a:gd name="connsiteX22" fmla="*/ 2137144 w 3662637"/>
                <a:gd name="connsiteY22" fmla="*/ 3817088 h 4492350"/>
                <a:gd name="connsiteX23" fmla="*/ 3285460 w 3662637"/>
                <a:gd name="connsiteY23" fmla="*/ 3094074 h 4492350"/>
                <a:gd name="connsiteX24" fmla="*/ 2162419 w 3662637"/>
                <a:gd name="connsiteY24" fmla="*/ 4030951 h 4492350"/>
                <a:gd name="connsiteX25" fmla="*/ 2200940 w 3662637"/>
                <a:gd name="connsiteY25" fmla="*/ 4476307 h 4492350"/>
                <a:gd name="connsiteX26" fmla="*/ 2186296 w 3662637"/>
                <a:gd name="connsiteY26" fmla="*/ 4491415 h 4492350"/>
                <a:gd name="connsiteX27" fmla="*/ 1711842 w 3662637"/>
                <a:gd name="connsiteY27" fmla="*/ 4492350 h 4492350"/>
                <a:gd name="connsiteX0" fmla="*/ 1687779 w 3638574"/>
                <a:gd name="connsiteY0" fmla="*/ 4492350 h 4492350"/>
                <a:gd name="connsiteX1" fmla="*/ 1740942 w 3638574"/>
                <a:gd name="connsiteY1" fmla="*/ 3785190 h 4492350"/>
                <a:gd name="connsiteX2" fmla="*/ 1251844 w 3638574"/>
                <a:gd name="connsiteY2" fmla="*/ 3381153 h 4492350"/>
                <a:gd name="connsiteX3" fmla="*/ 0 w 3638574"/>
                <a:gd name="connsiteY3" fmla="*/ 2917145 h 4492350"/>
                <a:gd name="connsiteX4" fmla="*/ 1087133 w 3638574"/>
                <a:gd name="connsiteY4" fmla="*/ 3238920 h 4492350"/>
                <a:gd name="connsiteX5" fmla="*/ 357497 w 3638574"/>
                <a:gd name="connsiteY5" fmla="*/ 2432058 h 4492350"/>
                <a:gd name="connsiteX6" fmla="*/ 1719677 w 3638574"/>
                <a:gd name="connsiteY6" fmla="*/ 3519376 h 4492350"/>
                <a:gd name="connsiteX7" fmla="*/ 1627995 w 3638574"/>
                <a:gd name="connsiteY7" fmla="*/ 2400346 h 4492350"/>
                <a:gd name="connsiteX8" fmla="*/ 4198 w 3638574"/>
                <a:gd name="connsiteY8" fmla="*/ 742880 h 4492350"/>
                <a:gd name="connsiteX9" fmla="*/ 932867 w 3638574"/>
                <a:gd name="connsiteY9" fmla="*/ 1924493 h 4492350"/>
                <a:gd name="connsiteX10" fmla="*/ 1037607 w 3638574"/>
                <a:gd name="connsiteY10" fmla="*/ 857226 h 4492350"/>
                <a:gd name="connsiteX11" fmla="*/ 1138710 w 3638574"/>
                <a:gd name="connsiteY11" fmla="*/ 2026621 h 4492350"/>
                <a:gd name="connsiteX12" fmla="*/ 1658679 w 3638574"/>
                <a:gd name="connsiteY12" fmla="*/ 2194318 h 4492350"/>
                <a:gd name="connsiteX13" fmla="*/ 1900430 w 3638574"/>
                <a:gd name="connsiteY13" fmla="*/ 0 h 4492350"/>
                <a:gd name="connsiteX14" fmla="*/ 1971873 w 3638574"/>
                <a:gd name="connsiteY14" fmla="*/ 986216 h 4492350"/>
                <a:gd name="connsiteX15" fmla="*/ 1826002 w 3638574"/>
                <a:gd name="connsiteY15" fmla="*/ 2060385 h 4492350"/>
                <a:gd name="connsiteX16" fmla="*/ 2001533 w 3638574"/>
                <a:gd name="connsiteY16" fmla="*/ 3046321 h 4492350"/>
                <a:gd name="connsiteX17" fmla="*/ 2591546 w 3638574"/>
                <a:gd name="connsiteY17" fmla="*/ 2519916 h 4492350"/>
                <a:gd name="connsiteX18" fmla="*/ 2857733 w 3638574"/>
                <a:gd name="connsiteY18" fmla="*/ 1291762 h 4492350"/>
                <a:gd name="connsiteX19" fmla="*/ 2750848 w 3638574"/>
                <a:gd name="connsiteY19" fmla="*/ 2383091 h 4492350"/>
                <a:gd name="connsiteX20" fmla="*/ 3638574 w 3638574"/>
                <a:gd name="connsiteY20" fmla="*/ 1124252 h 4492350"/>
                <a:gd name="connsiteX21" fmla="*/ 2166244 w 3638574"/>
                <a:gd name="connsiteY21" fmla="*/ 3370521 h 4492350"/>
                <a:gd name="connsiteX22" fmla="*/ 2113081 w 3638574"/>
                <a:gd name="connsiteY22" fmla="*/ 3817088 h 4492350"/>
                <a:gd name="connsiteX23" fmla="*/ 3261397 w 3638574"/>
                <a:gd name="connsiteY23" fmla="*/ 3094074 h 4492350"/>
                <a:gd name="connsiteX24" fmla="*/ 2138356 w 3638574"/>
                <a:gd name="connsiteY24" fmla="*/ 4030951 h 4492350"/>
                <a:gd name="connsiteX25" fmla="*/ 2176877 w 3638574"/>
                <a:gd name="connsiteY25" fmla="*/ 4476307 h 4492350"/>
                <a:gd name="connsiteX26" fmla="*/ 2162233 w 3638574"/>
                <a:gd name="connsiteY26" fmla="*/ 4491415 h 4492350"/>
                <a:gd name="connsiteX27" fmla="*/ 1687779 w 3638574"/>
                <a:gd name="connsiteY27" fmla="*/ 4492350 h 4492350"/>
                <a:gd name="connsiteX0" fmla="*/ 1687779 w 3638574"/>
                <a:gd name="connsiteY0" fmla="*/ 4492350 h 4492350"/>
                <a:gd name="connsiteX1" fmla="*/ 1740942 w 3638574"/>
                <a:gd name="connsiteY1" fmla="*/ 3785190 h 4492350"/>
                <a:gd name="connsiteX2" fmla="*/ 1251844 w 3638574"/>
                <a:gd name="connsiteY2" fmla="*/ 3381153 h 4492350"/>
                <a:gd name="connsiteX3" fmla="*/ 0 w 3638574"/>
                <a:gd name="connsiteY3" fmla="*/ 2917145 h 4492350"/>
                <a:gd name="connsiteX4" fmla="*/ 1087133 w 3638574"/>
                <a:gd name="connsiteY4" fmla="*/ 3238920 h 4492350"/>
                <a:gd name="connsiteX5" fmla="*/ 357497 w 3638574"/>
                <a:gd name="connsiteY5" fmla="*/ 2432058 h 4492350"/>
                <a:gd name="connsiteX6" fmla="*/ 1719677 w 3638574"/>
                <a:gd name="connsiteY6" fmla="*/ 3519376 h 4492350"/>
                <a:gd name="connsiteX7" fmla="*/ 1627995 w 3638574"/>
                <a:gd name="connsiteY7" fmla="*/ 2400346 h 4492350"/>
                <a:gd name="connsiteX8" fmla="*/ 4198 w 3638574"/>
                <a:gd name="connsiteY8" fmla="*/ 742880 h 4492350"/>
                <a:gd name="connsiteX9" fmla="*/ 932867 w 3638574"/>
                <a:gd name="connsiteY9" fmla="*/ 1924493 h 4492350"/>
                <a:gd name="connsiteX10" fmla="*/ 1037607 w 3638574"/>
                <a:gd name="connsiteY10" fmla="*/ 857226 h 4492350"/>
                <a:gd name="connsiteX11" fmla="*/ 1138710 w 3638574"/>
                <a:gd name="connsiteY11" fmla="*/ 2026621 h 4492350"/>
                <a:gd name="connsiteX12" fmla="*/ 1658679 w 3638574"/>
                <a:gd name="connsiteY12" fmla="*/ 2194318 h 4492350"/>
                <a:gd name="connsiteX13" fmla="*/ 1900430 w 3638574"/>
                <a:gd name="connsiteY13" fmla="*/ 0 h 4492350"/>
                <a:gd name="connsiteX14" fmla="*/ 1971873 w 3638574"/>
                <a:gd name="connsiteY14" fmla="*/ 986216 h 4492350"/>
                <a:gd name="connsiteX15" fmla="*/ 1826002 w 3638574"/>
                <a:gd name="connsiteY15" fmla="*/ 2060385 h 4492350"/>
                <a:gd name="connsiteX16" fmla="*/ 2001533 w 3638574"/>
                <a:gd name="connsiteY16" fmla="*/ 3046321 h 4492350"/>
                <a:gd name="connsiteX17" fmla="*/ 2591546 w 3638574"/>
                <a:gd name="connsiteY17" fmla="*/ 2519916 h 4492350"/>
                <a:gd name="connsiteX18" fmla="*/ 2857733 w 3638574"/>
                <a:gd name="connsiteY18" fmla="*/ 1291762 h 4492350"/>
                <a:gd name="connsiteX19" fmla="*/ 2750848 w 3638574"/>
                <a:gd name="connsiteY19" fmla="*/ 2383091 h 4492350"/>
                <a:gd name="connsiteX20" fmla="*/ 3638574 w 3638574"/>
                <a:gd name="connsiteY20" fmla="*/ 1124252 h 4492350"/>
                <a:gd name="connsiteX21" fmla="*/ 2166244 w 3638574"/>
                <a:gd name="connsiteY21" fmla="*/ 3370521 h 4492350"/>
                <a:gd name="connsiteX22" fmla="*/ 2113081 w 3638574"/>
                <a:gd name="connsiteY22" fmla="*/ 3817088 h 4492350"/>
                <a:gd name="connsiteX23" fmla="*/ 3261397 w 3638574"/>
                <a:gd name="connsiteY23" fmla="*/ 3094074 h 4492350"/>
                <a:gd name="connsiteX24" fmla="*/ 2138356 w 3638574"/>
                <a:gd name="connsiteY24" fmla="*/ 4030951 h 4492350"/>
                <a:gd name="connsiteX25" fmla="*/ 2176877 w 3638574"/>
                <a:gd name="connsiteY25" fmla="*/ 4476307 h 4492350"/>
                <a:gd name="connsiteX26" fmla="*/ 2162233 w 3638574"/>
                <a:gd name="connsiteY26" fmla="*/ 4491415 h 4492350"/>
                <a:gd name="connsiteX27" fmla="*/ 1687779 w 3638574"/>
                <a:gd name="connsiteY27" fmla="*/ 4492350 h 4492350"/>
                <a:gd name="connsiteX0" fmla="*/ 1687779 w 3638574"/>
                <a:gd name="connsiteY0" fmla="*/ 4492350 h 4492350"/>
                <a:gd name="connsiteX1" fmla="*/ 1740942 w 3638574"/>
                <a:gd name="connsiteY1" fmla="*/ 3785190 h 4492350"/>
                <a:gd name="connsiteX2" fmla="*/ 1251844 w 3638574"/>
                <a:gd name="connsiteY2" fmla="*/ 3381153 h 4492350"/>
                <a:gd name="connsiteX3" fmla="*/ 0 w 3638574"/>
                <a:gd name="connsiteY3" fmla="*/ 2917145 h 4492350"/>
                <a:gd name="connsiteX4" fmla="*/ 1087133 w 3638574"/>
                <a:gd name="connsiteY4" fmla="*/ 3238920 h 4492350"/>
                <a:gd name="connsiteX5" fmla="*/ 357497 w 3638574"/>
                <a:gd name="connsiteY5" fmla="*/ 2432058 h 4492350"/>
                <a:gd name="connsiteX6" fmla="*/ 1719677 w 3638574"/>
                <a:gd name="connsiteY6" fmla="*/ 3519376 h 4492350"/>
                <a:gd name="connsiteX7" fmla="*/ 1627995 w 3638574"/>
                <a:gd name="connsiteY7" fmla="*/ 2400346 h 4492350"/>
                <a:gd name="connsiteX8" fmla="*/ 4198 w 3638574"/>
                <a:gd name="connsiteY8" fmla="*/ 742880 h 4492350"/>
                <a:gd name="connsiteX9" fmla="*/ 932867 w 3638574"/>
                <a:gd name="connsiteY9" fmla="*/ 1924493 h 4492350"/>
                <a:gd name="connsiteX10" fmla="*/ 1037607 w 3638574"/>
                <a:gd name="connsiteY10" fmla="*/ 857226 h 4492350"/>
                <a:gd name="connsiteX11" fmla="*/ 1138710 w 3638574"/>
                <a:gd name="connsiteY11" fmla="*/ 2026621 h 4492350"/>
                <a:gd name="connsiteX12" fmla="*/ 1658679 w 3638574"/>
                <a:gd name="connsiteY12" fmla="*/ 2194318 h 4492350"/>
                <a:gd name="connsiteX13" fmla="*/ 1900430 w 3638574"/>
                <a:gd name="connsiteY13" fmla="*/ 0 h 4492350"/>
                <a:gd name="connsiteX14" fmla="*/ 1971873 w 3638574"/>
                <a:gd name="connsiteY14" fmla="*/ 986216 h 4492350"/>
                <a:gd name="connsiteX15" fmla="*/ 1826002 w 3638574"/>
                <a:gd name="connsiteY15" fmla="*/ 2060385 h 4492350"/>
                <a:gd name="connsiteX16" fmla="*/ 2001533 w 3638574"/>
                <a:gd name="connsiteY16" fmla="*/ 3046321 h 4492350"/>
                <a:gd name="connsiteX17" fmla="*/ 2591546 w 3638574"/>
                <a:gd name="connsiteY17" fmla="*/ 2519916 h 4492350"/>
                <a:gd name="connsiteX18" fmla="*/ 2857733 w 3638574"/>
                <a:gd name="connsiteY18" fmla="*/ 1291762 h 4492350"/>
                <a:gd name="connsiteX19" fmla="*/ 2750848 w 3638574"/>
                <a:gd name="connsiteY19" fmla="*/ 2383091 h 4492350"/>
                <a:gd name="connsiteX20" fmla="*/ 3638574 w 3638574"/>
                <a:gd name="connsiteY20" fmla="*/ 1124252 h 4492350"/>
                <a:gd name="connsiteX21" fmla="*/ 2166244 w 3638574"/>
                <a:gd name="connsiteY21" fmla="*/ 3370521 h 4492350"/>
                <a:gd name="connsiteX22" fmla="*/ 2113081 w 3638574"/>
                <a:gd name="connsiteY22" fmla="*/ 3817088 h 4492350"/>
                <a:gd name="connsiteX23" fmla="*/ 3261397 w 3638574"/>
                <a:gd name="connsiteY23" fmla="*/ 3094074 h 4492350"/>
                <a:gd name="connsiteX24" fmla="*/ 2138356 w 3638574"/>
                <a:gd name="connsiteY24" fmla="*/ 4030951 h 4492350"/>
                <a:gd name="connsiteX25" fmla="*/ 2176877 w 3638574"/>
                <a:gd name="connsiteY25" fmla="*/ 4476307 h 4492350"/>
                <a:gd name="connsiteX26" fmla="*/ 2162233 w 3638574"/>
                <a:gd name="connsiteY26" fmla="*/ 4491415 h 4492350"/>
                <a:gd name="connsiteX27" fmla="*/ 1687779 w 3638574"/>
                <a:gd name="connsiteY27" fmla="*/ 4492350 h 4492350"/>
                <a:gd name="connsiteX0" fmla="*/ 1687779 w 3638574"/>
                <a:gd name="connsiteY0" fmla="*/ 4492350 h 4492350"/>
                <a:gd name="connsiteX1" fmla="*/ 1740942 w 3638574"/>
                <a:gd name="connsiteY1" fmla="*/ 3785190 h 4492350"/>
                <a:gd name="connsiteX2" fmla="*/ 1239812 w 3638574"/>
                <a:gd name="connsiteY2" fmla="*/ 3369121 h 4492350"/>
                <a:gd name="connsiteX3" fmla="*/ 0 w 3638574"/>
                <a:gd name="connsiteY3" fmla="*/ 2917145 h 4492350"/>
                <a:gd name="connsiteX4" fmla="*/ 1087133 w 3638574"/>
                <a:gd name="connsiteY4" fmla="*/ 3238920 h 4492350"/>
                <a:gd name="connsiteX5" fmla="*/ 357497 w 3638574"/>
                <a:gd name="connsiteY5" fmla="*/ 2432058 h 4492350"/>
                <a:gd name="connsiteX6" fmla="*/ 1719677 w 3638574"/>
                <a:gd name="connsiteY6" fmla="*/ 3519376 h 4492350"/>
                <a:gd name="connsiteX7" fmla="*/ 1627995 w 3638574"/>
                <a:gd name="connsiteY7" fmla="*/ 2400346 h 4492350"/>
                <a:gd name="connsiteX8" fmla="*/ 4198 w 3638574"/>
                <a:gd name="connsiteY8" fmla="*/ 742880 h 4492350"/>
                <a:gd name="connsiteX9" fmla="*/ 932867 w 3638574"/>
                <a:gd name="connsiteY9" fmla="*/ 1924493 h 4492350"/>
                <a:gd name="connsiteX10" fmla="*/ 1037607 w 3638574"/>
                <a:gd name="connsiteY10" fmla="*/ 857226 h 4492350"/>
                <a:gd name="connsiteX11" fmla="*/ 1138710 w 3638574"/>
                <a:gd name="connsiteY11" fmla="*/ 2026621 h 4492350"/>
                <a:gd name="connsiteX12" fmla="*/ 1658679 w 3638574"/>
                <a:gd name="connsiteY12" fmla="*/ 2194318 h 4492350"/>
                <a:gd name="connsiteX13" fmla="*/ 1900430 w 3638574"/>
                <a:gd name="connsiteY13" fmla="*/ 0 h 4492350"/>
                <a:gd name="connsiteX14" fmla="*/ 1971873 w 3638574"/>
                <a:gd name="connsiteY14" fmla="*/ 986216 h 4492350"/>
                <a:gd name="connsiteX15" fmla="*/ 1826002 w 3638574"/>
                <a:gd name="connsiteY15" fmla="*/ 2060385 h 4492350"/>
                <a:gd name="connsiteX16" fmla="*/ 2001533 w 3638574"/>
                <a:gd name="connsiteY16" fmla="*/ 3046321 h 4492350"/>
                <a:gd name="connsiteX17" fmla="*/ 2591546 w 3638574"/>
                <a:gd name="connsiteY17" fmla="*/ 2519916 h 4492350"/>
                <a:gd name="connsiteX18" fmla="*/ 2857733 w 3638574"/>
                <a:gd name="connsiteY18" fmla="*/ 1291762 h 4492350"/>
                <a:gd name="connsiteX19" fmla="*/ 2750848 w 3638574"/>
                <a:gd name="connsiteY19" fmla="*/ 2383091 h 4492350"/>
                <a:gd name="connsiteX20" fmla="*/ 3638574 w 3638574"/>
                <a:gd name="connsiteY20" fmla="*/ 1124252 h 4492350"/>
                <a:gd name="connsiteX21" fmla="*/ 2166244 w 3638574"/>
                <a:gd name="connsiteY21" fmla="*/ 3370521 h 4492350"/>
                <a:gd name="connsiteX22" fmla="*/ 2113081 w 3638574"/>
                <a:gd name="connsiteY22" fmla="*/ 3817088 h 4492350"/>
                <a:gd name="connsiteX23" fmla="*/ 3261397 w 3638574"/>
                <a:gd name="connsiteY23" fmla="*/ 3094074 h 4492350"/>
                <a:gd name="connsiteX24" fmla="*/ 2138356 w 3638574"/>
                <a:gd name="connsiteY24" fmla="*/ 4030951 h 4492350"/>
                <a:gd name="connsiteX25" fmla="*/ 2176877 w 3638574"/>
                <a:gd name="connsiteY25" fmla="*/ 4476307 h 4492350"/>
                <a:gd name="connsiteX26" fmla="*/ 2162233 w 3638574"/>
                <a:gd name="connsiteY26" fmla="*/ 4491415 h 4492350"/>
                <a:gd name="connsiteX27" fmla="*/ 1687779 w 3638574"/>
                <a:gd name="connsiteY27" fmla="*/ 4492350 h 4492350"/>
                <a:gd name="connsiteX0" fmla="*/ 1687779 w 3638574"/>
                <a:gd name="connsiteY0" fmla="*/ 4492350 h 4492350"/>
                <a:gd name="connsiteX1" fmla="*/ 1740942 w 3638574"/>
                <a:gd name="connsiteY1" fmla="*/ 3785190 h 4492350"/>
                <a:gd name="connsiteX2" fmla="*/ 1239812 w 3638574"/>
                <a:gd name="connsiteY2" fmla="*/ 3369121 h 4492350"/>
                <a:gd name="connsiteX3" fmla="*/ 0 w 3638574"/>
                <a:gd name="connsiteY3" fmla="*/ 2917145 h 4492350"/>
                <a:gd name="connsiteX4" fmla="*/ 1087133 w 3638574"/>
                <a:gd name="connsiteY4" fmla="*/ 3238920 h 4492350"/>
                <a:gd name="connsiteX5" fmla="*/ 357497 w 3638574"/>
                <a:gd name="connsiteY5" fmla="*/ 2432058 h 4492350"/>
                <a:gd name="connsiteX6" fmla="*/ 1719677 w 3638574"/>
                <a:gd name="connsiteY6" fmla="*/ 3519376 h 4492350"/>
                <a:gd name="connsiteX7" fmla="*/ 1627995 w 3638574"/>
                <a:gd name="connsiteY7" fmla="*/ 2400346 h 4492350"/>
                <a:gd name="connsiteX8" fmla="*/ 4198 w 3638574"/>
                <a:gd name="connsiteY8" fmla="*/ 742880 h 4492350"/>
                <a:gd name="connsiteX9" fmla="*/ 932867 w 3638574"/>
                <a:gd name="connsiteY9" fmla="*/ 1924493 h 4492350"/>
                <a:gd name="connsiteX10" fmla="*/ 1037607 w 3638574"/>
                <a:gd name="connsiteY10" fmla="*/ 857226 h 4492350"/>
                <a:gd name="connsiteX11" fmla="*/ 1138710 w 3638574"/>
                <a:gd name="connsiteY11" fmla="*/ 2026621 h 4492350"/>
                <a:gd name="connsiteX12" fmla="*/ 1658679 w 3638574"/>
                <a:gd name="connsiteY12" fmla="*/ 2194318 h 4492350"/>
                <a:gd name="connsiteX13" fmla="*/ 1900430 w 3638574"/>
                <a:gd name="connsiteY13" fmla="*/ 0 h 4492350"/>
                <a:gd name="connsiteX14" fmla="*/ 1971873 w 3638574"/>
                <a:gd name="connsiteY14" fmla="*/ 986216 h 4492350"/>
                <a:gd name="connsiteX15" fmla="*/ 1826002 w 3638574"/>
                <a:gd name="connsiteY15" fmla="*/ 2060385 h 4492350"/>
                <a:gd name="connsiteX16" fmla="*/ 2001533 w 3638574"/>
                <a:gd name="connsiteY16" fmla="*/ 3046321 h 4492350"/>
                <a:gd name="connsiteX17" fmla="*/ 2591546 w 3638574"/>
                <a:gd name="connsiteY17" fmla="*/ 2519916 h 4492350"/>
                <a:gd name="connsiteX18" fmla="*/ 2857733 w 3638574"/>
                <a:gd name="connsiteY18" fmla="*/ 1291762 h 4492350"/>
                <a:gd name="connsiteX19" fmla="*/ 2750848 w 3638574"/>
                <a:gd name="connsiteY19" fmla="*/ 2383091 h 4492350"/>
                <a:gd name="connsiteX20" fmla="*/ 3638574 w 3638574"/>
                <a:gd name="connsiteY20" fmla="*/ 1124252 h 4492350"/>
                <a:gd name="connsiteX21" fmla="*/ 2166244 w 3638574"/>
                <a:gd name="connsiteY21" fmla="*/ 3370521 h 4492350"/>
                <a:gd name="connsiteX22" fmla="*/ 2113081 w 3638574"/>
                <a:gd name="connsiteY22" fmla="*/ 3817088 h 4492350"/>
                <a:gd name="connsiteX23" fmla="*/ 3261397 w 3638574"/>
                <a:gd name="connsiteY23" fmla="*/ 3094074 h 4492350"/>
                <a:gd name="connsiteX24" fmla="*/ 2138356 w 3638574"/>
                <a:gd name="connsiteY24" fmla="*/ 4030951 h 4492350"/>
                <a:gd name="connsiteX25" fmla="*/ 2176877 w 3638574"/>
                <a:gd name="connsiteY25" fmla="*/ 4476307 h 4492350"/>
                <a:gd name="connsiteX26" fmla="*/ 2162233 w 3638574"/>
                <a:gd name="connsiteY26" fmla="*/ 4491415 h 4492350"/>
                <a:gd name="connsiteX27" fmla="*/ 1687779 w 3638574"/>
                <a:gd name="connsiteY27" fmla="*/ 4492350 h 4492350"/>
                <a:gd name="connsiteX0" fmla="*/ 1687779 w 3638574"/>
                <a:gd name="connsiteY0" fmla="*/ 4492350 h 4492350"/>
                <a:gd name="connsiteX1" fmla="*/ 1740942 w 3638574"/>
                <a:gd name="connsiteY1" fmla="*/ 3785190 h 4492350"/>
                <a:gd name="connsiteX2" fmla="*/ 1239812 w 3638574"/>
                <a:gd name="connsiteY2" fmla="*/ 3369121 h 4492350"/>
                <a:gd name="connsiteX3" fmla="*/ 0 w 3638574"/>
                <a:gd name="connsiteY3" fmla="*/ 2917145 h 4492350"/>
                <a:gd name="connsiteX4" fmla="*/ 1087133 w 3638574"/>
                <a:gd name="connsiteY4" fmla="*/ 3238920 h 4492350"/>
                <a:gd name="connsiteX5" fmla="*/ 365518 w 3638574"/>
                <a:gd name="connsiteY5" fmla="*/ 2420026 h 4492350"/>
                <a:gd name="connsiteX6" fmla="*/ 1719677 w 3638574"/>
                <a:gd name="connsiteY6" fmla="*/ 3519376 h 4492350"/>
                <a:gd name="connsiteX7" fmla="*/ 1627995 w 3638574"/>
                <a:gd name="connsiteY7" fmla="*/ 2400346 h 4492350"/>
                <a:gd name="connsiteX8" fmla="*/ 4198 w 3638574"/>
                <a:gd name="connsiteY8" fmla="*/ 742880 h 4492350"/>
                <a:gd name="connsiteX9" fmla="*/ 932867 w 3638574"/>
                <a:gd name="connsiteY9" fmla="*/ 1924493 h 4492350"/>
                <a:gd name="connsiteX10" fmla="*/ 1037607 w 3638574"/>
                <a:gd name="connsiteY10" fmla="*/ 857226 h 4492350"/>
                <a:gd name="connsiteX11" fmla="*/ 1138710 w 3638574"/>
                <a:gd name="connsiteY11" fmla="*/ 2026621 h 4492350"/>
                <a:gd name="connsiteX12" fmla="*/ 1658679 w 3638574"/>
                <a:gd name="connsiteY12" fmla="*/ 2194318 h 4492350"/>
                <a:gd name="connsiteX13" fmla="*/ 1900430 w 3638574"/>
                <a:gd name="connsiteY13" fmla="*/ 0 h 4492350"/>
                <a:gd name="connsiteX14" fmla="*/ 1971873 w 3638574"/>
                <a:gd name="connsiteY14" fmla="*/ 986216 h 4492350"/>
                <a:gd name="connsiteX15" fmla="*/ 1826002 w 3638574"/>
                <a:gd name="connsiteY15" fmla="*/ 2060385 h 4492350"/>
                <a:gd name="connsiteX16" fmla="*/ 2001533 w 3638574"/>
                <a:gd name="connsiteY16" fmla="*/ 3046321 h 4492350"/>
                <a:gd name="connsiteX17" fmla="*/ 2591546 w 3638574"/>
                <a:gd name="connsiteY17" fmla="*/ 2519916 h 4492350"/>
                <a:gd name="connsiteX18" fmla="*/ 2857733 w 3638574"/>
                <a:gd name="connsiteY18" fmla="*/ 1291762 h 4492350"/>
                <a:gd name="connsiteX19" fmla="*/ 2750848 w 3638574"/>
                <a:gd name="connsiteY19" fmla="*/ 2383091 h 4492350"/>
                <a:gd name="connsiteX20" fmla="*/ 3638574 w 3638574"/>
                <a:gd name="connsiteY20" fmla="*/ 1124252 h 4492350"/>
                <a:gd name="connsiteX21" fmla="*/ 2166244 w 3638574"/>
                <a:gd name="connsiteY21" fmla="*/ 3370521 h 4492350"/>
                <a:gd name="connsiteX22" fmla="*/ 2113081 w 3638574"/>
                <a:gd name="connsiteY22" fmla="*/ 3817088 h 4492350"/>
                <a:gd name="connsiteX23" fmla="*/ 3261397 w 3638574"/>
                <a:gd name="connsiteY23" fmla="*/ 3094074 h 4492350"/>
                <a:gd name="connsiteX24" fmla="*/ 2138356 w 3638574"/>
                <a:gd name="connsiteY24" fmla="*/ 4030951 h 4492350"/>
                <a:gd name="connsiteX25" fmla="*/ 2176877 w 3638574"/>
                <a:gd name="connsiteY25" fmla="*/ 4476307 h 4492350"/>
                <a:gd name="connsiteX26" fmla="*/ 2162233 w 3638574"/>
                <a:gd name="connsiteY26" fmla="*/ 4491415 h 4492350"/>
                <a:gd name="connsiteX27" fmla="*/ 1687779 w 3638574"/>
                <a:gd name="connsiteY27" fmla="*/ 4492350 h 4492350"/>
                <a:gd name="connsiteX0" fmla="*/ 1687779 w 3638574"/>
                <a:gd name="connsiteY0" fmla="*/ 4492350 h 4492350"/>
                <a:gd name="connsiteX1" fmla="*/ 1740942 w 3638574"/>
                <a:gd name="connsiteY1" fmla="*/ 3785190 h 4492350"/>
                <a:gd name="connsiteX2" fmla="*/ 1239812 w 3638574"/>
                <a:gd name="connsiteY2" fmla="*/ 3369121 h 4492350"/>
                <a:gd name="connsiteX3" fmla="*/ 0 w 3638574"/>
                <a:gd name="connsiteY3" fmla="*/ 2917145 h 4492350"/>
                <a:gd name="connsiteX4" fmla="*/ 1087133 w 3638574"/>
                <a:gd name="connsiteY4" fmla="*/ 3238920 h 4492350"/>
                <a:gd name="connsiteX5" fmla="*/ 365518 w 3638574"/>
                <a:gd name="connsiteY5" fmla="*/ 2420026 h 4492350"/>
                <a:gd name="connsiteX6" fmla="*/ 1719677 w 3638574"/>
                <a:gd name="connsiteY6" fmla="*/ 3519376 h 4492350"/>
                <a:gd name="connsiteX7" fmla="*/ 1627995 w 3638574"/>
                <a:gd name="connsiteY7" fmla="*/ 2400346 h 4492350"/>
                <a:gd name="connsiteX8" fmla="*/ 4198 w 3638574"/>
                <a:gd name="connsiteY8" fmla="*/ 742880 h 4492350"/>
                <a:gd name="connsiteX9" fmla="*/ 932867 w 3638574"/>
                <a:gd name="connsiteY9" fmla="*/ 1924493 h 4492350"/>
                <a:gd name="connsiteX10" fmla="*/ 1037607 w 3638574"/>
                <a:gd name="connsiteY10" fmla="*/ 857226 h 4492350"/>
                <a:gd name="connsiteX11" fmla="*/ 1138710 w 3638574"/>
                <a:gd name="connsiteY11" fmla="*/ 2026621 h 4492350"/>
                <a:gd name="connsiteX12" fmla="*/ 1658679 w 3638574"/>
                <a:gd name="connsiteY12" fmla="*/ 2194318 h 4492350"/>
                <a:gd name="connsiteX13" fmla="*/ 1900430 w 3638574"/>
                <a:gd name="connsiteY13" fmla="*/ 0 h 4492350"/>
                <a:gd name="connsiteX14" fmla="*/ 1971873 w 3638574"/>
                <a:gd name="connsiteY14" fmla="*/ 986216 h 4492350"/>
                <a:gd name="connsiteX15" fmla="*/ 1826002 w 3638574"/>
                <a:gd name="connsiteY15" fmla="*/ 2060385 h 4492350"/>
                <a:gd name="connsiteX16" fmla="*/ 2001533 w 3638574"/>
                <a:gd name="connsiteY16" fmla="*/ 3046321 h 4492350"/>
                <a:gd name="connsiteX17" fmla="*/ 2591546 w 3638574"/>
                <a:gd name="connsiteY17" fmla="*/ 2519916 h 4492350"/>
                <a:gd name="connsiteX18" fmla="*/ 2857733 w 3638574"/>
                <a:gd name="connsiteY18" fmla="*/ 1291762 h 4492350"/>
                <a:gd name="connsiteX19" fmla="*/ 2750848 w 3638574"/>
                <a:gd name="connsiteY19" fmla="*/ 2383091 h 4492350"/>
                <a:gd name="connsiteX20" fmla="*/ 3638574 w 3638574"/>
                <a:gd name="connsiteY20" fmla="*/ 1124252 h 4492350"/>
                <a:gd name="connsiteX21" fmla="*/ 2166244 w 3638574"/>
                <a:gd name="connsiteY21" fmla="*/ 3370521 h 4492350"/>
                <a:gd name="connsiteX22" fmla="*/ 2113081 w 3638574"/>
                <a:gd name="connsiteY22" fmla="*/ 3817088 h 4492350"/>
                <a:gd name="connsiteX23" fmla="*/ 3261397 w 3638574"/>
                <a:gd name="connsiteY23" fmla="*/ 3094074 h 4492350"/>
                <a:gd name="connsiteX24" fmla="*/ 2138356 w 3638574"/>
                <a:gd name="connsiteY24" fmla="*/ 4030951 h 4492350"/>
                <a:gd name="connsiteX25" fmla="*/ 2176877 w 3638574"/>
                <a:gd name="connsiteY25" fmla="*/ 4476307 h 4492350"/>
                <a:gd name="connsiteX26" fmla="*/ 2162233 w 3638574"/>
                <a:gd name="connsiteY26" fmla="*/ 4491415 h 4492350"/>
                <a:gd name="connsiteX27" fmla="*/ 1687779 w 3638574"/>
                <a:gd name="connsiteY27" fmla="*/ 4492350 h 4492350"/>
                <a:gd name="connsiteX0" fmla="*/ 1687779 w 3638574"/>
                <a:gd name="connsiteY0" fmla="*/ 4492350 h 4492350"/>
                <a:gd name="connsiteX1" fmla="*/ 1740942 w 3638574"/>
                <a:gd name="connsiteY1" fmla="*/ 3785190 h 4492350"/>
                <a:gd name="connsiteX2" fmla="*/ 1239812 w 3638574"/>
                <a:gd name="connsiteY2" fmla="*/ 3369121 h 4492350"/>
                <a:gd name="connsiteX3" fmla="*/ 0 w 3638574"/>
                <a:gd name="connsiteY3" fmla="*/ 2917145 h 4492350"/>
                <a:gd name="connsiteX4" fmla="*/ 1087133 w 3638574"/>
                <a:gd name="connsiteY4" fmla="*/ 3238920 h 4492350"/>
                <a:gd name="connsiteX5" fmla="*/ 365518 w 3638574"/>
                <a:gd name="connsiteY5" fmla="*/ 2420026 h 4492350"/>
                <a:gd name="connsiteX6" fmla="*/ 1719677 w 3638574"/>
                <a:gd name="connsiteY6" fmla="*/ 3519376 h 4492350"/>
                <a:gd name="connsiteX7" fmla="*/ 1627995 w 3638574"/>
                <a:gd name="connsiteY7" fmla="*/ 2400346 h 4492350"/>
                <a:gd name="connsiteX8" fmla="*/ 4198 w 3638574"/>
                <a:gd name="connsiteY8" fmla="*/ 742880 h 4492350"/>
                <a:gd name="connsiteX9" fmla="*/ 932867 w 3638574"/>
                <a:gd name="connsiteY9" fmla="*/ 1924493 h 4492350"/>
                <a:gd name="connsiteX10" fmla="*/ 1037607 w 3638574"/>
                <a:gd name="connsiteY10" fmla="*/ 857226 h 4492350"/>
                <a:gd name="connsiteX11" fmla="*/ 1138710 w 3638574"/>
                <a:gd name="connsiteY11" fmla="*/ 2026621 h 4492350"/>
                <a:gd name="connsiteX12" fmla="*/ 1658679 w 3638574"/>
                <a:gd name="connsiteY12" fmla="*/ 2194318 h 4492350"/>
                <a:gd name="connsiteX13" fmla="*/ 1900430 w 3638574"/>
                <a:gd name="connsiteY13" fmla="*/ 0 h 4492350"/>
                <a:gd name="connsiteX14" fmla="*/ 1971873 w 3638574"/>
                <a:gd name="connsiteY14" fmla="*/ 986216 h 4492350"/>
                <a:gd name="connsiteX15" fmla="*/ 1826002 w 3638574"/>
                <a:gd name="connsiteY15" fmla="*/ 2060385 h 4492350"/>
                <a:gd name="connsiteX16" fmla="*/ 2001533 w 3638574"/>
                <a:gd name="connsiteY16" fmla="*/ 3046321 h 4492350"/>
                <a:gd name="connsiteX17" fmla="*/ 2591546 w 3638574"/>
                <a:gd name="connsiteY17" fmla="*/ 2519916 h 4492350"/>
                <a:gd name="connsiteX18" fmla="*/ 2857733 w 3638574"/>
                <a:gd name="connsiteY18" fmla="*/ 1291762 h 4492350"/>
                <a:gd name="connsiteX19" fmla="*/ 2750848 w 3638574"/>
                <a:gd name="connsiteY19" fmla="*/ 2383091 h 4492350"/>
                <a:gd name="connsiteX20" fmla="*/ 3638574 w 3638574"/>
                <a:gd name="connsiteY20" fmla="*/ 1124252 h 4492350"/>
                <a:gd name="connsiteX21" fmla="*/ 2166244 w 3638574"/>
                <a:gd name="connsiteY21" fmla="*/ 3370521 h 4492350"/>
                <a:gd name="connsiteX22" fmla="*/ 2113081 w 3638574"/>
                <a:gd name="connsiteY22" fmla="*/ 3817088 h 4492350"/>
                <a:gd name="connsiteX23" fmla="*/ 3261397 w 3638574"/>
                <a:gd name="connsiteY23" fmla="*/ 3094074 h 4492350"/>
                <a:gd name="connsiteX24" fmla="*/ 2138356 w 3638574"/>
                <a:gd name="connsiteY24" fmla="*/ 4030951 h 4492350"/>
                <a:gd name="connsiteX25" fmla="*/ 2176877 w 3638574"/>
                <a:gd name="connsiteY25" fmla="*/ 4476307 h 4492350"/>
                <a:gd name="connsiteX26" fmla="*/ 2162233 w 3638574"/>
                <a:gd name="connsiteY26" fmla="*/ 4491415 h 4492350"/>
                <a:gd name="connsiteX27" fmla="*/ 1687779 w 3638574"/>
                <a:gd name="connsiteY27" fmla="*/ 4492350 h 4492350"/>
                <a:gd name="connsiteX0" fmla="*/ 1687779 w 3638574"/>
                <a:gd name="connsiteY0" fmla="*/ 4492350 h 4492350"/>
                <a:gd name="connsiteX1" fmla="*/ 1740942 w 3638574"/>
                <a:gd name="connsiteY1" fmla="*/ 3785190 h 4492350"/>
                <a:gd name="connsiteX2" fmla="*/ 1239812 w 3638574"/>
                <a:gd name="connsiteY2" fmla="*/ 3369121 h 4492350"/>
                <a:gd name="connsiteX3" fmla="*/ 0 w 3638574"/>
                <a:gd name="connsiteY3" fmla="*/ 2917145 h 4492350"/>
                <a:gd name="connsiteX4" fmla="*/ 1087133 w 3638574"/>
                <a:gd name="connsiteY4" fmla="*/ 3238920 h 4492350"/>
                <a:gd name="connsiteX5" fmla="*/ 365518 w 3638574"/>
                <a:gd name="connsiteY5" fmla="*/ 2420026 h 4492350"/>
                <a:gd name="connsiteX6" fmla="*/ 1719677 w 3638574"/>
                <a:gd name="connsiteY6" fmla="*/ 3519376 h 4492350"/>
                <a:gd name="connsiteX7" fmla="*/ 1627995 w 3638574"/>
                <a:gd name="connsiteY7" fmla="*/ 2400346 h 4492350"/>
                <a:gd name="connsiteX8" fmla="*/ 4198 w 3638574"/>
                <a:gd name="connsiteY8" fmla="*/ 742880 h 4492350"/>
                <a:gd name="connsiteX9" fmla="*/ 932867 w 3638574"/>
                <a:gd name="connsiteY9" fmla="*/ 1924493 h 4492350"/>
                <a:gd name="connsiteX10" fmla="*/ 1037607 w 3638574"/>
                <a:gd name="connsiteY10" fmla="*/ 857226 h 4492350"/>
                <a:gd name="connsiteX11" fmla="*/ 1138710 w 3638574"/>
                <a:gd name="connsiteY11" fmla="*/ 2026621 h 4492350"/>
                <a:gd name="connsiteX12" fmla="*/ 1658679 w 3638574"/>
                <a:gd name="connsiteY12" fmla="*/ 2194318 h 4492350"/>
                <a:gd name="connsiteX13" fmla="*/ 1900430 w 3638574"/>
                <a:gd name="connsiteY13" fmla="*/ 0 h 4492350"/>
                <a:gd name="connsiteX14" fmla="*/ 1971873 w 3638574"/>
                <a:gd name="connsiteY14" fmla="*/ 986216 h 4492350"/>
                <a:gd name="connsiteX15" fmla="*/ 1826002 w 3638574"/>
                <a:gd name="connsiteY15" fmla="*/ 2060385 h 4492350"/>
                <a:gd name="connsiteX16" fmla="*/ 2001533 w 3638574"/>
                <a:gd name="connsiteY16" fmla="*/ 3046321 h 4492350"/>
                <a:gd name="connsiteX17" fmla="*/ 2591546 w 3638574"/>
                <a:gd name="connsiteY17" fmla="*/ 2519916 h 4492350"/>
                <a:gd name="connsiteX18" fmla="*/ 2857733 w 3638574"/>
                <a:gd name="connsiteY18" fmla="*/ 1291762 h 4492350"/>
                <a:gd name="connsiteX19" fmla="*/ 2750848 w 3638574"/>
                <a:gd name="connsiteY19" fmla="*/ 2383091 h 4492350"/>
                <a:gd name="connsiteX20" fmla="*/ 3638574 w 3638574"/>
                <a:gd name="connsiteY20" fmla="*/ 1124252 h 4492350"/>
                <a:gd name="connsiteX21" fmla="*/ 2166244 w 3638574"/>
                <a:gd name="connsiteY21" fmla="*/ 3370521 h 4492350"/>
                <a:gd name="connsiteX22" fmla="*/ 2113081 w 3638574"/>
                <a:gd name="connsiteY22" fmla="*/ 3817088 h 4492350"/>
                <a:gd name="connsiteX23" fmla="*/ 3261397 w 3638574"/>
                <a:gd name="connsiteY23" fmla="*/ 3094074 h 4492350"/>
                <a:gd name="connsiteX24" fmla="*/ 2138356 w 3638574"/>
                <a:gd name="connsiteY24" fmla="*/ 4030951 h 4492350"/>
                <a:gd name="connsiteX25" fmla="*/ 2176877 w 3638574"/>
                <a:gd name="connsiteY25" fmla="*/ 4476307 h 4492350"/>
                <a:gd name="connsiteX26" fmla="*/ 2162233 w 3638574"/>
                <a:gd name="connsiteY26" fmla="*/ 4491415 h 4492350"/>
                <a:gd name="connsiteX27" fmla="*/ 1687779 w 3638574"/>
                <a:gd name="connsiteY27" fmla="*/ 4492350 h 4492350"/>
                <a:gd name="connsiteX0" fmla="*/ 1687779 w 3638574"/>
                <a:gd name="connsiteY0" fmla="*/ 4492350 h 4492350"/>
                <a:gd name="connsiteX1" fmla="*/ 1740942 w 3638574"/>
                <a:gd name="connsiteY1" fmla="*/ 3785190 h 4492350"/>
                <a:gd name="connsiteX2" fmla="*/ 1239812 w 3638574"/>
                <a:gd name="connsiteY2" fmla="*/ 3369121 h 4492350"/>
                <a:gd name="connsiteX3" fmla="*/ 0 w 3638574"/>
                <a:gd name="connsiteY3" fmla="*/ 2917145 h 4492350"/>
                <a:gd name="connsiteX4" fmla="*/ 1087133 w 3638574"/>
                <a:gd name="connsiteY4" fmla="*/ 3238920 h 4492350"/>
                <a:gd name="connsiteX5" fmla="*/ 365518 w 3638574"/>
                <a:gd name="connsiteY5" fmla="*/ 2420026 h 4492350"/>
                <a:gd name="connsiteX6" fmla="*/ 1719677 w 3638574"/>
                <a:gd name="connsiteY6" fmla="*/ 3519376 h 4492350"/>
                <a:gd name="connsiteX7" fmla="*/ 1627995 w 3638574"/>
                <a:gd name="connsiteY7" fmla="*/ 2400346 h 4492350"/>
                <a:gd name="connsiteX8" fmla="*/ 4198 w 3638574"/>
                <a:gd name="connsiteY8" fmla="*/ 742880 h 4492350"/>
                <a:gd name="connsiteX9" fmla="*/ 932867 w 3638574"/>
                <a:gd name="connsiteY9" fmla="*/ 1924493 h 4492350"/>
                <a:gd name="connsiteX10" fmla="*/ 1037607 w 3638574"/>
                <a:gd name="connsiteY10" fmla="*/ 857226 h 4492350"/>
                <a:gd name="connsiteX11" fmla="*/ 1138710 w 3638574"/>
                <a:gd name="connsiteY11" fmla="*/ 2026621 h 4492350"/>
                <a:gd name="connsiteX12" fmla="*/ 1658679 w 3638574"/>
                <a:gd name="connsiteY12" fmla="*/ 2194318 h 4492350"/>
                <a:gd name="connsiteX13" fmla="*/ 1900430 w 3638574"/>
                <a:gd name="connsiteY13" fmla="*/ 0 h 4492350"/>
                <a:gd name="connsiteX14" fmla="*/ 1971873 w 3638574"/>
                <a:gd name="connsiteY14" fmla="*/ 986216 h 4492350"/>
                <a:gd name="connsiteX15" fmla="*/ 1826002 w 3638574"/>
                <a:gd name="connsiteY15" fmla="*/ 2060385 h 4492350"/>
                <a:gd name="connsiteX16" fmla="*/ 2001533 w 3638574"/>
                <a:gd name="connsiteY16" fmla="*/ 3046321 h 4492350"/>
                <a:gd name="connsiteX17" fmla="*/ 2591546 w 3638574"/>
                <a:gd name="connsiteY17" fmla="*/ 2519916 h 4492350"/>
                <a:gd name="connsiteX18" fmla="*/ 2857733 w 3638574"/>
                <a:gd name="connsiteY18" fmla="*/ 1291762 h 4492350"/>
                <a:gd name="connsiteX19" fmla="*/ 2750848 w 3638574"/>
                <a:gd name="connsiteY19" fmla="*/ 2383091 h 4492350"/>
                <a:gd name="connsiteX20" fmla="*/ 3638574 w 3638574"/>
                <a:gd name="connsiteY20" fmla="*/ 1124252 h 4492350"/>
                <a:gd name="connsiteX21" fmla="*/ 2166244 w 3638574"/>
                <a:gd name="connsiteY21" fmla="*/ 3370521 h 4492350"/>
                <a:gd name="connsiteX22" fmla="*/ 2113081 w 3638574"/>
                <a:gd name="connsiteY22" fmla="*/ 3817088 h 4492350"/>
                <a:gd name="connsiteX23" fmla="*/ 3261397 w 3638574"/>
                <a:gd name="connsiteY23" fmla="*/ 3094074 h 4492350"/>
                <a:gd name="connsiteX24" fmla="*/ 2138356 w 3638574"/>
                <a:gd name="connsiteY24" fmla="*/ 4030951 h 4492350"/>
                <a:gd name="connsiteX25" fmla="*/ 2176877 w 3638574"/>
                <a:gd name="connsiteY25" fmla="*/ 4476307 h 4492350"/>
                <a:gd name="connsiteX26" fmla="*/ 2162233 w 3638574"/>
                <a:gd name="connsiteY26" fmla="*/ 4491415 h 4492350"/>
                <a:gd name="connsiteX27" fmla="*/ 1687779 w 3638574"/>
                <a:gd name="connsiteY27" fmla="*/ 4492350 h 4492350"/>
                <a:gd name="connsiteX0" fmla="*/ 1687779 w 3638574"/>
                <a:gd name="connsiteY0" fmla="*/ 4492350 h 4492350"/>
                <a:gd name="connsiteX1" fmla="*/ 1740942 w 3638574"/>
                <a:gd name="connsiteY1" fmla="*/ 3785190 h 4492350"/>
                <a:gd name="connsiteX2" fmla="*/ 1239812 w 3638574"/>
                <a:gd name="connsiteY2" fmla="*/ 3369121 h 4492350"/>
                <a:gd name="connsiteX3" fmla="*/ 0 w 3638574"/>
                <a:gd name="connsiteY3" fmla="*/ 2917145 h 4492350"/>
                <a:gd name="connsiteX4" fmla="*/ 1087133 w 3638574"/>
                <a:gd name="connsiteY4" fmla="*/ 3238920 h 4492350"/>
                <a:gd name="connsiteX5" fmla="*/ 389581 w 3638574"/>
                <a:gd name="connsiteY5" fmla="*/ 2412005 h 4492350"/>
                <a:gd name="connsiteX6" fmla="*/ 1719677 w 3638574"/>
                <a:gd name="connsiteY6" fmla="*/ 3519376 h 4492350"/>
                <a:gd name="connsiteX7" fmla="*/ 1627995 w 3638574"/>
                <a:gd name="connsiteY7" fmla="*/ 2400346 h 4492350"/>
                <a:gd name="connsiteX8" fmla="*/ 4198 w 3638574"/>
                <a:gd name="connsiteY8" fmla="*/ 742880 h 4492350"/>
                <a:gd name="connsiteX9" fmla="*/ 932867 w 3638574"/>
                <a:gd name="connsiteY9" fmla="*/ 1924493 h 4492350"/>
                <a:gd name="connsiteX10" fmla="*/ 1037607 w 3638574"/>
                <a:gd name="connsiteY10" fmla="*/ 857226 h 4492350"/>
                <a:gd name="connsiteX11" fmla="*/ 1138710 w 3638574"/>
                <a:gd name="connsiteY11" fmla="*/ 2026621 h 4492350"/>
                <a:gd name="connsiteX12" fmla="*/ 1658679 w 3638574"/>
                <a:gd name="connsiteY12" fmla="*/ 2194318 h 4492350"/>
                <a:gd name="connsiteX13" fmla="*/ 1900430 w 3638574"/>
                <a:gd name="connsiteY13" fmla="*/ 0 h 4492350"/>
                <a:gd name="connsiteX14" fmla="*/ 1971873 w 3638574"/>
                <a:gd name="connsiteY14" fmla="*/ 986216 h 4492350"/>
                <a:gd name="connsiteX15" fmla="*/ 1826002 w 3638574"/>
                <a:gd name="connsiteY15" fmla="*/ 2060385 h 4492350"/>
                <a:gd name="connsiteX16" fmla="*/ 2001533 w 3638574"/>
                <a:gd name="connsiteY16" fmla="*/ 3046321 h 4492350"/>
                <a:gd name="connsiteX17" fmla="*/ 2591546 w 3638574"/>
                <a:gd name="connsiteY17" fmla="*/ 2519916 h 4492350"/>
                <a:gd name="connsiteX18" fmla="*/ 2857733 w 3638574"/>
                <a:gd name="connsiteY18" fmla="*/ 1291762 h 4492350"/>
                <a:gd name="connsiteX19" fmla="*/ 2750848 w 3638574"/>
                <a:gd name="connsiteY19" fmla="*/ 2383091 h 4492350"/>
                <a:gd name="connsiteX20" fmla="*/ 3638574 w 3638574"/>
                <a:gd name="connsiteY20" fmla="*/ 1124252 h 4492350"/>
                <a:gd name="connsiteX21" fmla="*/ 2166244 w 3638574"/>
                <a:gd name="connsiteY21" fmla="*/ 3370521 h 4492350"/>
                <a:gd name="connsiteX22" fmla="*/ 2113081 w 3638574"/>
                <a:gd name="connsiteY22" fmla="*/ 3817088 h 4492350"/>
                <a:gd name="connsiteX23" fmla="*/ 3261397 w 3638574"/>
                <a:gd name="connsiteY23" fmla="*/ 3094074 h 4492350"/>
                <a:gd name="connsiteX24" fmla="*/ 2138356 w 3638574"/>
                <a:gd name="connsiteY24" fmla="*/ 4030951 h 4492350"/>
                <a:gd name="connsiteX25" fmla="*/ 2176877 w 3638574"/>
                <a:gd name="connsiteY25" fmla="*/ 4476307 h 4492350"/>
                <a:gd name="connsiteX26" fmla="*/ 2162233 w 3638574"/>
                <a:gd name="connsiteY26" fmla="*/ 4491415 h 4492350"/>
                <a:gd name="connsiteX27" fmla="*/ 1687779 w 3638574"/>
                <a:gd name="connsiteY27" fmla="*/ 4492350 h 4492350"/>
                <a:gd name="connsiteX0" fmla="*/ 1687779 w 3638574"/>
                <a:gd name="connsiteY0" fmla="*/ 4492350 h 4492350"/>
                <a:gd name="connsiteX1" fmla="*/ 1740942 w 3638574"/>
                <a:gd name="connsiteY1" fmla="*/ 3785190 h 4492350"/>
                <a:gd name="connsiteX2" fmla="*/ 1239812 w 3638574"/>
                <a:gd name="connsiteY2" fmla="*/ 3369121 h 4492350"/>
                <a:gd name="connsiteX3" fmla="*/ 0 w 3638574"/>
                <a:gd name="connsiteY3" fmla="*/ 2917145 h 4492350"/>
                <a:gd name="connsiteX4" fmla="*/ 1087133 w 3638574"/>
                <a:gd name="connsiteY4" fmla="*/ 3238920 h 4492350"/>
                <a:gd name="connsiteX5" fmla="*/ 389581 w 3638574"/>
                <a:gd name="connsiteY5" fmla="*/ 2412005 h 4492350"/>
                <a:gd name="connsiteX6" fmla="*/ 1719677 w 3638574"/>
                <a:gd name="connsiteY6" fmla="*/ 3519376 h 4492350"/>
                <a:gd name="connsiteX7" fmla="*/ 1627995 w 3638574"/>
                <a:gd name="connsiteY7" fmla="*/ 2400346 h 4492350"/>
                <a:gd name="connsiteX8" fmla="*/ 4198 w 3638574"/>
                <a:gd name="connsiteY8" fmla="*/ 742880 h 4492350"/>
                <a:gd name="connsiteX9" fmla="*/ 932867 w 3638574"/>
                <a:gd name="connsiteY9" fmla="*/ 1924493 h 4492350"/>
                <a:gd name="connsiteX10" fmla="*/ 1037607 w 3638574"/>
                <a:gd name="connsiteY10" fmla="*/ 857226 h 4492350"/>
                <a:gd name="connsiteX11" fmla="*/ 1138710 w 3638574"/>
                <a:gd name="connsiteY11" fmla="*/ 2026621 h 4492350"/>
                <a:gd name="connsiteX12" fmla="*/ 1658679 w 3638574"/>
                <a:gd name="connsiteY12" fmla="*/ 2194318 h 4492350"/>
                <a:gd name="connsiteX13" fmla="*/ 1900430 w 3638574"/>
                <a:gd name="connsiteY13" fmla="*/ 0 h 4492350"/>
                <a:gd name="connsiteX14" fmla="*/ 1971873 w 3638574"/>
                <a:gd name="connsiteY14" fmla="*/ 986216 h 4492350"/>
                <a:gd name="connsiteX15" fmla="*/ 1826002 w 3638574"/>
                <a:gd name="connsiteY15" fmla="*/ 2060385 h 4492350"/>
                <a:gd name="connsiteX16" fmla="*/ 2001533 w 3638574"/>
                <a:gd name="connsiteY16" fmla="*/ 3046321 h 4492350"/>
                <a:gd name="connsiteX17" fmla="*/ 2591546 w 3638574"/>
                <a:gd name="connsiteY17" fmla="*/ 2519916 h 4492350"/>
                <a:gd name="connsiteX18" fmla="*/ 2857733 w 3638574"/>
                <a:gd name="connsiteY18" fmla="*/ 1291762 h 4492350"/>
                <a:gd name="connsiteX19" fmla="*/ 2750848 w 3638574"/>
                <a:gd name="connsiteY19" fmla="*/ 2383091 h 4492350"/>
                <a:gd name="connsiteX20" fmla="*/ 3638574 w 3638574"/>
                <a:gd name="connsiteY20" fmla="*/ 1124252 h 4492350"/>
                <a:gd name="connsiteX21" fmla="*/ 2166244 w 3638574"/>
                <a:gd name="connsiteY21" fmla="*/ 3370521 h 4492350"/>
                <a:gd name="connsiteX22" fmla="*/ 2113081 w 3638574"/>
                <a:gd name="connsiteY22" fmla="*/ 3817088 h 4492350"/>
                <a:gd name="connsiteX23" fmla="*/ 3261397 w 3638574"/>
                <a:gd name="connsiteY23" fmla="*/ 3094074 h 4492350"/>
                <a:gd name="connsiteX24" fmla="*/ 2138356 w 3638574"/>
                <a:gd name="connsiteY24" fmla="*/ 4030951 h 4492350"/>
                <a:gd name="connsiteX25" fmla="*/ 2176877 w 3638574"/>
                <a:gd name="connsiteY25" fmla="*/ 4476307 h 4492350"/>
                <a:gd name="connsiteX26" fmla="*/ 2162233 w 3638574"/>
                <a:gd name="connsiteY26" fmla="*/ 4491415 h 4492350"/>
                <a:gd name="connsiteX27" fmla="*/ 1687779 w 3638574"/>
                <a:gd name="connsiteY27" fmla="*/ 4492350 h 4492350"/>
                <a:gd name="connsiteX0" fmla="*/ 1687779 w 3638574"/>
                <a:gd name="connsiteY0" fmla="*/ 4492350 h 4492350"/>
                <a:gd name="connsiteX1" fmla="*/ 1740942 w 3638574"/>
                <a:gd name="connsiteY1" fmla="*/ 3785190 h 4492350"/>
                <a:gd name="connsiteX2" fmla="*/ 1239812 w 3638574"/>
                <a:gd name="connsiteY2" fmla="*/ 3369121 h 4492350"/>
                <a:gd name="connsiteX3" fmla="*/ 0 w 3638574"/>
                <a:gd name="connsiteY3" fmla="*/ 2917145 h 4492350"/>
                <a:gd name="connsiteX4" fmla="*/ 1087133 w 3638574"/>
                <a:gd name="connsiteY4" fmla="*/ 3238920 h 4492350"/>
                <a:gd name="connsiteX5" fmla="*/ 389581 w 3638574"/>
                <a:gd name="connsiteY5" fmla="*/ 2412005 h 4492350"/>
                <a:gd name="connsiteX6" fmla="*/ 1719677 w 3638574"/>
                <a:gd name="connsiteY6" fmla="*/ 3519376 h 4492350"/>
                <a:gd name="connsiteX7" fmla="*/ 1627995 w 3638574"/>
                <a:gd name="connsiteY7" fmla="*/ 2400346 h 4492350"/>
                <a:gd name="connsiteX8" fmla="*/ 4198 w 3638574"/>
                <a:gd name="connsiteY8" fmla="*/ 742880 h 4492350"/>
                <a:gd name="connsiteX9" fmla="*/ 932867 w 3638574"/>
                <a:gd name="connsiteY9" fmla="*/ 1924493 h 4492350"/>
                <a:gd name="connsiteX10" fmla="*/ 1037607 w 3638574"/>
                <a:gd name="connsiteY10" fmla="*/ 857226 h 4492350"/>
                <a:gd name="connsiteX11" fmla="*/ 1138710 w 3638574"/>
                <a:gd name="connsiteY11" fmla="*/ 2026621 h 4492350"/>
                <a:gd name="connsiteX12" fmla="*/ 1658679 w 3638574"/>
                <a:gd name="connsiteY12" fmla="*/ 2194318 h 4492350"/>
                <a:gd name="connsiteX13" fmla="*/ 1900430 w 3638574"/>
                <a:gd name="connsiteY13" fmla="*/ 0 h 4492350"/>
                <a:gd name="connsiteX14" fmla="*/ 1971873 w 3638574"/>
                <a:gd name="connsiteY14" fmla="*/ 986216 h 4492350"/>
                <a:gd name="connsiteX15" fmla="*/ 1826002 w 3638574"/>
                <a:gd name="connsiteY15" fmla="*/ 2060385 h 4492350"/>
                <a:gd name="connsiteX16" fmla="*/ 2001533 w 3638574"/>
                <a:gd name="connsiteY16" fmla="*/ 3046321 h 4492350"/>
                <a:gd name="connsiteX17" fmla="*/ 2591546 w 3638574"/>
                <a:gd name="connsiteY17" fmla="*/ 2519916 h 4492350"/>
                <a:gd name="connsiteX18" fmla="*/ 2857733 w 3638574"/>
                <a:gd name="connsiteY18" fmla="*/ 1291762 h 4492350"/>
                <a:gd name="connsiteX19" fmla="*/ 2750848 w 3638574"/>
                <a:gd name="connsiteY19" fmla="*/ 2383091 h 4492350"/>
                <a:gd name="connsiteX20" fmla="*/ 3638574 w 3638574"/>
                <a:gd name="connsiteY20" fmla="*/ 1124252 h 4492350"/>
                <a:gd name="connsiteX21" fmla="*/ 2166244 w 3638574"/>
                <a:gd name="connsiteY21" fmla="*/ 3370521 h 4492350"/>
                <a:gd name="connsiteX22" fmla="*/ 2113081 w 3638574"/>
                <a:gd name="connsiteY22" fmla="*/ 3817088 h 4492350"/>
                <a:gd name="connsiteX23" fmla="*/ 3261397 w 3638574"/>
                <a:gd name="connsiteY23" fmla="*/ 3094074 h 4492350"/>
                <a:gd name="connsiteX24" fmla="*/ 2138356 w 3638574"/>
                <a:gd name="connsiteY24" fmla="*/ 4030951 h 4492350"/>
                <a:gd name="connsiteX25" fmla="*/ 2176877 w 3638574"/>
                <a:gd name="connsiteY25" fmla="*/ 4476307 h 4492350"/>
                <a:gd name="connsiteX26" fmla="*/ 2162233 w 3638574"/>
                <a:gd name="connsiteY26" fmla="*/ 4491415 h 4492350"/>
                <a:gd name="connsiteX27" fmla="*/ 1687779 w 3638574"/>
                <a:gd name="connsiteY27" fmla="*/ 4492350 h 4492350"/>
                <a:gd name="connsiteX0" fmla="*/ 1687779 w 3638574"/>
                <a:gd name="connsiteY0" fmla="*/ 4492350 h 4492350"/>
                <a:gd name="connsiteX1" fmla="*/ 1740942 w 3638574"/>
                <a:gd name="connsiteY1" fmla="*/ 3785190 h 4492350"/>
                <a:gd name="connsiteX2" fmla="*/ 1239812 w 3638574"/>
                <a:gd name="connsiteY2" fmla="*/ 3369121 h 4492350"/>
                <a:gd name="connsiteX3" fmla="*/ 0 w 3638574"/>
                <a:gd name="connsiteY3" fmla="*/ 2917145 h 4492350"/>
                <a:gd name="connsiteX4" fmla="*/ 1087133 w 3638574"/>
                <a:gd name="connsiteY4" fmla="*/ 3238920 h 4492350"/>
                <a:gd name="connsiteX5" fmla="*/ 389581 w 3638574"/>
                <a:gd name="connsiteY5" fmla="*/ 2412005 h 4492350"/>
                <a:gd name="connsiteX6" fmla="*/ 1719677 w 3638574"/>
                <a:gd name="connsiteY6" fmla="*/ 3519376 h 4492350"/>
                <a:gd name="connsiteX7" fmla="*/ 1627995 w 3638574"/>
                <a:gd name="connsiteY7" fmla="*/ 2400346 h 4492350"/>
                <a:gd name="connsiteX8" fmla="*/ 4198 w 3638574"/>
                <a:gd name="connsiteY8" fmla="*/ 742880 h 4492350"/>
                <a:gd name="connsiteX9" fmla="*/ 932867 w 3638574"/>
                <a:gd name="connsiteY9" fmla="*/ 1924493 h 4492350"/>
                <a:gd name="connsiteX10" fmla="*/ 1037607 w 3638574"/>
                <a:gd name="connsiteY10" fmla="*/ 857226 h 4492350"/>
                <a:gd name="connsiteX11" fmla="*/ 1138710 w 3638574"/>
                <a:gd name="connsiteY11" fmla="*/ 2026621 h 4492350"/>
                <a:gd name="connsiteX12" fmla="*/ 1658679 w 3638574"/>
                <a:gd name="connsiteY12" fmla="*/ 2194318 h 4492350"/>
                <a:gd name="connsiteX13" fmla="*/ 1900430 w 3638574"/>
                <a:gd name="connsiteY13" fmla="*/ 0 h 4492350"/>
                <a:gd name="connsiteX14" fmla="*/ 1971873 w 3638574"/>
                <a:gd name="connsiteY14" fmla="*/ 986216 h 4492350"/>
                <a:gd name="connsiteX15" fmla="*/ 1826002 w 3638574"/>
                <a:gd name="connsiteY15" fmla="*/ 2060385 h 4492350"/>
                <a:gd name="connsiteX16" fmla="*/ 2001533 w 3638574"/>
                <a:gd name="connsiteY16" fmla="*/ 3046321 h 4492350"/>
                <a:gd name="connsiteX17" fmla="*/ 2591546 w 3638574"/>
                <a:gd name="connsiteY17" fmla="*/ 2519916 h 4492350"/>
                <a:gd name="connsiteX18" fmla="*/ 2857733 w 3638574"/>
                <a:gd name="connsiteY18" fmla="*/ 1291762 h 4492350"/>
                <a:gd name="connsiteX19" fmla="*/ 2750848 w 3638574"/>
                <a:gd name="connsiteY19" fmla="*/ 2383091 h 4492350"/>
                <a:gd name="connsiteX20" fmla="*/ 3638574 w 3638574"/>
                <a:gd name="connsiteY20" fmla="*/ 1124252 h 4492350"/>
                <a:gd name="connsiteX21" fmla="*/ 2166244 w 3638574"/>
                <a:gd name="connsiteY21" fmla="*/ 3370521 h 4492350"/>
                <a:gd name="connsiteX22" fmla="*/ 2113081 w 3638574"/>
                <a:gd name="connsiteY22" fmla="*/ 3817088 h 4492350"/>
                <a:gd name="connsiteX23" fmla="*/ 3261397 w 3638574"/>
                <a:gd name="connsiteY23" fmla="*/ 3094074 h 4492350"/>
                <a:gd name="connsiteX24" fmla="*/ 2138356 w 3638574"/>
                <a:gd name="connsiteY24" fmla="*/ 4030951 h 4492350"/>
                <a:gd name="connsiteX25" fmla="*/ 2176877 w 3638574"/>
                <a:gd name="connsiteY25" fmla="*/ 4476307 h 4492350"/>
                <a:gd name="connsiteX26" fmla="*/ 2162233 w 3638574"/>
                <a:gd name="connsiteY26" fmla="*/ 4491415 h 4492350"/>
                <a:gd name="connsiteX27" fmla="*/ 1687779 w 3638574"/>
                <a:gd name="connsiteY27" fmla="*/ 4492350 h 4492350"/>
                <a:gd name="connsiteX0" fmla="*/ 1687779 w 3638574"/>
                <a:gd name="connsiteY0" fmla="*/ 4492350 h 4492350"/>
                <a:gd name="connsiteX1" fmla="*/ 1740942 w 3638574"/>
                <a:gd name="connsiteY1" fmla="*/ 3785190 h 4492350"/>
                <a:gd name="connsiteX2" fmla="*/ 1239812 w 3638574"/>
                <a:gd name="connsiteY2" fmla="*/ 3369121 h 4492350"/>
                <a:gd name="connsiteX3" fmla="*/ 0 w 3638574"/>
                <a:gd name="connsiteY3" fmla="*/ 2917145 h 4492350"/>
                <a:gd name="connsiteX4" fmla="*/ 1087133 w 3638574"/>
                <a:gd name="connsiteY4" fmla="*/ 3238920 h 4492350"/>
                <a:gd name="connsiteX5" fmla="*/ 389581 w 3638574"/>
                <a:gd name="connsiteY5" fmla="*/ 2412005 h 4492350"/>
                <a:gd name="connsiteX6" fmla="*/ 1719677 w 3638574"/>
                <a:gd name="connsiteY6" fmla="*/ 3519376 h 4492350"/>
                <a:gd name="connsiteX7" fmla="*/ 1627995 w 3638574"/>
                <a:gd name="connsiteY7" fmla="*/ 2400346 h 4492350"/>
                <a:gd name="connsiteX8" fmla="*/ 4198 w 3638574"/>
                <a:gd name="connsiteY8" fmla="*/ 742880 h 4492350"/>
                <a:gd name="connsiteX9" fmla="*/ 932867 w 3638574"/>
                <a:gd name="connsiteY9" fmla="*/ 1924493 h 4492350"/>
                <a:gd name="connsiteX10" fmla="*/ 1037607 w 3638574"/>
                <a:gd name="connsiteY10" fmla="*/ 857226 h 4492350"/>
                <a:gd name="connsiteX11" fmla="*/ 1138710 w 3638574"/>
                <a:gd name="connsiteY11" fmla="*/ 2026621 h 4492350"/>
                <a:gd name="connsiteX12" fmla="*/ 1658679 w 3638574"/>
                <a:gd name="connsiteY12" fmla="*/ 2194318 h 4492350"/>
                <a:gd name="connsiteX13" fmla="*/ 1900430 w 3638574"/>
                <a:gd name="connsiteY13" fmla="*/ 0 h 4492350"/>
                <a:gd name="connsiteX14" fmla="*/ 1971873 w 3638574"/>
                <a:gd name="connsiteY14" fmla="*/ 986216 h 4492350"/>
                <a:gd name="connsiteX15" fmla="*/ 1826002 w 3638574"/>
                <a:gd name="connsiteY15" fmla="*/ 2060385 h 4492350"/>
                <a:gd name="connsiteX16" fmla="*/ 2001533 w 3638574"/>
                <a:gd name="connsiteY16" fmla="*/ 3046321 h 4492350"/>
                <a:gd name="connsiteX17" fmla="*/ 2591546 w 3638574"/>
                <a:gd name="connsiteY17" fmla="*/ 2519916 h 4492350"/>
                <a:gd name="connsiteX18" fmla="*/ 2857733 w 3638574"/>
                <a:gd name="connsiteY18" fmla="*/ 1291762 h 4492350"/>
                <a:gd name="connsiteX19" fmla="*/ 2750848 w 3638574"/>
                <a:gd name="connsiteY19" fmla="*/ 2383091 h 4492350"/>
                <a:gd name="connsiteX20" fmla="*/ 3638574 w 3638574"/>
                <a:gd name="connsiteY20" fmla="*/ 1124252 h 4492350"/>
                <a:gd name="connsiteX21" fmla="*/ 2166244 w 3638574"/>
                <a:gd name="connsiteY21" fmla="*/ 3370521 h 4492350"/>
                <a:gd name="connsiteX22" fmla="*/ 2113081 w 3638574"/>
                <a:gd name="connsiteY22" fmla="*/ 3817088 h 4492350"/>
                <a:gd name="connsiteX23" fmla="*/ 3261397 w 3638574"/>
                <a:gd name="connsiteY23" fmla="*/ 3094074 h 4492350"/>
                <a:gd name="connsiteX24" fmla="*/ 2138356 w 3638574"/>
                <a:gd name="connsiteY24" fmla="*/ 4030951 h 4492350"/>
                <a:gd name="connsiteX25" fmla="*/ 2176877 w 3638574"/>
                <a:gd name="connsiteY25" fmla="*/ 4476307 h 4492350"/>
                <a:gd name="connsiteX26" fmla="*/ 2162233 w 3638574"/>
                <a:gd name="connsiteY26" fmla="*/ 4491415 h 4492350"/>
                <a:gd name="connsiteX27" fmla="*/ 1687779 w 3638574"/>
                <a:gd name="connsiteY27" fmla="*/ 4492350 h 4492350"/>
                <a:gd name="connsiteX0" fmla="*/ 1687779 w 3638574"/>
                <a:gd name="connsiteY0" fmla="*/ 4492350 h 4492350"/>
                <a:gd name="connsiteX1" fmla="*/ 1740942 w 3638574"/>
                <a:gd name="connsiteY1" fmla="*/ 3785190 h 4492350"/>
                <a:gd name="connsiteX2" fmla="*/ 1239812 w 3638574"/>
                <a:gd name="connsiteY2" fmla="*/ 3369121 h 4492350"/>
                <a:gd name="connsiteX3" fmla="*/ 0 w 3638574"/>
                <a:gd name="connsiteY3" fmla="*/ 2917145 h 4492350"/>
                <a:gd name="connsiteX4" fmla="*/ 1087133 w 3638574"/>
                <a:gd name="connsiteY4" fmla="*/ 3238920 h 4492350"/>
                <a:gd name="connsiteX5" fmla="*/ 389581 w 3638574"/>
                <a:gd name="connsiteY5" fmla="*/ 2412005 h 4492350"/>
                <a:gd name="connsiteX6" fmla="*/ 1719677 w 3638574"/>
                <a:gd name="connsiteY6" fmla="*/ 3519376 h 4492350"/>
                <a:gd name="connsiteX7" fmla="*/ 1627995 w 3638574"/>
                <a:gd name="connsiteY7" fmla="*/ 2400346 h 4492350"/>
                <a:gd name="connsiteX8" fmla="*/ 4198 w 3638574"/>
                <a:gd name="connsiteY8" fmla="*/ 742880 h 4492350"/>
                <a:gd name="connsiteX9" fmla="*/ 932867 w 3638574"/>
                <a:gd name="connsiteY9" fmla="*/ 1924493 h 4492350"/>
                <a:gd name="connsiteX10" fmla="*/ 1037607 w 3638574"/>
                <a:gd name="connsiteY10" fmla="*/ 857226 h 4492350"/>
                <a:gd name="connsiteX11" fmla="*/ 1138710 w 3638574"/>
                <a:gd name="connsiteY11" fmla="*/ 2026621 h 4492350"/>
                <a:gd name="connsiteX12" fmla="*/ 1658679 w 3638574"/>
                <a:gd name="connsiteY12" fmla="*/ 2194318 h 4492350"/>
                <a:gd name="connsiteX13" fmla="*/ 1900430 w 3638574"/>
                <a:gd name="connsiteY13" fmla="*/ 0 h 4492350"/>
                <a:gd name="connsiteX14" fmla="*/ 1971873 w 3638574"/>
                <a:gd name="connsiteY14" fmla="*/ 986216 h 4492350"/>
                <a:gd name="connsiteX15" fmla="*/ 1826002 w 3638574"/>
                <a:gd name="connsiteY15" fmla="*/ 2060385 h 4492350"/>
                <a:gd name="connsiteX16" fmla="*/ 2001533 w 3638574"/>
                <a:gd name="connsiteY16" fmla="*/ 3046321 h 4492350"/>
                <a:gd name="connsiteX17" fmla="*/ 2591546 w 3638574"/>
                <a:gd name="connsiteY17" fmla="*/ 2519916 h 4492350"/>
                <a:gd name="connsiteX18" fmla="*/ 2857733 w 3638574"/>
                <a:gd name="connsiteY18" fmla="*/ 1291762 h 4492350"/>
                <a:gd name="connsiteX19" fmla="*/ 2750848 w 3638574"/>
                <a:gd name="connsiteY19" fmla="*/ 2383091 h 4492350"/>
                <a:gd name="connsiteX20" fmla="*/ 3638574 w 3638574"/>
                <a:gd name="connsiteY20" fmla="*/ 1124252 h 4492350"/>
                <a:gd name="connsiteX21" fmla="*/ 2166244 w 3638574"/>
                <a:gd name="connsiteY21" fmla="*/ 3370521 h 4492350"/>
                <a:gd name="connsiteX22" fmla="*/ 2113081 w 3638574"/>
                <a:gd name="connsiteY22" fmla="*/ 3817088 h 4492350"/>
                <a:gd name="connsiteX23" fmla="*/ 3261397 w 3638574"/>
                <a:gd name="connsiteY23" fmla="*/ 3094074 h 4492350"/>
                <a:gd name="connsiteX24" fmla="*/ 2138356 w 3638574"/>
                <a:gd name="connsiteY24" fmla="*/ 4030951 h 4492350"/>
                <a:gd name="connsiteX25" fmla="*/ 2176877 w 3638574"/>
                <a:gd name="connsiteY25" fmla="*/ 4476307 h 4492350"/>
                <a:gd name="connsiteX26" fmla="*/ 2162233 w 3638574"/>
                <a:gd name="connsiteY26" fmla="*/ 4491415 h 4492350"/>
                <a:gd name="connsiteX27" fmla="*/ 1687779 w 3638574"/>
                <a:gd name="connsiteY27" fmla="*/ 4492350 h 4492350"/>
                <a:gd name="connsiteX0" fmla="*/ 1687779 w 3638574"/>
                <a:gd name="connsiteY0" fmla="*/ 4492350 h 4492350"/>
                <a:gd name="connsiteX1" fmla="*/ 1740942 w 3638574"/>
                <a:gd name="connsiteY1" fmla="*/ 3785190 h 4492350"/>
                <a:gd name="connsiteX2" fmla="*/ 1239812 w 3638574"/>
                <a:gd name="connsiteY2" fmla="*/ 3369121 h 4492350"/>
                <a:gd name="connsiteX3" fmla="*/ 0 w 3638574"/>
                <a:gd name="connsiteY3" fmla="*/ 2917145 h 4492350"/>
                <a:gd name="connsiteX4" fmla="*/ 1087133 w 3638574"/>
                <a:gd name="connsiteY4" fmla="*/ 3238920 h 4492350"/>
                <a:gd name="connsiteX5" fmla="*/ 389581 w 3638574"/>
                <a:gd name="connsiteY5" fmla="*/ 2412005 h 4492350"/>
                <a:gd name="connsiteX6" fmla="*/ 1719677 w 3638574"/>
                <a:gd name="connsiteY6" fmla="*/ 3519376 h 4492350"/>
                <a:gd name="connsiteX7" fmla="*/ 1627995 w 3638574"/>
                <a:gd name="connsiteY7" fmla="*/ 2400346 h 4492350"/>
                <a:gd name="connsiteX8" fmla="*/ 4198 w 3638574"/>
                <a:gd name="connsiteY8" fmla="*/ 742880 h 4492350"/>
                <a:gd name="connsiteX9" fmla="*/ 932867 w 3638574"/>
                <a:gd name="connsiteY9" fmla="*/ 1924493 h 4492350"/>
                <a:gd name="connsiteX10" fmla="*/ 1037607 w 3638574"/>
                <a:gd name="connsiteY10" fmla="*/ 857226 h 4492350"/>
                <a:gd name="connsiteX11" fmla="*/ 1138710 w 3638574"/>
                <a:gd name="connsiteY11" fmla="*/ 2026621 h 4492350"/>
                <a:gd name="connsiteX12" fmla="*/ 1646038 w 3638574"/>
                <a:gd name="connsiteY12" fmla="*/ 2198532 h 4492350"/>
                <a:gd name="connsiteX13" fmla="*/ 1900430 w 3638574"/>
                <a:gd name="connsiteY13" fmla="*/ 0 h 4492350"/>
                <a:gd name="connsiteX14" fmla="*/ 1971873 w 3638574"/>
                <a:gd name="connsiteY14" fmla="*/ 986216 h 4492350"/>
                <a:gd name="connsiteX15" fmla="*/ 1826002 w 3638574"/>
                <a:gd name="connsiteY15" fmla="*/ 2060385 h 4492350"/>
                <a:gd name="connsiteX16" fmla="*/ 2001533 w 3638574"/>
                <a:gd name="connsiteY16" fmla="*/ 3046321 h 4492350"/>
                <a:gd name="connsiteX17" fmla="*/ 2591546 w 3638574"/>
                <a:gd name="connsiteY17" fmla="*/ 2519916 h 4492350"/>
                <a:gd name="connsiteX18" fmla="*/ 2857733 w 3638574"/>
                <a:gd name="connsiteY18" fmla="*/ 1291762 h 4492350"/>
                <a:gd name="connsiteX19" fmla="*/ 2750848 w 3638574"/>
                <a:gd name="connsiteY19" fmla="*/ 2383091 h 4492350"/>
                <a:gd name="connsiteX20" fmla="*/ 3638574 w 3638574"/>
                <a:gd name="connsiteY20" fmla="*/ 1124252 h 4492350"/>
                <a:gd name="connsiteX21" fmla="*/ 2166244 w 3638574"/>
                <a:gd name="connsiteY21" fmla="*/ 3370521 h 4492350"/>
                <a:gd name="connsiteX22" fmla="*/ 2113081 w 3638574"/>
                <a:gd name="connsiteY22" fmla="*/ 3817088 h 4492350"/>
                <a:gd name="connsiteX23" fmla="*/ 3261397 w 3638574"/>
                <a:gd name="connsiteY23" fmla="*/ 3094074 h 4492350"/>
                <a:gd name="connsiteX24" fmla="*/ 2138356 w 3638574"/>
                <a:gd name="connsiteY24" fmla="*/ 4030951 h 4492350"/>
                <a:gd name="connsiteX25" fmla="*/ 2176877 w 3638574"/>
                <a:gd name="connsiteY25" fmla="*/ 4476307 h 4492350"/>
                <a:gd name="connsiteX26" fmla="*/ 2162233 w 3638574"/>
                <a:gd name="connsiteY26" fmla="*/ 4491415 h 4492350"/>
                <a:gd name="connsiteX27" fmla="*/ 1687779 w 3638574"/>
                <a:gd name="connsiteY27" fmla="*/ 4492350 h 4492350"/>
                <a:gd name="connsiteX0" fmla="*/ 1687779 w 3638574"/>
                <a:gd name="connsiteY0" fmla="*/ 4492350 h 4492350"/>
                <a:gd name="connsiteX1" fmla="*/ 1719873 w 3638574"/>
                <a:gd name="connsiteY1" fmla="*/ 3785190 h 4492350"/>
                <a:gd name="connsiteX2" fmla="*/ 1239812 w 3638574"/>
                <a:gd name="connsiteY2" fmla="*/ 3369121 h 4492350"/>
                <a:gd name="connsiteX3" fmla="*/ 0 w 3638574"/>
                <a:gd name="connsiteY3" fmla="*/ 2917145 h 4492350"/>
                <a:gd name="connsiteX4" fmla="*/ 1087133 w 3638574"/>
                <a:gd name="connsiteY4" fmla="*/ 3238920 h 4492350"/>
                <a:gd name="connsiteX5" fmla="*/ 389581 w 3638574"/>
                <a:gd name="connsiteY5" fmla="*/ 2412005 h 4492350"/>
                <a:gd name="connsiteX6" fmla="*/ 1719677 w 3638574"/>
                <a:gd name="connsiteY6" fmla="*/ 3519376 h 4492350"/>
                <a:gd name="connsiteX7" fmla="*/ 1627995 w 3638574"/>
                <a:gd name="connsiteY7" fmla="*/ 2400346 h 4492350"/>
                <a:gd name="connsiteX8" fmla="*/ 4198 w 3638574"/>
                <a:gd name="connsiteY8" fmla="*/ 742880 h 4492350"/>
                <a:gd name="connsiteX9" fmla="*/ 932867 w 3638574"/>
                <a:gd name="connsiteY9" fmla="*/ 1924493 h 4492350"/>
                <a:gd name="connsiteX10" fmla="*/ 1037607 w 3638574"/>
                <a:gd name="connsiteY10" fmla="*/ 857226 h 4492350"/>
                <a:gd name="connsiteX11" fmla="*/ 1138710 w 3638574"/>
                <a:gd name="connsiteY11" fmla="*/ 2026621 h 4492350"/>
                <a:gd name="connsiteX12" fmla="*/ 1646038 w 3638574"/>
                <a:gd name="connsiteY12" fmla="*/ 2198532 h 4492350"/>
                <a:gd name="connsiteX13" fmla="*/ 1900430 w 3638574"/>
                <a:gd name="connsiteY13" fmla="*/ 0 h 4492350"/>
                <a:gd name="connsiteX14" fmla="*/ 1971873 w 3638574"/>
                <a:gd name="connsiteY14" fmla="*/ 986216 h 4492350"/>
                <a:gd name="connsiteX15" fmla="*/ 1826002 w 3638574"/>
                <a:gd name="connsiteY15" fmla="*/ 2060385 h 4492350"/>
                <a:gd name="connsiteX16" fmla="*/ 2001533 w 3638574"/>
                <a:gd name="connsiteY16" fmla="*/ 3046321 h 4492350"/>
                <a:gd name="connsiteX17" fmla="*/ 2591546 w 3638574"/>
                <a:gd name="connsiteY17" fmla="*/ 2519916 h 4492350"/>
                <a:gd name="connsiteX18" fmla="*/ 2857733 w 3638574"/>
                <a:gd name="connsiteY18" fmla="*/ 1291762 h 4492350"/>
                <a:gd name="connsiteX19" fmla="*/ 2750848 w 3638574"/>
                <a:gd name="connsiteY19" fmla="*/ 2383091 h 4492350"/>
                <a:gd name="connsiteX20" fmla="*/ 3638574 w 3638574"/>
                <a:gd name="connsiteY20" fmla="*/ 1124252 h 4492350"/>
                <a:gd name="connsiteX21" fmla="*/ 2166244 w 3638574"/>
                <a:gd name="connsiteY21" fmla="*/ 3370521 h 4492350"/>
                <a:gd name="connsiteX22" fmla="*/ 2113081 w 3638574"/>
                <a:gd name="connsiteY22" fmla="*/ 3817088 h 4492350"/>
                <a:gd name="connsiteX23" fmla="*/ 3261397 w 3638574"/>
                <a:gd name="connsiteY23" fmla="*/ 3094074 h 4492350"/>
                <a:gd name="connsiteX24" fmla="*/ 2138356 w 3638574"/>
                <a:gd name="connsiteY24" fmla="*/ 4030951 h 4492350"/>
                <a:gd name="connsiteX25" fmla="*/ 2176877 w 3638574"/>
                <a:gd name="connsiteY25" fmla="*/ 4476307 h 4492350"/>
                <a:gd name="connsiteX26" fmla="*/ 2162233 w 3638574"/>
                <a:gd name="connsiteY26" fmla="*/ 4491415 h 4492350"/>
                <a:gd name="connsiteX27" fmla="*/ 1687779 w 3638574"/>
                <a:gd name="connsiteY27" fmla="*/ 4492350 h 4492350"/>
                <a:gd name="connsiteX0" fmla="*/ 1687779 w 3638574"/>
                <a:gd name="connsiteY0" fmla="*/ 4492350 h 4492350"/>
                <a:gd name="connsiteX1" fmla="*/ 1703018 w 3638574"/>
                <a:gd name="connsiteY1" fmla="*/ 3785190 h 4492350"/>
                <a:gd name="connsiteX2" fmla="*/ 1239812 w 3638574"/>
                <a:gd name="connsiteY2" fmla="*/ 3369121 h 4492350"/>
                <a:gd name="connsiteX3" fmla="*/ 0 w 3638574"/>
                <a:gd name="connsiteY3" fmla="*/ 2917145 h 4492350"/>
                <a:gd name="connsiteX4" fmla="*/ 1087133 w 3638574"/>
                <a:gd name="connsiteY4" fmla="*/ 3238920 h 4492350"/>
                <a:gd name="connsiteX5" fmla="*/ 389581 w 3638574"/>
                <a:gd name="connsiteY5" fmla="*/ 2412005 h 4492350"/>
                <a:gd name="connsiteX6" fmla="*/ 1719677 w 3638574"/>
                <a:gd name="connsiteY6" fmla="*/ 3519376 h 4492350"/>
                <a:gd name="connsiteX7" fmla="*/ 1627995 w 3638574"/>
                <a:gd name="connsiteY7" fmla="*/ 2400346 h 4492350"/>
                <a:gd name="connsiteX8" fmla="*/ 4198 w 3638574"/>
                <a:gd name="connsiteY8" fmla="*/ 742880 h 4492350"/>
                <a:gd name="connsiteX9" fmla="*/ 932867 w 3638574"/>
                <a:gd name="connsiteY9" fmla="*/ 1924493 h 4492350"/>
                <a:gd name="connsiteX10" fmla="*/ 1037607 w 3638574"/>
                <a:gd name="connsiteY10" fmla="*/ 857226 h 4492350"/>
                <a:gd name="connsiteX11" fmla="*/ 1138710 w 3638574"/>
                <a:gd name="connsiteY11" fmla="*/ 2026621 h 4492350"/>
                <a:gd name="connsiteX12" fmla="*/ 1646038 w 3638574"/>
                <a:gd name="connsiteY12" fmla="*/ 2198532 h 4492350"/>
                <a:gd name="connsiteX13" fmla="*/ 1900430 w 3638574"/>
                <a:gd name="connsiteY13" fmla="*/ 0 h 4492350"/>
                <a:gd name="connsiteX14" fmla="*/ 1971873 w 3638574"/>
                <a:gd name="connsiteY14" fmla="*/ 986216 h 4492350"/>
                <a:gd name="connsiteX15" fmla="*/ 1826002 w 3638574"/>
                <a:gd name="connsiteY15" fmla="*/ 2060385 h 4492350"/>
                <a:gd name="connsiteX16" fmla="*/ 2001533 w 3638574"/>
                <a:gd name="connsiteY16" fmla="*/ 3046321 h 4492350"/>
                <a:gd name="connsiteX17" fmla="*/ 2591546 w 3638574"/>
                <a:gd name="connsiteY17" fmla="*/ 2519916 h 4492350"/>
                <a:gd name="connsiteX18" fmla="*/ 2857733 w 3638574"/>
                <a:gd name="connsiteY18" fmla="*/ 1291762 h 4492350"/>
                <a:gd name="connsiteX19" fmla="*/ 2750848 w 3638574"/>
                <a:gd name="connsiteY19" fmla="*/ 2383091 h 4492350"/>
                <a:gd name="connsiteX20" fmla="*/ 3638574 w 3638574"/>
                <a:gd name="connsiteY20" fmla="*/ 1124252 h 4492350"/>
                <a:gd name="connsiteX21" fmla="*/ 2166244 w 3638574"/>
                <a:gd name="connsiteY21" fmla="*/ 3370521 h 4492350"/>
                <a:gd name="connsiteX22" fmla="*/ 2113081 w 3638574"/>
                <a:gd name="connsiteY22" fmla="*/ 3817088 h 4492350"/>
                <a:gd name="connsiteX23" fmla="*/ 3261397 w 3638574"/>
                <a:gd name="connsiteY23" fmla="*/ 3094074 h 4492350"/>
                <a:gd name="connsiteX24" fmla="*/ 2138356 w 3638574"/>
                <a:gd name="connsiteY24" fmla="*/ 4030951 h 4492350"/>
                <a:gd name="connsiteX25" fmla="*/ 2176877 w 3638574"/>
                <a:gd name="connsiteY25" fmla="*/ 4476307 h 4492350"/>
                <a:gd name="connsiteX26" fmla="*/ 2162233 w 3638574"/>
                <a:gd name="connsiteY26" fmla="*/ 4491415 h 4492350"/>
                <a:gd name="connsiteX27" fmla="*/ 1687779 w 3638574"/>
                <a:gd name="connsiteY27" fmla="*/ 4492350 h 4492350"/>
                <a:gd name="connsiteX0" fmla="*/ 1687779 w 3638574"/>
                <a:gd name="connsiteY0" fmla="*/ 4492350 h 4492350"/>
                <a:gd name="connsiteX1" fmla="*/ 1703018 w 3638574"/>
                <a:gd name="connsiteY1" fmla="*/ 3785190 h 4492350"/>
                <a:gd name="connsiteX2" fmla="*/ 1239812 w 3638574"/>
                <a:gd name="connsiteY2" fmla="*/ 3369121 h 4492350"/>
                <a:gd name="connsiteX3" fmla="*/ 0 w 3638574"/>
                <a:gd name="connsiteY3" fmla="*/ 2917145 h 4492350"/>
                <a:gd name="connsiteX4" fmla="*/ 1087133 w 3638574"/>
                <a:gd name="connsiteY4" fmla="*/ 3238920 h 4492350"/>
                <a:gd name="connsiteX5" fmla="*/ 389581 w 3638574"/>
                <a:gd name="connsiteY5" fmla="*/ 2412005 h 4492350"/>
                <a:gd name="connsiteX6" fmla="*/ 1719677 w 3638574"/>
                <a:gd name="connsiteY6" fmla="*/ 3519376 h 4492350"/>
                <a:gd name="connsiteX7" fmla="*/ 1627995 w 3638574"/>
                <a:gd name="connsiteY7" fmla="*/ 2400346 h 4492350"/>
                <a:gd name="connsiteX8" fmla="*/ 4198 w 3638574"/>
                <a:gd name="connsiteY8" fmla="*/ 742880 h 4492350"/>
                <a:gd name="connsiteX9" fmla="*/ 932867 w 3638574"/>
                <a:gd name="connsiteY9" fmla="*/ 1924493 h 4492350"/>
                <a:gd name="connsiteX10" fmla="*/ 1037607 w 3638574"/>
                <a:gd name="connsiteY10" fmla="*/ 857226 h 4492350"/>
                <a:gd name="connsiteX11" fmla="*/ 1138710 w 3638574"/>
                <a:gd name="connsiteY11" fmla="*/ 2026621 h 4492350"/>
                <a:gd name="connsiteX12" fmla="*/ 1646038 w 3638574"/>
                <a:gd name="connsiteY12" fmla="*/ 2198532 h 4492350"/>
                <a:gd name="connsiteX13" fmla="*/ 1900430 w 3638574"/>
                <a:gd name="connsiteY13" fmla="*/ 0 h 4492350"/>
                <a:gd name="connsiteX14" fmla="*/ 1971873 w 3638574"/>
                <a:gd name="connsiteY14" fmla="*/ 986216 h 4492350"/>
                <a:gd name="connsiteX15" fmla="*/ 1826002 w 3638574"/>
                <a:gd name="connsiteY15" fmla="*/ 2060385 h 4492350"/>
                <a:gd name="connsiteX16" fmla="*/ 2001533 w 3638574"/>
                <a:gd name="connsiteY16" fmla="*/ 3046321 h 4492350"/>
                <a:gd name="connsiteX17" fmla="*/ 2591546 w 3638574"/>
                <a:gd name="connsiteY17" fmla="*/ 2519916 h 4492350"/>
                <a:gd name="connsiteX18" fmla="*/ 2857733 w 3638574"/>
                <a:gd name="connsiteY18" fmla="*/ 1291762 h 4492350"/>
                <a:gd name="connsiteX19" fmla="*/ 2750848 w 3638574"/>
                <a:gd name="connsiteY19" fmla="*/ 2383091 h 4492350"/>
                <a:gd name="connsiteX20" fmla="*/ 3638574 w 3638574"/>
                <a:gd name="connsiteY20" fmla="*/ 1124252 h 4492350"/>
                <a:gd name="connsiteX21" fmla="*/ 2166244 w 3638574"/>
                <a:gd name="connsiteY21" fmla="*/ 3370521 h 4492350"/>
                <a:gd name="connsiteX22" fmla="*/ 2121509 w 3638574"/>
                <a:gd name="connsiteY22" fmla="*/ 3808660 h 4492350"/>
                <a:gd name="connsiteX23" fmla="*/ 3261397 w 3638574"/>
                <a:gd name="connsiteY23" fmla="*/ 3094074 h 4492350"/>
                <a:gd name="connsiteX24" fmla="*/ 2138356 w 3638574"/>
                <a:gd name="connsiteY24" fmla="*/ 4030951 h 4492350"/>
                <a:gd name="connsiteX25" fmla="*/ 2176877 w 3638574"/>
                <a:gd name="connsiteY25" fmla="*/ 4476307 h 4492350"/>
                <a:gd name="connsiteX26" fmla="*/ 2162233 w 3638574"/>
                <a:gd name="connsiteY26" fmla="*/ 4491415 h 4492350"/>
                <a:gd name="connsiteX27" fmla="*/ 1687779 w 3638574"/>
                <a:gd name="connsiteY27" fmla="*/ 4492350 h 4492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638574" h="4492350">
                  <a:moveTo>
                    <a:pt x="1687779" y="4492350"/>
                  </a:moveTo>
                  <a:cubicBezTo>
                    <a:pt x="1649353" y="4280693"/>
                    <a:pt x="1685297" y="4020910"/>
                    <a:pt x="1703018" y="3785190"/>
                  </a:cubicBezTo>
                  <a:lnTo>
                    <a:pt x="1239812" y="3369121"/>
                  </a:lnTo>
                  <a:cubicBezTo>
                    <a:pt x="710236" y="3436368"/>
                    <a:pt x="325039" y="3138656"/>
                    <a:pt x="0" y="2917145"/>
                  </a:cubicBezTo>
                  <a:cubicBezTo>
                    <a:pt x="370399" y="3119320"/>
                    <a:pt x="1037576" y="3333525"/>
                    <a:pt x="1087133" y="3238920"/>
                  </a:cubicBezTo>
                  <a:cubicBezTo>
                    <a:pt x="945521" y="3141082"/>
                    <a:pt x="539214" y="2730422"/>
                    <a:pt x="389581" y="2412005"/>
                  </a:cubicBezTo>
                  <a:cubicBezTo>
                    <a:pt x="859682" y="2946896"/>
                    <a:pt x="1430048" y="3277253"/>
                    <a:pt x="1719677" y="3519376"/>
                  </a:cubicBezTo>
                  <a:cubicBezTo>
                    <a:pt x="1735906" y="3304113"/>
                    <a:pt x="1659893" y="2776030"/>
                    <a:pt x="1627995" y="2400346"/>
                  </a:cubicBezTo>
                  <a:cubicBezTo>
                    <a:pt x="725782" y="2160678"/>
                    <a:pt x="172484" y="1536000"/>
                    <a:pt x="4198" y="742880"/>
                  </a:cubicBezTo>
                  <a:cubicBezTo>
                    <a:pt x="248250" y="1210277"/>
                    <a:pt x="456205" y="1649601"/>
                    <a:pt x="932867" y="1924493"/>
                  </a:cubicBezTo>
                  <a:cubicBezTo>
                    <a:pt x="1158949" y="1666327"/>
                    <a:pt x="1108304" y="1211645"/>
                    <a:pt x="1037607" y="857226"/>
                  </a:cubicBezTo>
                  <a:cubicBezTo>
                    <a:pt x="1222371" y="1153446"/>
                    <a:pt x="1266767" y="1586023"/>
                    <a:pt x="1138710" y="2026621"/>
                  </a:cubicBezTo>
                  <a:cubicBezTo>
                    <a:pt x="1250538" y="2109256"/>
                    <a:pt x="1570304" y="2252254"/>
                    <a:pt x="1646038" y="2198532"/>
                  </a:cubicBezTo>
                  <a:cubicBezTo>
                    <a:pt x="1690527" y="1476450"/>
                    <a:pt x="1904067" y="874481"/>
                    <a:pt x="1900430" y="0"/>
                  </a:cubicBezTo>
                  <a:cubicBezTo>
                    <a:pt x="1976693" y="192349"/>
                    <a:pt x="2015482" y="645373"/>
                    <a:pt x="1971873" y="986216"/>
                  </a:cubicBezTo>
                  <a:cubicBezTo>
                    <a:pt x="1947436" y="1177213"/>
                    <a:pt x="1846749" y="1657958"/>
                    <a:pt x="1826002" y="2060385"/>
                  </a:cubicBezTo>
                  <a:cubicBezTo>
                    <a:pt x="1811014" y="2351099"/>
                    <a:pt x="1951043" y="3007770"/>
                    <a:pt x="2001533" y="3046321"/>
                  </a:cubicBezTo>
                  <a:cubicBezTo>
                    <a:pt x="2041794" y="3055338"/>
                    <a:pt x="2575349" y="2567047"/>
                    <a:pt x="2591546" y="2519916"/>
                  </a:cubicBezTo>
                  <a:cubicBezTo>
                    <a:pt x="2482423" y="2107858"/>
                    <a:pt x="2569814" y="1503293"/>
                    <a:pt x="2857733" y="1291762"/>
                  </a:cubicBezTo>
                  <a:cubicBezTo>
                    <a:pt x="2648315" y="1639496"/>
                    <a:pt x="2663487" y="2195777"/>
                    <a:pt x="2750848" y="2383091"/>
                  </a:cubicBezTo>
                  <a:cubicBezTo>
                    <a:pt x="3066810" y="2282983"/>
                    <a:pt x="3503085" y="1513118"/>
                    <a:pt x="3638574" y="1124252"/>
                  </a:cubicBezTo>
                  <a:cubicBezTo>
                    <a:pt x="3492704" y="2254009"/>
                    <a:pt x="2460505" y="2814271"/>
                    <a:pt x="2166244" y="3370521"/>
                  </a:cubicBezTo>
                  <a:cubicBezTo>
                    <a:pt x="2148523" y="3519377"/>
                    <a:pt x="2147251" y="3667825"/>
                    <a:pt x="2121509" y="3808660"/>
                  </a:cubicBezTo>
                  <a:cubicBezTo>
                    <a:pt x="2452144" y="3808286"/>
                    <a:pt x="3159362" y="3298984"/>
                    <a:pt x="3261397" y="3094074"/>
                  </a:cubicBezTo>
                  <a:cubicBezTo>
                    <a:pt x="3262702" y="3429094"/>
                    <a:pt x="2493987" y="3820258"/>
                    <a:pt x="2138356" y="4030951"/>
                  </a:cubicBezTo>
                  <a:cubicBezTo>
                    <a:pt x="2116438" y="4040371"/>
                    <a:pt x="2182753" y="4334539"/>
                    <a:pt x="2176877" y="4476307"/>
                  </a:cubicBezTo>
                  <a:cubicBezTo>
                    <a:pt x="2170659" y="4477332"/>
                    <a:pt x="2168451" y="4490390"/>
                    <a:pt x="2162233" y="4491415"/>
                  </a:cubicBezTo>
                  <a:lnTo>
                    <a:pt x="1687779" y="449235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椭圆 9"/>
            <p:cNvSpPr>
              <a:spLocks noChangeAspect="1"/>
            </p:cNvSpPr>
            <p:nvPr/>
          </p:nvSpPr>
          <p:spPr>
            <a:xfrm>
              <a:off x="3067346" y="568529"/>
              <a:ext cx="576000" cy="656783"/>
            </a:xfrm>
            <a:prstGeom prst="ellipse">
              <a:avLst/>
            </a:pr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TW" sz="1200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椭圆 10"/>
            <p:cNvSpPr>
              <a:spLocks noChangeAspect="1"/>
            </p:cNvSpPr>
            <p:nvPr/>
          </p:nvSpPr>
          <p:spPr>
            <a:xfrm>
              <a:off x="5114819" y="1723263"/>
              <a:ext cx="741667" cy="864000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00" dirty="0">
                <a:solidFill>
                  <a:srgbClr val="FFFFFF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endParaRPr>
            </a:p>
          </p:txBody>
        </p:sp>
        <p:sp>
          <p:nvSpPr>
            <p:cNvPr id="12" name="椭圆 11"/>
            <p:cNvSpPr>
              <a:spLocks noChangeAspect="1"/>
            </p:cNvSpPr>
            <p:nvPr/>
          </p:nvSpPr>
          <p:spPr>
            <a:xfrm>
              <a:off x="1117338" y="1384503"/>
              <a:ext cx="600025" cy="742362"/>
            </a:xfrm>
            <a:prstGeom prst="ellipse">
              <a:avLst/>
            </a:pr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altLang="zh-TW" sz="800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lvl="0" algn="ctr"/>
              <a:endParaRPr lang="zh-CN" altLang="en-US" sz="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椭圆 12"/>
            <p:cNvSpPr>
              <a:spLocks noChangeAspect="1"/>
            </p:cNvSpPr>
            <p:nvPr/>
          </p:nvSpPr>
          <p:spPr>
            <a:xfrm>
              <a:off x="1141364" y="3553981"/>
              <a:ext cx="576000" cy="620511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椭圆 13"/>
            <p:cNvSpPr>
              <a:spLocks noChangeAspect="1"/>
            </p:cNvSpPr>
            <p:nvPr/>
          </p:nvSpPr>
          <p:spPr>
            <a:xfrm>
              <a:off x="4553930" y="3702866"/>
              <a:ext cx="576001" cy="675694"/>
            </a:xfrm>
            <a:prstGeom prst="ellipse">
              <a:avLst/>
            </a:pr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椭圆 14"/>
            <p:cNvSpPr>
              <a:spLocks noChangeAspect="1"/>
            </p:cNvSpPr>
            <p:nvPr/>
          </p:nvSpPr>
          <p:spPr>
            <a:xfrm>
              <a:off x="4008925" y="1615427"/>
              <a:ext cx="874963" cy="945895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椭圆 15"/>
            <p:cNvSpPr>
              <a:spLocks noChangeAspect="1"/>
            </p:cNvSpPr>
            <p:nvPr/>
          </p:nvSpPr>
          <p:spPr>
            <a:xfrm>
              <a:off x="2253739" y="1225312"/>
              <a:ext cx="758803" cy="901553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TW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椭圆 16"/>
            <p:cNvSpPr>
              <a:spLocks noChangeAspect="1"/>
            </p:cNvSpPr>
            <p:nvPr/>
          </p:nvSpPr>
          <p:spPr>
            <a:xfrm>
              <a:off x="3379361" y="2780910"/>
              <a:ext cx="288000" cy="288000"/>
            </a:xfrm>
            <a:prstGeom prst="ellipse">
              <a:avLst/>
            </a:pr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椭圆 17"/>
            <p:cNvSpPr>
              <a:spLocks noChangeAspect="1"/>
            </p:cNvSpPr>
            <p:nvPr/>
          </p:nvSpPr>
          <p:spPr>
            <a:xfrm>
              <a:off x="4512681" y="2699148"/>
              <a:ext cx="288000" cy="288000"/>
            </a:xfrm>
            <a:prstGeom prst="ellipse">
              <a:avLst/>
            </a:pr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椭圆 18"/>
            <p:cNvSpPr>
              <a:spLocks noChangeAspect="1"/>
            </p:cNvSpPr>
            <p:nvPr/>
          </p:nvSpPr>
          <p:spPr>
            <a:xfrm>
              <a:off x="3012542" y="2126864"/>
              <a:ext cx="288000" cy="288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椭圆 19"/>
            <p:cNvSpPr>
              <a:spLocks noChangeAspect="1"/>
            </p:cNvSpPr>
            <p:nvPr/>
          </p:nvSpPr>
          <p:spPr>
            <a:xfrm>
              <a:off x="1996735" y="2576819"/>
              <a:ext cx="288000" cy="288000"/>
            </a:xfrm>
            <a:prstGeom prst="ellipse">
              <a:avLst/>
            </a:pr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椭圆 20"/>
            <p:cNvSpPr>
              <a:spLocks noChangeAspect="1"/>
            </p:cNvSpPr>
            <p:nvPr/>
          </p:nvSpPr>
          <p:spPr>
            <a:xfrm>
              <a:off x="1828224" y="3455424"/>
              <a:ext cx="288000" cy="288000"/>
            </a:xfrm>
            <a:prstGeom prst="ellipse">
              <a:avLst/>
            </a:pr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椭圆 21"/>
            <p:cNvSpPr>
              <a:spLocks noChangeAspect="1"/>
            </p:cNvSpPr>
            <p:nvPr/>
          </p:nvSpPr>
          <p:spPr>
            <a:xfrm>
              <a:off x="2588233" y="4077918"/>
              <a:ext cx="288000" cy="288000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椭圆 22"/>
            <p:cNvSpPr>
              <a:spLocks noChangeAspect="1"/>
            </p:cNvSpPr>
            <p:nvPr/>
          </p:nvSpPr>
          <p:spPr>
            <a:xfrm>
              <a:off x="3516909" y="3743424"/>
              <a:ext cx="288000" cy="288000"/>
            </a:xfrm>
            <a:prstGeom prst="ellipse">
              <a:avLst/>
            </a:pr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椭圆 23"/>
            <p:cNvSpPr>
              <a:spLocks noChangeAspect="1"/>
            </p:cNvSpPr>
            <p:nvPr/>
          </p:nvSpPr>
          <p:spPr>
            <a:xfrm>
              <a:off x="3954758" y="4550164"/>
              <a:ext cx="288000" cy="288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6" name="矩形 25"/>
          <p:cNvSpPr/>
          <p:nvPr/>
        </p:nvSpPr>
        <p:spPr>
          <a:xfrm>
            <a:off x="527312" y="1408734"/>
            <a:ext cx="3323342" cy="569385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TW" altLang="en-US" sz="2000" dirty="0" smtClean="0">
                <a:solidFill>
                  <a:schemeClr val="bg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  <a:cs typeface="Arial Unicode MS" panose="020B0604020202020204" pitchFamily="34" charset="-120"/>
              </a:rPr>
              <a:t>根據</a:t>
            </a:r>
            <a:r>
              <a:rPr lang="en-US" altLang="zh-TW" sz="2000" dirty="0">
                <a:solidFill>
                  <a:schemeClr val="bg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  <a:cs typeface="Arial Unicode MS" panose="020B0604020202020204" pitchFamily="34" charset="-120"/>
              </a:rPr>
              <a:t>《</a:t>
            </a:r>
            <a:r>
              <a:rPr lang="zh-TW" altLang="en-US" sz="2000" dirty="0">
                <a:solidFill>
                  <a:schemeClr val="bg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  <a:cs typeface="Arial Unicode MS" panose="020B0604020202020204" pitchFamily="34" charset="-120"/>
              </a:rPr>
              <a:t>農業發展條例</a:t>
            </a:r>
            <a:r>
              <a:rPr lang="en-US" altLang="zh-TW" sz="2000" dirty="0">
                <a:solidFill>
                  <a:schemeClr val="bg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  <a:cs typeface="Arial Unicode MS" panose="020B0604020202020204" pitchFamily="34" charset="-120"/>
              </a:rPr>
              <a:t>》</a:t>
            </a:r>
            <a:r>
              <a:rPr lang="zh-TW" altLang="en-US" sz="2000" dirty="0" smtClean="0">
                <a:solidFill>
                  <a:schemeClr val="bg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  <a:cs typeface="Arial Unicode MS" panose="020B0604020202020204" pitchFamily="34" charset="-120"/>
              </a:rPr>
              <a:t>定義</a:t>
            </a:r>
            <a:r>
              <a:rPr lang="en-US" altLang="zh-TW" sz="2000" dirty="0">
                <a:solidFill>
                  <a:schemeClr val="bg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  <a:cs typeface="Arial Unicode MS" panose="020B0604020202020204" pitchFamily="34" charset="-120"/>
              </a:rPr>
              <a:t>:</a:t>
            </a:r>
            <a:endParaRPr lang="zh-TW" altLang="en-US" sz="2000" dirty="0">
              <a:solidFill>
                <a:schemeClr val="bg1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  <a:cs typeface="Arial Unicode MS" panose="020B0604020202020204" pitchFamily="34" charset="-120"/>
            </a:endParaRPr>
          </a:p>
          <a:p>
            <a:endParaRPr lang="zh-CN" altLang="en-US" sz="1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2" y="105379"/>
            <a:ext cx="5468937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6140551" y="484184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 smtClean="0">
                <a:solidFill>
                  <a:schemeClr val="accent2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自然</a:t>
            </a:r>
            <a:endParaRPr lang="en-US" altLang="zh-TW" sz="1600" dirty="0" smtClean="0">
              <a:solidFill>
                <a:schemeClr val="accent2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  <a:p>
            <a:r>
              <a:rPr lang="zh-TW" altLang="en-US" sz="1600" dirty="0" smtClean="0">
                <a:solidFill>
                  <a:schemeClr val="accent2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生態</a:t>
            </a:r>
            <a:endParaRPr lang="zh-TW" altLang="en-US" sz="1600" dirty="0">
              <a:solidFill>
                <a:schemeClr val="accent2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5338754" y="1142493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solidFill>
                  <a:schemeClr val="accent2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環境</a:t>
            </a:r>
            <a:endParaRPr lang="en-US" altLang="zh-TW" sz="2000" dirty="0" smtClean="0">
              <a:solidFill>
                <a:schemeClr val="accent2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  <a:p>
            <a:r>
              <a:rPr lang="zh-TW" altLang="en-US" sz="2000" dirty="0" smtClean="0">
                <a:solidFill>
                  <a:schemeClr val="accent2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資源</a:t>
            </a:r>
            <a:endParaRPr lang="zh-TW" altLang="en-US" sz="2000" dirty="0">
              <a:solidFill>
                <a:schemeClr val="accent2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4091181" y="1210858"/>
            <a:ext cx="661725" cy="661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accent2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田園</a:t>
            </a:r>
            <a:endParaRPr lang="en-US" altLang="zh-TW" dirty="0" smtClean="0">
              <a:solidFill>
                <a:schemeClr val="accent2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  <a:p>
            <a:r>
              <a:rPr lang="zh-TW" altLang="en-US" dirty="0" smtClean="0">
                <a:solidFill>
                  <a:schemeClr val="accent2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景觀</a:t>
            </a:r>
            <a:endParaRPr lang="zh-TW" altLang="en-US" dirty="0">
              <a:solidFill>
                <a:schemeClr val="accent2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4139952" y="3128847"/>
            <a:ext cx="6683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>
                <a:solidFill>
                  <a:schemeClr val="accent2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農村</a:t>
            </a:r>
            <a:endParaRPr lang="en-US" altLang="zh-TW" sz="1600" dirty="0" smtClean="0">
              <a:solidFill>
                <a:schemeClr val="accent2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  <a:p>
            <a:r>
              <a:rPr lang="zh-TW" altLang="en-US" sz="1600" dirty="0" smtClean="0">
                <a:solidFill>
                  <a:schemeClr val="accent2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文化</a:t>
            </a:r>
            <a:endParaRPr lang="zh-TW" altLang="en-US" sz="1600" dirty="0">
              <a:solidFill>
                <a:schemeClr val="accent2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7668693" y="3262486"/>
            <a:ext cx="62068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700" dirty="0" smtClean="0">
                <a:solidFill>
                  <a:schemeClr val="accent2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農家</a:t>
            </a:r>
            <a:endParaRPr lang="en-US" altLang="zh-TW" sz="1700" dirty="0" smtClean="0">
              <a:solidFill>
                <a:schemeClr val="accent2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  <a:p>
            <a:r>
              <a:rPr lang="zh-TW" altLang="en-US" sz="1700" dirty="0" smtClean="0">
                <a:solidFill>
                  <a:schemeClr val="accent2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生活</a:t>
            </a:r>
            <a:endParaRPr lang="zh-TW" altLang="en-US" sz="1700" dirty="0">
              <a:solidFill>
                <a:schemeClr val="accent2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7260597" y="1408734"/>
            <a:ext cx="620683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700" dirty="0" smtClean="0">
                <a:solidFill>
                  <a:schemeClr val="accent2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農林</a:t>
            </a:r>
            <a:endParaRPr lang="en-US" altLang="zh-TW" sz="1700" dirty="0" smtClean="0">
              <a:solidFill>
                <a:schemeClr val="accent2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  <a:p>
            <a:r>
              <a:rPr lang="zh-TW" altLang="en-US" sz="1700" dirty="0" smtClean="0">
                <a:solidFill>
                  <a:schemeClr val="accent2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漁牧</a:t>
            </a:r>
            <a:endParaRPr lang="en-US" altLang="zh-TW" sz="1700" dirty="0" smtClean="0">
              <a:solidFill>
                <a:schemeClr val="accent2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  <a:p>
            <a:r>
              <a:rPr lang="zh-TW" altLang="en-US" sz="1700" dirty="0" smtClean="0">
                <a:solidFill>
                  <a:schemeClr val="accent2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生產</a:t>
            </a:r>
            <a:endParaRPr lang="zh-TW" altLang="en-US" sz="1700" dirty="0">
              <a:solidFill>
                <a:schemeClr val="accent2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8368707" y="1488707"/>
            <a:ext cx="5950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 smtClean="0">
                <a:solidFill>
                  <a:schemeClr val="accent2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農業</a:t>
            </a:r>
            <a:endParaRPr lang="en-US" altLang="zh-TW" sz="1600" dirty="0" smtClean="0">
              <a:solidFill>
                <a:schemeClr val="accent2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  <a:p>
            <a:r>
              <a:rPr lang="zh-TW" altLang="en-US" sz="1600" dirty="0" smtClean="0">
                <a:solidFill>
                  <a:schemeClr val="accent2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經營</a:t>
            </a:r>
            <a:endParaRPr lang="en-US" altLang="zh-TW" sz="1600" dirty="0" smtClean="0">
              <a:solidFill>
                <a:schemeClr val="accent2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  <a:p>
            <a:r>
              <a:rPr lang="zh-TW" altLang="en-US" sz="1600" dirty="0" smtClean="0">
                <a:solidFill>
                  <a:schemeClr val="accent2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活動</a:t>
            </a:r>
            <a:endParaRPr lang="zh-TW" altLang="en-US" sz="1600" dirty="0">
              <a:solidFill>
                <a:schemeClr val="accent2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pic>
        <p:nvPicPr>
          <p:cNvPr id="35" name="圖片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18" y="2129299"/>
            <a:ext cx="1200739" cy="1200739"/>
          </a:xfrm>
          <a:prstGeom prst="rect">
            <a:avLst/>
          </a:prstGeom>
        </p:spPr>
      </p:pic>
      <p:sp>
        <p:nvSpPr>
          <p:cNvPr id="56" name="向下箭號 55"/>
          <p:cNvSpPr/>
          <p:nvPr/>
        </p:nvSpPr>
        <p:spPr>
          <a:xfrm rot="5400000">
            <a:off x="2767216" y="1863403"/>
            <a:ext cx="576064" cy="1732530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文字方塊 56"/>
          <p:cNvSpPr txBox="1"/>
          <p:nvPr/>
        </p:nvSpPr>
        <p:spPr>
          <a:xfrm>
            <a:off x="971600" y="3514683"/>
            <a:ext cx="23727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00" dirty="0" smtClean="0"/>
              <a:t>1.</a:t>
            </a:r>
            <a:r>
              <a:rPr lang="zh-TW" altLang="en-US" sz="2200" dirty="0" smtClean="0"/>
              <a:t>休閒</a:t>
            </a:r>
            <a:endParaRPr lang="en-US" altLang="zh-TW" sz="2200" dirty="0" smtClean="0"/>
          </a:p>
          <a:p>
            <a:r>
              <a:rPr lang="en-US" altLang="zh-TW" sz="2200" dirty="0" smtClean="0"/>
              <a:t>2.</a:t>
            </a:r>
            <a:r>
              <a:rPr lang="zh-TW" altLang="en-US" sz="2200" dirty="0" smtClean="0"/>
              <a:t>農業及農村體驗</a:t>
            </a:r>
            <a:endParaRPr lang="zh-TW" altLang="en-US" sz="2200" dirty="0"/>
          </a:p>
        </p:txBody>
      </p:sp>
      <p:sp>
        <p:nvSpPr>
          <p:cNvPr id="58" name="文字方塊 57"/>
          <p:cNvSpPr txBox="1"/>
          <p:nvPr/>
        </p:nvSpPr>
        <p:spPr>
          <a:xfrm>
            <a:off x="2769130" y="2152707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solidFill>
                  <a:schemeClr val="accent4">
                    <a:lumMod val="50000"/>
                    <a:lumOff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提供</a:t>
            </a:r>
            <a:endParaRPr lang="zh-TW" altLang="en-US" sz="2000" dirty="0">
              <a:solidFill>
                <a:schemeClr val="accent4">
                  <a:lumMod val="50000"/>
                  <a:lumOff val="50000"/>
                </a:schemeClr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59" name="文字方塊 58"/>
          <p:cNvSpPr txBox="1"/>
          <p:nvPr/>
        </p:nvSpPr>
        <p:spPr>
          <a:xfrm>
            <a:off x="816151" y="4587973"/>
            <a:ext cx="4185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solidFill>
                  <a:schemeClr val="accent2">
                    <a:lumMod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一種以上述為</a:t>
            </a:r>
            <a:r>
              <a:rPr lang="zh-TW" altLang="en-US" sz="2400" u="sng" dirty="0">
                <a:solidFill>
                  <a:schemeClr val="accent2">
                    <a:lumMod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目的</a:t>
            </a:r>
            <a:r>
              <a:rPr lang="zh-TW" altLang="en-US" sz="2400" dirty="0">
                <a:solidFill>
                  <a:schemeClr val="accent2">
                    <a:lumMod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的</a:t>
            </a:r>
            <a:r>
              <a:rPr lang="zh-TW" altLang="en-US" sz="2400" b="1" dirty="0">
                <a:solidFill>
                  <a:srgbClr val="60CC6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農業經營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7916660" y="4772639"/>
            <a:ext cx="11063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>
                <a:solidFill>
                  <a:schemeClr val="accent2">
                    <a:lumMod val="65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參考資料</a:t>
            </a:r>
            <a:r>
              <a:rPr lang="en-US" altLang="zh-TW" sz="1200" dirty="0">
                <a:solidFill>
                  <a:schemeClr val="accent2">
                    <a:lumMod val="65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(</a:t>
            </a:r>
            <a:r>
              <a:rPr lang="zh-TW" altLang="en-US" sz="1200" dirty="0" smtClean="0">
                <a:solidFill>
                  <a:schemeClr val="accent2">
                    <a:lumMod val="65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註</a:t>
            </a:r>
            <a:r>
              <a:rPr lang="en-US" altLang="zh-TW" sz="1200" dirty="0" smtClean="0">
                <a:solidFill>
                  <a:schemeClr val="accent2">
                    <a:lumMod val="65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1)</a:t>
            </a:r>
            <a:endParaRPr lang="zh-TW" altLang="en-US" sz="1200" dirty="0">
              <a:solidFill>
                <a:schemeClr val="accent2">
                  <a:lumMod val="65000"/>
                </a:schemeClr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937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5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14"/>
          <p:cNvSpPr>
            <a:spLocks/>
          </p:cNvSpPr>
          <p:nvPr/>
        </p:nvSpPr>
        <p:spPr bwMode="auto">
          <a:xfrm rot="13500000">
            <a:off x="2742255" y="2172664"/>
            <a:ext cx="919914" cy="1531358"/>
          </a:xfrm>
          <a:custGeom>
            <a:avLst/>
            <a:gdLst>
              <a:gd name="T0" fmla="*/ 329 w 486"/>
              <a:gd name="T1" fmla="*/ 0 h 799"/>
              <a:gd name="T2" fmla="*/ 378 w 486"/>
              <a:gd name="T3" fmla="*/ 1 h 799"/>
              <a:gd name="T4" fmla="*/ 430 w 486"/>
              <a:gd name="T5" fmla="*/ 7 h 799"/>
              <a:gd name="T6" fmla="*/ 486 w 486"/>
              <a:gd name="T7" fmla="*/ 19 h 799"/>
              <a:gd name="T8" fmla="*/ 483 w 486"/>
              <a:gd name="T9" fmla="*/ 30 h 799"/>
              <a:gd name="T10" fmla="*/ 428 w 486"/>
              <a:gd name="T11" fmla="*/ 19 h 799"/>
              <a:gd name="T12" fmla="*/ 376 w 486"/>
              <a:gd name="T13" fmla="*/ 13 h 799"/>
              <a:gd name="T14" fmla="*/ 329 w 486"/>
              <a:gd name="T15" fmla="*/ 12 h 799"/>
              <a:gd name="T16" fmla="*/ 278 w 486"/>
              <a:gd name="T17" fmla="*/ 15 h 799"/>
              <a:gd name="T18" fmla="*/ 231 w 486"/>
              <a:gd name="T19" fmla="*/ 22 h 799"/>
              <a:gd name="T20" fmla="*/ 191 w 486"/>
              <a:gd name="T21" fmla="*/ 36 h 799"/>
              <a:gd name="T22" fmla="*/ 153 w 486"/>
              <a:gd name="T23" fmla="*/ 53 h 799"/>
              <a:gd name="T24" fmla="*/ 122 w 486"/>
              <a:gd name="T25" fmla="*/ 74 h 799"/>
              <a:gd name="T26" fmla="*/ 94 w 486"/>
              <a:gd name="T27" fmla="*/ 101 h 799"/>
              <a:gd name="T28" fmla="*/ 72 w 486"/>
              <a:gd name="T29" fmla="*/ 129 h 799"/>
              <a:gd name="T30" fmla="*/ 52 w 486"/>
              <a:gd name="T31" fmla="*/ 162 h 799"/>
              <a:gd name="T32" fmla="*/ 38 w 486"/>
              <a:gd name="T33" fmla="*/ 198 h 799"/>
              <a:gd name="T34" fmla="*/ 27 w 486"/>
              <a:gd name="T35" fmla="*/ 235 h 799"/>
              <a:gd name="T36" fmla="*/ 18 w 486"/>
              <a:gd name="T37" fmla="*/ 275 h 799"/>
              <a:gd name="T38" fmla="*/ 14 w 486"/>
              <a:gd name="T39" fmla="*/ 317 h 799"/>
              <a:gd name="T40" fmla="*/ 12 w 486"/>
              <a:gd name="T41" fmla="*/ 361 h 799"/>
              <a:gd name="T42" fmla="*/ 17 w 486"/>
              <a:gd name="T43" fmla="*/ 434 h 799"/>
              <a:gd name="T44" fmla="*/ 27 w 486"/>
              <a:gd name="T45" fmla="*/ 510 h 799"/>
              <a:gd name="T46" fmla="*/ 45 w 486"/>
              <a:gd name="T47" fmla="*/ 584 h 799"/>
              <a:gd name="T48" fmla="*/ 67 w 486"/>
              <a:gd name="T49" fmla="*/ 657 h 799"/>
              <a:gd name="T50" fmla="*/ 95 w 486"/>
              <a:gd name="T51" fmla="*/ 727 h 799"/>
              <a:gd name="T52" fmla="*/ 127 w 486"/>
              <a:gd name="T53" fmla="*/ 793 h 799"/>
              <a:gd name="T54" fmla="*/ 127 w 486"/>
              <a:gd name="T55" fmla="*/ 793 h 799"/>
              <a:gd name="T56" fmla="*/ 115 w 486"/>
              <a:gd name="T57" fmla="*/ 799 h 799"/>
              <a:gd name="T58" fmla="*/ 84 w 486"/>
              <a:gd name="T59" fmla="*/ 733 h 799"/>
              <a:gd name="T60" fmla="*/ 55 w 486"/>
              <a:gd name="T61" fmla="*/ 662 h 799"/>
              <a:gd name="T62" fmla="*/ 33 w 486"/>
              <a:gd name="T63" fmla="*/ 587 h 799"/>
              <a:gd name="T64" fmla="*/ 15 w 486"/>
              <a:gd name="T65" fmla="*/ 512 h 799"/>
              <a:gd name="T66" fmla="*/ 5 w 486"/>
              <a:gd name="T67" fmla="*/ 436 h 799"/>
              <a:gd name="T68" fmla="*/ 0 w 486"/>
              <a:gd name="T69" fmla="*/ 361 h 799"/>
              <a:gd name="T70" fmla="*/ 2 w 486"/>
              <a:gd name="T71" fmla="*/ 312 h 799"/>
              <a:gd name="T72" fmla="*/ 8 w 486"/>
              <a:gd name="T73" fmla="*/ 266 h 799"/>
              <a:gd name="T74" fmla="*/ 17 w 486"/>
              <a:gd name="T75" fmla="*/ 222 h 799"/>
              <a:gd name="T76" fmla="*/ 32 w 486"/>
              <a:gd name="T77" fmla="*/ 180 h 799"/>
              <a:gd name="T78" fmla="*/ 49 w 486"/>
              <a:gd name="T79" fmla="*/ 143 h 799"/>
              <a:gd name="T80" fmla="*/ 73 w 486"/>
              <a:gd name="T81" fmla="*/ 107 h 799"/>
              <a:gd name="T82" fmla="*/ 97 w 486"/>
              <a:gd name="T83" fmla="*/ 80 h 799"/>
              <a:gd name="T84" fmla="*/ 125 w 486"/>
              <a:gd name="T85" fmla="*/ 56 h 799"/>
              <a:gd name="T86" fmla="*/ 158 w 486"/>
              <a:gd name="T87" fmla="*/ 37 h 799"/>
              <a:gd name="T88" fmla="*/ 194 w 486"/>
              <a:gd name="T89" fmla="*/ 21 h 799"/>
              <a:gd name="T90" fmla="*/ 235 w 486"/>
              <a:gd name="T91" fmla="*/ 9 h 799"/>
              <a:gd name="T92" fmla="*/ 280 w 486"/>
              <a:gd name="T93" fmla="*/ 1 h 799"/>
              <a:gd name="T94" fmla="*/ 329 w 486"/>
              <a:gd name="T95" fmla="*/ 0 h 7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86" h="799">
                <a:moveTo>
                  <a:pt x="329" y="0"/>
                </a:moveTo>
                <a:lnTo>
                  <a:pt x="378" y="1"/>
                </a:lnTo>
                <a:lnTo>
                  <a:pt x="430" y="7"/>
                </a:lnTo>
                <a:lnTo>
                  <a:pt x="486" y="19"/>
                </a:lnTo>
                <a:lnTo>
                  <a:pt x="483" y="30"/>
                </a:lnTo>
                <a:lnTo>
                  <a:pt x="428" y="19"/>
                </a:lnTo>
                <a:lnTo>
                  <a:pt x="376" y="13"/>
                </a:lnTo>
                <a:lnTo>
                  <a:pt x="329" y="12"/>
                </a:lnTo>
                <a:lnTo>
                  <a:pt x="278" y="15"/>
                </a:lnTo>
                <a:lnTo>
                  <a:pt x="231" y="22"/>
                </a:lnTo>
                <a:lnTo>
                  <a:pt x="191" y="36"/>
                </a:lnTo>
                <a:lnTo>
                  <a:pt x="153" y="53"/>
                </a:lnTo>
                <a:lnTo>
                  <a:pt x="122" y="74"/>
                </a:lnTo>
                <a:lnTo>
                  <a:pt x="94" y="101"/>
                </a:lnTo>
                <a:lnTo>
                  <a:pt x="72" y="129"/>
                </a:lnTo>
                <a:lnTo>
                  <a:pt x="52" y="162"/>
                </a:lnTo>
                <a:lnTo>
                  <a:pt x="38" y="198"/>
                </a:lnTo>
                <a:lnTo>
                  <a:pt x="27" y="235"/>
                </a:lnTo>
                <a:lnTo>
                  <a:pt x="18" y="275"/>
                </a:lnTo>
                <a:lnTo>
                  <a:pt x="14" y="317"/>
                </a:lnTo>
                <a:lnTo>
                  <a:pt x="12" y="361"/>
                </a:lnTo>
                <a:lnTo>
                  <a:pt x="17" y="434"/>
                </a:lnTo>
                <a:lnTo>
                  <a:pt x="27" y="510"/>
                </a:lnTo>
                <a:lnTo>
                  <a:pt x="45" y="584"/>
                </a:lnTo>
                <a:lnTo>
                  <a:pt x="67" y="657"/>
                </a:lnTo>
                <a:lnTo>
                  <a:pt x="95" y="727"/>
                </a:lnTo>
                <a:lnTo>
                  <a:pt x="127" y="793"/>
                </a:lnTo>
                <a:lnTo>
                  <a:pt x="127" y="793"/>
                </a:lnTo>
                <a:lnTo>
                  <a:pt x="115" y="799"/>
                </a:lnTo>
                <a:lnTo>
                  <a:pt x="84" y="733"/>
                </a:lnTo>
                <a:lnTo>
                  <a:pt x="55" y="662"/>
                </a:lnTo>
                <a:lnTo>
                  <a:pt x="33" y="587"/>
                </a:lnTo>
                <a:lnTo>
                  <a:pt x="15" y="512"/>
                </a:lnTo>
                <a:lnTo>
                  <a:pt x="5" y="436"/>
                </a:lnTo>
                <a:lnTo>
                  <a:pt x="0" y="361"/>
                </a:lnTo>
                <a:lnTo>
                  <a:pt x="2" y="312"/>
                </a:lnTo>
                <a:lnTo>
                  <a:pt x="8" y="266"/>
                </a:lnTo>
                <a:lnTo>
                  <a:pt x="17" y="222"/>
                </a:lnTo>
                <a:lnTo>
                  <a:pt x="32" y="180"/>
                </a:lnTo>
                <a:lnTo>
                  <a:pt x="49" y="143"/>
                </a:lnTo>
                <a:lnTo>
                  <a:pt x="73" y="107"/>
                </a:lnTo>
                <a:lnTo>
                  <a:pt x="97" y="80"/>
                </a:lnTo>
                <a:lnTo>
                  <a:pt x="125" y="56"/>
                </a:lnTo>
                <a:lnTo>
                  <a:pt x="158" y="37"/>
                </a:lnTo>
                <a:lnTo>
                  <a:pt x="194" y="21"/>
                </a:lnTo>
                <a:lnTo>
                  <a:pt x="235" y="9"/>
                </a:lnTo>
                <a:lnTo>
                  <a:pt x="280" y="1"/>
                </a:lnTo>
                <a:lnTo>
                  <a:pt x="329" y="0"/>
                </a:lnTo>
                <a:close/>
              </a:path>
            </a:pathLst>
          </a:custGeom>
          <a:solidFill>
            <a:srgbClr val="909090"/>
          </a:solidFill>
          <a:ln w="0">
            <a:noFill/>
            <a:prstDash val="solid"/>
            <a:round/>
            <a:headEnd/>
            <a:tailEnd/>
          </a:ln>
          <a:effectLst>
            <a:outerShdw algn="tl" rotWithShape="0">
              <a:srgbClr val="FFFFFF"/>
            </a:outerShdw>
          </a:effectLst>
        </p:spPr>
        <p:txBody>
          <a:bodyPr vert="horz" wrap="square" lIns="98180" tIns="49091" rIns="98180" bIns="49091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300" kern="0">
              <a:solidFill>
                <a:srgbClr val="000000"/>
              </a:solidFill>
              <a:latin typeface="微软雅黑"/>
              <a:ea typeface="微软雅黑"/>
              <a:sym typeface="Gill Sans" charset="0"/>
            </a:endParaRPr>
          </a:p>
        </p:txBody>
      </p:sp>
      <p:sp>
        <p:nvSpPr>
          <p:cNvPr id="32" name="Freeform 6"/>
          <p:cNvSpPr>
            <a:spLocks/>
          </p:cNvSpPr>
          <p:nvPr/>
        </p:nvSpPr>
        <p:spPr bwMode="auto">
          <a:xfrm>
            <a:off x="-22870" y="2000290"/>
            <a:ext cx="9395139" cy="2462571"/>
          </a:xfrm>
          <a:custGeom>
            <a:avLst/>
            <a:gdLst>
              <a:gd name="T0" fmla="*/ 4415 w 4902"/>
              <a:gd name="T1" fmla="*/ 13 h 1301"/>
              <a:gd name="T2" fmla="*/ 4658 w 4902"/>
              <a:gd name="T3" fmla="*/ 87 h 1301"/>
              <a:gd name="T4" fmla="*/ 4902 w 4902"/>
              <a:gd name="T5" fmla="*/ 238 h 1301"/>
              <a:gd name="T6" fmla="*/ 4734 w 4902"/>
              <a:gd name="T7" fmla="*/ 139 h 1301"/>
              <a:gd name="T8" fmla="*/ 4492 w 4902"/>
              <a:gd name="T9" fmla="*/ 41 h 1301"/>
              <a:gd name="T10" fmla="*/ 4253 w 4902"/>
              <a:gd name="T11" fmla="*/ 11 h 1301"/>
              <a:gd name="T12" fmla="*/ 3954 w 4902"/>
              <a:gd name="T13" fmla="*/ 55 h 1301"/>
              <a:gd name="T14" fmla="*/ 3670 w 4902"/>
              <a:gd name="T15" fmla="*/ 165 h 1301"/>
              <a:gd name="T16" fmla="*/ 3409 w 4902"/>
              <a:gd name="T17" fmla="*/ 321 h 1301"/>
              <a:gd name="T18" fmla="*/ 3177 w 4902"/>
              <a:gd name="T19" fmla="*/ 495 h 1301"/>
              <a:gd name="T20" fmla="*/ 2982 w 4902"/>
              <a:gd name="T21" fmla="*/ 664 h 1301"/>
              <a:gd name="T22" fmla="*/ 2820 w 4902"/>
              <a:gd name="T23" fmla="*/ 812 h 1301"/>
              <a:gd name="T24" fmla="*/ 2635 w 4902"/>
              <a:gd name="T25" fmla="*/ 977 h 1301"/>
              <a:gd name="T26" fmla="*/ 2426 w 4902"/>
              <a:gd name="T27" fmla="*/ 1134 h 1301"/>
              <a:gd name="T28" fmla="*/ 2204 w 4902"/>
              <a:gd name="T29" fmla="*/ 1255 h 1301"/>
              <a:gd name="T30" fmla="*/ 1973 w 4902"/>
              <a:gd name="T31" fmla="*/ 1301 h 1301"/>
              <a:gd name="T32" fmla="*/ 1822 w 4902"/>
              <a:gd name="T33" fmla="*/ 1277 h 1301"/>
              <a:gd name="T34" fmla="*/ 1675 w 4902"/>
              <a:gd name="T35" fmla="*/ 1198 h 1301"/>
              <a:gd name="T36" fmla="*/ 1532 w 4902"/>
              <a:gd name="T37" fmla="*/ 1056 h 1301"/>
              <a:gd name="T38" fmla="*/ 1397 w 4902"/>
              <a:gd name="T39" fmla="*/ 841 h 1301"/>
              <a:gd name="T40" fmla="*/ 1242 w 4902"/>
              <a:gd name="T41" fmla="*/ 586 h 1301"/>
              <a:gd name="T42" fmla="*/ 1083 w 4902"/>
              <a:gd name="T43" fmla="*/ 409 h 1301"/>
              <a:gd name="T44" fmla="*/ 923 w 4902"/>
              <a:gd name="T45" fmla="*/ 301 h 1301"/>
              <a:gd name="T46" fmla="*/ 762 w 4902"/>
              <a:gd name="T47" fmla="*/ 257 h 1301"/>
              <a:gd name="T48" fmla="*/ 559 w 4902"/>
              <a:gd name="T49" fmla="*/ 275 h 1301"/>
              <a:gd name="T50" fmla="*/ 342 w 4902"/>
              <a:gd name="T51" fmla="*/ 379 h 1301"/>
              <a:gd name="T52" fmla="*/ 137 w 4902"/>
              <a:gd name="T53" fmla="*/ 547 h 1301"/>
              <a:gd name="T54" fmla="*/ 0 w 4902"/>
              <a:gd name="T55" fmla="*/ 676 h 1301"/>
              <a:gd name="T56" fmla="*/ 177 w 4902"/>
              <a:gd name="T57" fmla="*/ 492 h 1301"/>
              <a:gd name="T58" fmla="*/ 367 w 4902"/>
              <a:gd name="T59" fmla="*/ 348 h 1301"/>
              <a:gd name="T60" fmla="*/ 569 w 4902"/>
              <a:gd name="T61" fmla="*/ 260 h 1301"/>
              <a:gd name="T62" fmla="*/ 764 w 4902"/>
              <a:gd name="T63" fmla="*/ 245 h 1301"/>
              <a:gd name="T64" fmla="*/ 927 w 4902"/>
              <a:gd name="T65" fmla="*/ 291 h 1301"/>
              <a:gd name="T66" fmla="*/ 1091 w 4902"/>
              <a:gd name="T67" fmla="*/ 400 h 1301"/>
              <a:gd name="T68" fmla="*/ 1251 w 4902"/>
              <a:gd name="T69" fmla="*/ 578 h 1301"/>
              <a:gd name="T70" fmla="*/ 1407 w 4902"/>
              <a:gd name="T71" fmla="*/ 835 h 1301"/>
              <a:gd name="T72" fmla="*/ 1541 w 4902"/>
              <a:gd name="T73" fmla="*/ 1048 h 1301"/>
              <a:gd name="T74" fmla="*/ 1682 w 4902"/>
              <a:gd name="T75" fmla="*/ 1188 h 1301"/>
              <a:gd name="T76" fmla="*/ 1826 w 4902"/>
              <a:gd name="T77" fmla="*/ 1265 h 1301"/>
              <a:gd name="T78" fmla="*/ 1973 w 4902"/>
              <a:gd name="T79" fmla="*/ 1289 h 1301"/>
              <a:gd name="T80" fmla="*/ 2199 w 4902"/>
              <a:gd name="T81" fmla="*/ 1243 h 1301"/>
              <a:gd name="T82" fmla="*/ 2421 w 4902"/>
              <a:gd name="T83" fmla="*/ 1125 h 1301"/>
              <a:gd name="T84" fmla="*/ 2627 w 4902"/>
              <a:gd name="T85" fmla="*/ 968 h 1301"/>
              <a:gd name="T86" fmla="*/ 2811 w 4902"/>
              <a:gd name="T87" fmla="*/ 803 h 1301"/>
              <a:gd name="T88" fmla="*/ 2975 w 4902"/>
              <a:gd name="T89" fmla="*/ 655 h 1301"/>
              <a:gd name="T90" fmla="*/ 3169 w 4902"/>
              <a:gd name="T91" fmla="*/ 486 h 1301"/>
              <a:gd name="T92" fmla="*/ 3403 w 4902"/>
              <a:gd name="T93" fmla="*/ 310 h 1301"/>
              <a:gd name="T94" fmla="*/ 3664 w 4902"/>
              <a:gd name="T95" fmla="*/ 154 h 1301"/>
              <a:gd name="T96" fmla="*/ 3951 w 4902"/>
              <a:gd name="T97" fmla="*/ 43 h 1301"/>
              <a:gd name="T98" fmla="*/ 4253 w 4902"/>
              <a:gd name="T99" fmla="*/ 0 h 1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902" h="1301">
                <a:moveTo>
                  <a:pt x="4253" y="0"/>
                </a:moveTo>
                <a:lnTo>
                  <a:pt x="4333" y="3"/>
                </a:lnTo>
                <a:lnTo>
                  <a:pt x="4415" y="13"/>
                </a:lnTo>
                <a:lnTo>
                  <a:pt x="4495" y="29"/>
                </a:lnTo>
                <a:lnTo>
                  <a:pt x="4577" y="55"/>
                </a:lnTo>
                <a:lnTo>
                  <a:pt x="4658" y="87"/>
                </a:lnTo>
                <a:lnTo>
                  <a:pt x="4740" y="129"/>
                </a:lnTo>
                <a:lnTo>
                  <a:pt x="4822" y="178"/>
                </a:lnTo>
                <a:lnTo>
                  <a:pt x="4902" y="238"/>
                </a:lnTo>
                <a:lnTo>
                  <a:pt x="4895" y="246"/>
                </a:lnTo>
                <a:lnTo>
                  <a:pt x="4814" y="188"/>
                </a:lnTo>
                <a:lnTo>
                  <a:pt x="4734" y="139"/>
                </a:lnTo>
                <a:lnTo>
                  <a:pt x="4654" y="98"/>
                </a:lnTo>
                <a:lnTo>
                  <a:pt x="4572" y="66"/>
                </a:lnTo>
                <a:lnTo>
                  <a:pt x="4492" y="41"/>
                </a:lnTo>
                <a:lnTo>
                  <a:pt x="4412" y="25"/>
                </a:lnTo>
                <a:lnTo>
                  <a:pt x="4333" y="14"/>
                </a:lnTo>
                <a:lnTo>
                  <a:pt x="4253" y="11"/>
                </a:lnTo>
                <a:lnTo>
                  <a:pt x="4152" y="16"/>
                </a:lnTo>
                <a:lnTo>
                  <a:pt x="4052" y="31"/>
                </a:lnTo>
                <a:lnTo>
                  <a:pt x="3954" y="55"/>
                </a:lnTo>
                <a:lnTo>
                  <a:pt x="3857" y="84"/>
                </a:lnTo>
                <a:lnTo>
                  <a:pt x="3762" y="121"/>
                </a:lnTo>
                <a:lnTo>
                  <a:pt x="3670" y="165"/>
                </a:lnTo>
                <a:lnTo>
                  <a:pt x="3580" y="214"/>
                </a:lnTo>
                <a:lnTo>
                  <a:pt x="3493" y="266"/>
                </a:lnTo>
                <a:lnTo>
                  <a:pt x="3409" y="321"/>
                </a:lnTo>
                <a:lnTo>
                  <a:pt x="3328" y="377"/>
                </a:lnTo>
                <a:lnTo>
                  <a:pt x="3251" y="437"/>
                </a:lnTo>
                <a:lnTo>
                  <a:pt x="3177" y="495"/>
                </a:lnTo>
                <a:lnTo>
                  <a:pt x="3109" y="553"/>
                </a:lnTo>
                <a:lnTo>
                  <a:pt x="3043" y="609"/>
                </a:lnTo>
                <a:lnTo>
                  <a:pt x="2982" y="664"/>
                </a:lnTo>
                <a:lnTo>
                  <a:pt x="2926" y="715"/>
                </a:lnTo>
                <a:lnTo>
                  <a:pt x="2875" y="761"/>
                </a:lnTo>
                <a:lnTo>
                  <a:pt x="2820" y="812"/>
                </a:lnTo>
                <a:lnTo>
                  <a:pt x="2761" y="865"/>
                </a:lnTo>
                <a:lnTo>
                  <a:pt x="2700" y="920"/>
                </a:lnTo>
                <a:lnTo>
                  <a:pt x="2635" y="977"/>
                </a:lnTo>
                <a:lnTo>
                  <a:pt x="2568" y="1032"/>
                </a:lnTo>
                <a:lnTo>
                  <a:pt x="2498" y="1085"/>
                </a:lnTo>
                <a:lnTo>
                  <a:pt x="2426" y="1134"/>
                </a:lnTo>
                <a:lnTo>
                  <a:pt x="2354" y="1181"/>
                </a:lnTo>
                <a:lnTo>
                  <a:pt x="2279" y="1221"/>
                </a:lnTo>
                <a:lnTo>
                  <a:pt x="2204" y="1255"/>
                </a:lnTo>
                <a:lnTo>
                  <a:pt x="2128" y="1280"/>
                </a:lnTo>
                <a:lnTo>
                  <a:pt x="2051" y="1297"/>
                </a:lnTo>
                <a:lnTo>
                  <a:pt x="1973" y="1301"/>
                </a:lnTo>
                <a:lnTo>
                  <a:pt x="1923" y="1300"/>
                </a:lnTo>
                <a:lnTo>
                  <a:pt x="1872" y="1291"/>
                </a:lnTo>
                <a:lnTo>
                  <a:pt x="1822" y="1277"/>
                </a:lnTo>
                <a:lnTo>
                  <a:pt x="1773" y="1258"/>
                </a:lnTo>
                <a:lnTo>
                  <a:pt x="1724" y="1231"/>
                </a:lnTo>
                <a:lnTo>
                  <a:pt x="1675" y="1198"/>
                </a:lnTo>
                <a:lnTo>
                  <a:pt x="1626" y="1158"/>
                </a:lnTo>
                <a:lnTo>
                  <a:pt x="1578" y="1111"/>
                </a:lnTo>
                <a:lnTo>
                  <a:pt x="1532" y="1056"/>
                </a:lnTo>
                <a:lnTo>
                  <a:pt x="1486" y="993"/>
                </a:lnTo>
                <a:lnTo>
                  <a:pt x="1441" y="922"/>
                </a:lnTo>
                <a:lnTo>
                  <a:pt x="1397" y="841"/>
                </a:lnTo>
                <a:lnTo>
                  <a:pt x="1346" y="746"/>
                </a:lnTo>
                <a:lnTo>
                  <a:pt x="1294" y="661"/>
                </a:lnTo>
                <a:lnTo>
                  <a:pt x="1242" y="586"/>
                </a:lnTo>
                <a:lnTo>
                  <a:pt x="1189" y="519"/>
                </a:lnTo>
                <a:lnTo>
                  <a:pt x="1137" y="461"/>
                </a:lnTo>
                <a:lnTo>
                  <a:pt x="1083" y="409"/>
                </a:lnTo>
                <a:lnTo>
                  <a:pt x="1030" y="365"/>
                </a:lnTo>
                <a:lnTo>
                  <a:pt x="976" y="331"/>
                </a:lnTo>
                <a:lnTo>
                  <a:pt x="923" y="301"/>
                </a:lnTo>
                <a:lnTo>
                  <a:pt x="869" y="281"/>
                </a:lnTo>
                <a:lnTo>
                  <a:pt x="816" y="266"/>
                </a:lnTo>
                <a:lnTo>
                  <a:pt x="762" y="257"/>
                </a:lnTo>
                <a:lnTo>
                  <a:pt x="709" y="254"/>
                </a:lnTo>
                <a:lnTo>
                  <a:pt x="633" y="260"/>
                </a:lnTo>
                <a:lnTo>
                  <a:pt x="559" y="275"/>
                </a:lnTo>
                <a:lnTo>
                  <a:pt x="486" y="301"/>
                </a:lnTo>
                <a:lnTo>
                  <a:pt x="413" y="336"/>
                </a:lnTo>
                <a:lnTo>
                  <a:pt x="342" y="379"/>
                </a:lnTo>
                <a:lnTo>
                  <a:pt x="272" y="428"/>
                </a:lnTo>
                <a:lnTo>
                  <a:pt x="202" y="484"/>
                </a:lnTo>
                <a:lnTo>
                  <a:pt x="137" y="547"/>
                </a:lnTo>
                <a:lnTo>
                  <a:pt x="71" y="612"/>
                </a:lnTo>
                <a:lnTo>
                  <a:pt x="9" y="684"/>
                </a:lnTo>
                <a:lnTo>
                  <a:pt x="0" y="676"/>
                </a:lnTo>
                <a:lnTo>
                  <a:pt x="56" y="611"/>
                </a:lnTo>
                <a:lnTo>
                  <a:pt x="116" y="550"/>
                </a:lnTo>
                <a:lnTo>
                  <a:pt x="177" y="492"/>
                </a:lnTo>
                <a:lnTo>
                  <a:pt x="239" y="438"/>
                </a:lnTo>
                <a:lnTo>
                  <a:pt x="303" y="391"/>
                </a:lnTo>
                <a:lnTo>
                  <a:pt x="367" y="348"/>
                </a:lnTo>
                <a:lnTo>
                  <a:pt x="434" y="312"/>
                </a:lnTo>
                <a:lnTo>
                  <a:pt x="501" y="282"/>
                </a:lnTo>
                <a:lnTo>
                  <a:pt x="569" y="260"/>
                </a:lnTo>
                <a:lnTo>
                  <a:pt x="639" y="246"/>
                </a:lnTo>
                <a:lnTo>
                  <a:pt x="709" y="242"/>
                </a:lnTo>
                <a:lnTo>
                  <a:pt x="764" y="245"/>
                </a:lnTo>
                <a:lnTo>
                  <a:pt x="819" y="254"/>
                </a:lnTo>
                <a:lnTo>
                  <a:pt x="872" y="269"/>
                </a:lnTo>
                <a:lnTo>
                  <a:pt x="927" y="291"/>
                </a:lnTo>
                <a:lnTo>
                  <a:pt x="982" y="321"/>
                </a:lnTo>
                <a:lnTo>
                  <a:pt x="1037" y="357"/>
                </a:lnTo>
                <a:lnTo>
                  <a:pt x="1091" y="400"/>
                </a:lnTo>
                <a:lnTo>
                  <a:pt x="1146" y="452"/>
                </a:lnTo>
                <a:lnTo>
                  <a:pt x="1199" y="511"/>
                </a:lnTo>
                <a:lnTo>
                  <a:pt x="1251" y="578"/>
                </a:lnTo>
                <a:lnTo>
                  <a:pt x="1305" y="655"/>
                </a:lnTo>
                <a:lnTo>
                  <a:pt x="1357" y="740"/>
                </a:lnTo>
                <a:lnTo>
                  <a:pt x="1407" y="835"/>
                </a:lnTo>
                <a:lnTo>
                  <a:pt x="1452" y="914"/>
                </a:lnTo>
                <a:lnTo>
                  <a:pt x="1496" y="986"/>
                </a:lnTo>
                <a:lnTo>
                  <a:pt x="1541" y="1048"/>
                </a:lnTo>
                <a:lnTo>
                  <a:pt x="1587" y="1103"/>
                </a:lnTo>
                <a:lnTo>
                  <a:pt x="1634" y="1149"/>
                </a:lnTo>
                <a:lnTo>
                  <a:pt x="1682" y="1188"/>
                </a:lnTo>
                <a:lnTo>
                  <a:pt x="1730" y="1221"/>
                </a:lnTo>
                <a:lnTo>
                  <a:pt x="1777" y="1246"/>
                </a:lnTo>
                <a:lnTo>
                  <a:pt x="1826" y="1265"/>
                </a:lnTo>
                <a:lnTo>
                  <a:pt x="1875" y="1279"/>
                </a:lnTo>
                <a:lnTo>
                  <a:pt x="1924" y="1288"/>
                </a:lnTo>
                <a:lnTo>
                  <a:pt x="1973" y="1289"/>
                </a:lnTo>
                <a:lnTo>
                  <a:pt x="2049" y="1285"/>
                </a:lnTo>
                <a:lnTo>
                  <a:pt x="2125" y="1268"/>
                </a:lnTo>
                <a:lnTo>
                  <a:pt x="2199" y="1243"/>
                </a:lnTo>
                <a:lnTo>
                  <a:pt x="2273" y="1210"/>
                </a:lnTo>
                <a:lnTo>
                  <a:pt x="2348" y="1170"/>
                </a:lnTo>
                <a:lnTo>
                  <a:pt x="2421" y="1125"/>
                </a:lnTo>
                <a:lnTo>
                  <a:pt x="2490" y="1075"/>
                </a:lnTo>
                <a:lnTo>
                  <a:pt x="2560" y="1023"/>
                </a:lnTo>
                <a:lnTo>
                  <a:pt x="2627" y="968"/>
                </a:lnTo>
                <a:lnTo>
                  <a:pt x="2691" y="911"/>
                </a:lnTo>
                <a:lnTo>
                  <a:pt x="2753" y="856"/>
                </a:lnTo>
                <a:lnTo>
                  <a:pt x="2811" y="803"/>
                </a:lnTo>
                <a:lnTo>
                  <a:pt x="2868" y="752"/>
                </a:lnTo>
                <a:lnTo>
                  <a:pt x="2918" y="706"/>
                </a:lnTo>
                <a:lnTo>
                  <a:pt x="2975" y="655"/>
                </a:lnTo>
                <a:lnTo>
                  <a:pt x="3034" y="600"/>
                </a:lnTo>
                <a:lnTo>
                  <a:pt x="3100" y="544"/>
                </a:lnTo>
                <a:lnTo>
                  <a:pt x="3169" y="486"/>
                </a:lnTo>
                <a:lnTo>
                  <a:pt x="3244" y="426"/>
                </a:lnTo>
                <a:lnTo>
                  <a:pt x="3321" y="368"/>
                </a:lnTo>
                <a:lnTo>
                  <a:pt x="3403" y="310"/>
                </a:lnTo>
                <a:lnTo>
                  <a:pt x="3486" y="255"/>
                </a:lnTo>
                <a:lnTo>
                  <a:pt x="3574" y="203"/>
                </a:lnTo>
                <a:lnTo>
                  <a:pt x="3664" y="154"/>
                </a:lnTo>
                <a:lnTo>
                  <a:pt x="3758" y="111"/>
                </a:lnTo>
                <a:lnTo>
                  <a:pt x="3853" y="74"/>
                </a:lnTo>
                <a:lnTo>
                  <a:pt x="3951" y="43"/>
                </a:lnTo>
                <a:lnTo>
                  <a:pt x="4049" y="19"/>
                </a:lnTo>
                <a:lnTo>
                  <a:pt x="4150" y="4"/>
                </a:lnTo>
                <a:lnTo>
                  <a:pt x="4253" y="0"/>
                </a:lnTo>
                <a:close/>
              </a:path>
            </a:pathLst>
          </a:custGeom>
          <a:solidFill>
            <a:srgbClr val="909090"/>
          </a:solidFill>
          <a:ln w="0">
            <a:noFill/>
            <a:prstDash val="solid"/>
            <a:round/>
            <a:headEnd/>
            <a:tailEnd/>
          </a:ln>
          <a:effectLst>
            <a:outerShdw algn="tl" rotWithShape="0">
              <a:srgbClr val="FFFFFF"/>
            </a:outerShdw>
          </a:effectLst>
        </p:spPr>
        <p:txBody>
          <a:bodyPr vert="horz" wrap="square" lIns="98180" tIns="49091" rIns="98180" bIns="49091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300" kern="0">
              <a:solidFill>
                <a:srgbClr val="000000"/>
              </a:solidFill>
              <a:latin typeface="微软雅黑"/>
              <a:ea typeface="微软雅黑"/>
              <a:sym typeface="Gill Sans" charset="0"/>
            </a:endParaRPr>
          </a:p>
        </p:txBody>
      </p:sp>
      <p:sp>
        <p:nvSpPr>
          <p:cNvPr id="33" name="Freeform 13"/>
          <p:cNvSpPr>
            <a:spLocks/>
          </p:cNvSpPr>
          <p:nvPr/>
        </p:nvSpPr>
        <p:spPr bwMode="auto">
          <a:xfrm>
            <a:off x="4360048" y="3993708"/>
            <a:ext cx="1361105" cy="346388"/>
          </a:xfrm>
          <a:custGeom>
            <a:avLst/>
            <a:gdLst>
              <a:gd name="T0" fmla="*/ 461 w 962"/>
              <a:gd name="T1" fmla="*/ 0 h 183"/>
              <a:gd name="T2" fmla="*/ 531 w 962"/>
              <a:gd name="T3" fmla="*/ 3 h 183"/>
              <a:gd name="T4" fmla="*/ 601 w 962"/>
              <a:gd name="T5" fmla="*/ 12 h 183"/>
              <a:gd name="T6" fmla="*/ 672 w 962"/>
              <a:gd name="T7" fmla="*/ 28 h 183"/>
              <a:gd name="T8" fmla="*/ 745 w 962"/>
              <a:gd name="T9" fmla="*/ 52 h 183"/>
              <a:gd name="T10" fmla="*/ 818 w 962"/>
              <a:gd name="T11" fmla="*/ 83 h 183"/>
              <a:gd name="T12" fmla="*/ 889 w 962"/>
              <a:gd name="T13" fmla="*/ 124 h 183"/>
              <a:gd name="T14" fmla="*/ 962 w 962"/>
              <a:gd name="T15" fmla="*/ 173 h 183"/>
              <a:gd name="T16" fmla="*/ 954 w 962"/>
              <a:gd name="T17" fmla="*/ 183 h 183"/>
              <a:gd name="T18" fmla="*/ 883 w 962"/>
              <a:gd name="T19" fmla="*/ 134 h 183"/>
              <a:gd name="T20" fmla="*/ 812 w 962"/>
              <a:gd name="T21" fmla="*/ 95 h 183"/>
              <a:gd name="T22" fmla="*/ 740 w 962"/>
              <a:gd name="T23" fmla="*/ 64 h 183"/>
              <a:gd name="T24" fmla="*/ 669 w 962"/>
              <a:gd name="T25" fmla="*/ 40 h 183"/>
              <a:gd name="T26" fmla="*/ 599 w 962"/>
              <a:gd name="T27" fmla="*/ 24 h 183"/>
              <a:gd name="T28" fmla="*/ 529 w 962"/>
              <a:gd name="T29" fmla="*/ 15 h 183"/>
              <a:gd name="T30" fmla="*/ 461 w 962"/>
              <a:gd name="T31" fmla="*/ 12 h 183"/>
              <a:gd name="T32" fmla="*/ 387 w 962"/>
              <a:gd name="T33" fmla="*/ 15 h 183"/>
              <a:gd name="T34" fmla="*/ 314 w 962"/>
              <a:gd name="T35" fmla="*/ 25 h 183"/>
              <a:gd name="T36" fmla="*/ 246 w 962"/>
              <a:gd name="T37" fmla="*/ 42 h 183"/>
              <a:gd name="T38" fmla="*/ 180 w 962"/>
              <a:gd name="T39" fmla="*/ 64 h 183"/>
              <a:gd name="T40" fmla="*/ 118 w 962"/>
              <a:gd name="T41" fmla="*/ 91 h 183"/>
              <a:gd name="T42" fmla="*/ 60 w 962"/>
              <a:gd name="T43" fmla="*/ 121 h 183"/>
              <a:gd name="T44" fmla="*/ 8 w 962"/>
              <a:gd name="T45" fmla="*/ 155 h 183"/>
              <a:gd name="T46" fmla="*/ 8 w 962"/>
              <a:gd name="T47" fmla="*/ 155 h 183"/>
              <a:gd name="T48" fmla="*/ 0 w 962"/>
              <a:gd name="T49" fmla="*/ 144 h 183"/>
              <a:gd name="T50" fmla="*/ 54 w 962"/>
              <a:gd name="T51" fmla="*/ 110 h 183"/>
              <a:gd name="T52" fmla="*/ 112 w 962"/>
              <a:gd name="T53" fmla="*/ 79 h 183"/>
              <a:gd name="T54" fmla="*/ 176 w 962"/>
              <a:gd name="T55" fmla="*/ 52 h 183"/>
              <a:gd name="T56" fmla="*/ 243 w 962"/>
              <a:gd name="T57" fmla="*/ 30 h 183"/>
              <a:gd name="T58" fmla="*/ 312 w 962"/>
              <a:gd name="T59" fmla="*/ 14 h 183"/>
              <a:gd name="T60" fmla="*/ 385 w 962"/>
              <a:gd name="T61" fmla="*/ 3 h 183"/>
              <a:gd name="T62" fmla="*/ 461 w 962"/>
              <a:gd name="T63" fmla="*/ 0 h 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962" h="183">
                <a:moveTo>
                  <a:pt x="461" y="0"/>
                </a:moveTo>
                <a:lnTo>
                  <a:pt x="531" y="3"/>
                </a:lnTo>
                <a:lnTo>
                  <a:pt x="601" y="12"/>
                </a:lnTo>
                <a:lnTo>
                  <a:pt x="672" y="28"/>
                </a:lnTo>
                <a:lnTo>
                  <a:pt x="745" y="52"/>
                </a:lnTo>
                <a:lnTo>
                  <a:pt x="818" y="83"/>
                </a:lnTo>
                <a:lnTo>
                  <a:pt x="889" y="124"/>
                </a:lnTo>
                <a:lnTo>
                  <a:pt x="962" y="173"/>
                </a:lnTo>
                <a:lnTo>
                  <a:pt x="954" y="183"/>
                </a:lnTo>
                <a:lnTo>
                  <a:pt x="883" y="134"/>
                </a:lnTo>
                <a:lnTo>
                  <a:pt x="812" y="95"/>
                </a:lnTo>
                <a:lnTo>
                  <a:pt x="740" y="64"/>
                </a:lnTo>
                <a:lnTo>
                  <a:pt x="669" y="40"/>
                </a:lnTo>
                <a:lnTo>
                  <a:pt x="599" y="24"/>
                </a:lnTo>
                <a:lnTo>
                  <a:pt x="529" y="15"/>
                </a:lnTo>
                <a:lnTo>
                  <a:pt x="461" y="12"/>
                </a:lnTo>
                <a:lnTo>
                  <a:pt x="387" y="15"/>
                </a:lnTo>
                <a:lnTo>
                  <a:pt x="314" y="25"/>
                </a:lnTo>
                <a:lnTo>
                  <a:pt x="246" y="42"/>
                </a:lnTo>
                <a:lnTo>
                  <a:pt x="180" y="64"/>
                </a:lnTo>
                <a:lnTo>
                  <a:pt x="118" y="91"/>
                </a:lnTo>
                <a:lnTo>
                  <a:pt x="60" y="121"/>
                </a:lnTo>
                <a:lnTo>
                  <a:pt x="8" y="155"/>
                </a:lnTo>
                <a:lnTo>
                  <a:pt x="8" y="155"/>
                </a:lnTo>
                <a:lnTo>
                  <a:pt x="0" y="144"/>
                </a:lnTo>
                <a:lnTo>
                  <a:pt x="54" y="110"/>
                </a:lnTo>
                <a:lnTo>
                  <a:pt x="112" y="79"/>
                </a:lnTo>
                <a:lnTo>
                  <a:pt x="176" y="52"/>
                </a:lnTo>
                <a:lnTo>
                  <a:pt x="243" y="30"/>
                </a:lnTo>
                <a:lnTo>
                  <a:pt x="312" y="14"/>
                </a:lnTo>
                <a:lnTo>
                  <a:pt x="385" y="3"/>
                </a:lnTo>
                <a:lnTo>
                  <a:pt x="461" y="0"/>
                </a:lnTo>
                <a:close/>
              </a:path>
            </a:pathLst>
          </a:custGeom>
          <a:solidFill>
            <a:srgbClr val="909090"/>
          </a:solidFill>
          <a:ln w="0">
            <a:noFill/>
            <a:prstDash val="solid"/>
            <a:round/>
            <a:headEnd/>
            <a:tailEnd/>
          </a:ln>
          <a:effectLst>
            <a:outerShdw algn="tl" rotWithShape="0">
              <a:srgbClr val="FFFFFF"/>
            </a:outerShdw>
          </a:effectLst>
        </p:spPr>
        <p:txBody>
          <a:bodyPr vert="horz" wrap="square" lIns="98180" tIns="49091" rIns="98180" bIns="49091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300" kern="0">
              <a:solidFill>
                <a:srgbClr val="000000"/>
              </a:solidFill>
              <a:latin typeface="微软雅黑"/>
              <a:ea typeface="微软雅黑"/>
              <a:sym typeface="Gill Sans" charset="0"/>
            </a:endParaRPr>
          </a:p>
        </p:txBody>
      </p:sp>
      <p:grpSp>
        <p:nvGrpSpPr>
          <p:cNvPr id="34" name="Group 19"/>
          <p:cNvGrpSpPr/>
          <p:nvPr/>
        </p:nvGrpSpPr>
        <p:grpSpPr>
          <a:xfrm>
            <a:off x="559161" y="2990466"/>
            <a:ext cx="1517831" cy="1021432"/>
            <a:chOff x="552311" y="2748006"/>
            <a:chExt cx="1499240" cy="1021588"/>
          </a:xfrm>
        </p:grpSpPr>
        <p:sp>
          <p:nvSpPr>
            <p:cNvPr id="35" name="Rectangle 26"/>
            <p:cNvSpPr>
              <a:spLocks/>
            </p:cNvSpPr>
            <p:nvPr/>
          </p:nvSpPr>
          <p:spPr bwMode="auto">
            <a:xfrm>
              <a:off x="552311" y="3024175"/>
              <a:ext cx="1499240" cy="745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fontAlgn="base">
                <a:lnSpc>
                  <a:spcPct val="114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000000"/>
                </a:solidFill>
                <a:latin typeface="微软雅黑"/>
                <a:ea typeface="微软雅黑"/>
                <a:cs typeface="Lato Light" charset="0"/>
                <a:sym typeface="Lato Light" charset="0"/>
              </a:endParaRPr>
            </a:p>
          </p:txBody>
        </p:sp>
        <p:sp>
          <p:nvSpPr>
            <p:cNvPr id="36" name="Rectangle 27"/>
            <p:cNvSpPr>
              <a:spLocks/>
            </p:cNvSpPr>
            <p:nvPr/>
          </p:nvSpPr>
          <p:spPr bwMode="auto">
            <a:xfrm>
              <a:off x="609072" y="2748006"/>
              <a:ext cx="1362945" cy="1708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dirty="0" smtClean="0">
                  <a:solidFill>
                    <a:schemeClr val="bg1"/>
                  </a:solidFill>
                  <a:latin typeface="微软雅黑"/>
                  <a:ea typeface="微软雅黑"/>
                  <a:cs typeface="Bebas Neue" charset="0"/>
                  <a:sym typeface="Bebas Neue" charset="0"/>
                </a:rPr>
                <a:t>萌芽</a:t>
              </a:r>
              <a:r>
                <a:rPr lang="zh-TW" altLang="en-US" sz="2000" dirty="0">
                  <a:solidFill>
                    <a:schemeClr val="bg1"/>
                  </a:solidFill>
                  <a:latin typeface="微软雅黑"/>
                  <a:ea typeface="微软雅黑"/>
                  <a:cs typeface="Bebas Neue" charset="0"/>
                  <a:sym typeface="Bebas Neue" charset="0"/>
                </a:rPr>
                <a:t>期</a:t>
              </a:r>
              <a:endParaRPr lang="en-US" altLang="zh-CN" sz="2000" dirty="0">
                <a:solidFill>
                  <a:schemeClr val="bg1"/>
                </a:solidFill>
                <a:latin typeface="微软雅黑"/>
                <a:ea typeface="微软雅黑"/>
                <a:cs typeface="Bebas Neue" charset="0"/>
                <a:sym typeface="Bebas Neue" charset="0"/>
              </a:endParaRPr>
            </a:p>
          </p:txBody>
        </p:sp>
      </p:grpSp>
      <p:sp>
        <p:nvSpPr>
          <p:cNvPr id="37" name="Freeform 13"/>
          <p:cNvSpPr>
            <a:spLocks/>
          </p:cNvSpPr>
          <p:nvPr/>
        </p:nvSpPr>
        <p:spPr bwMode="auto">
          <a:xfrm rot="5910658">
            <a:off x="6457823" y="1802090"/>
            <a:ext cx="1030748" cy="348067"/>
          </a:xfrm>
          <a:custGeom>
            <a:avLst/>
            <a:gdLst>
              <a:gd name="T0" fmla="*/ 461 w 962"/>
              <a:gd name="T1" fmla="*/ 0 h 183"/>
              <a:gd name="T2" fmla="*/ 531 w 962"/>
              <a:gd name="T3" fmla="*/ 3 h 183"/>
              <a:gd name="T4" fmla="*/ 601 w 962"/>
              <a:gd name="T5" fmla="*/ 12 h 183"/>
              <a:gd name="T6" fmla="*/ 672 w 962"/>
              <a:gd name="T7" fmla="*/ 28 h 183"/>
              <a:gd name="T8" fmla="*/ 745 w 962"/>
              <a:gd name="T9" fmla="*/ 52 h 183"/>
              <a:gd name="T10" fmla="*/ 818 w 962"/>
              <a:gd name="T11" fmla="*/ 83 h 183"/>
              <a:gd name="T12" fmla="*/ 889 w 962"/>
              <a:gd name="T13" fmla="*/ 124 h 183"/>
              <a:gd name="T14" fmla="*/ 962 w 962"/>
              <a:gd name="T15" fmla="*/ 173 h 183"/>
              <a:gd name="T16" fmla="*/ 954 w 962"/>
              <a:gd name="T17" fmla="*/ 183 h 183"/>
              <a:gd name="T18" fmla="*/ 883 w 962"/>
              <a:gd name="T19" fmla="*/ 134 h 183"/>
              <a:gd name="T20" fmla="*/ 812 w 962"/>
              <a:gd name="T21" fmla="*/ 95 h 183"/>
              <a:gd name="T22" fmla="*/ 740 w 962"/>
              <a:gd name="T23" fmla="*/ 64 h 183"/>
              <a:gd name="T24" fmla="*/ 669 w 962"/>
              <a:gd name="T25" fmla="*/ 40 h 183"/>
              <a:gd name="T26" fmla="*/ 599 w 962"/>
              <a:gd name="T27" fmla="*/ 24 h 183"/>
              <a:gd name="T28" fmla="*/ 529 w 962"/>
              <a:gd name="T29" fmla="*/ 15 h 183"/>
              <a:gd name="T30" fmla="*/ 461 w 962"/>
              <a:gd name="T31" fmla="*/ 12 h 183"/>
              <a:gd name="T32" fmla="*/ 387 w 962"/>
              <a:gd name="T33" fmla="*/ 15 h 183"/>
              <a:gd name="T34" fmla="*/ 314 w 962"/>
              <a:gd name="T35" fmla="*/ 25 h 183"/>
              <a:gd name="T36" fmla="*/ 246 w 962"/>
              <a:gd name="T37" fmla="*/ 42 h 183"/>
              <a:gd name="T38" fmla="*/ 180 w 962"/>
              <a:gd name="T39" fmla="*/ 64 h 183"/>
              <a:gd name="T40" fmla="*/ 118 w 962"/>
              <a:gd name="T41" fmla="*/ 91 h 183"/>
              <a:gd name="T42" fmla="*/ 60 w 962"/>
              <a:gd name="T43" fmla="*/ 121 h 183"/>
              <a:gd name="T44" fmla="*/ 8 w 962"/>
              <a:gd name="T45" fmla="*/ 155 h 183"/>
              <a:gd name="T46" fmla="*/ 8 w 962"/>
              <a:gd name="T47" fmla="*/ 155 h 183"/>
              <a:gd name="T48" fmla="*/ 0 w 962"/>
              <a:gd name="T49" fmla="*/ 144 h 183"/>
              <a:gd name="T50" fmla="*/ 54 w 962"/>
              <a:gd name="T51" fmla="*/ 110 h 183"/>
              <a:gd name="T52" fmla="*/ 112 w 962"/>
              <a:gd name="T53" fmla="*/ 79 h 183"/>
              <a:gd name="T54" fmla="*/ 176 w 962"/>
              <a:gd name="T55" fmla="*/ 52 h 183"/>
              <a:gd name="T56" fmla="*/ 243 w 962"/>
              <a:gd name="T57" fmla="*/ 30 h 183"/>
              <a:gd name="T58" fmla="*/ 312 w 962"/>
              <a:gd name="T59" fmla="*/ 14 h 183"/>
              <a:gd name="T60" fmla="*/ 385 w 962"/>
              <a:gd name="T61" fmla="*/ 3 h 183"/>
              <a:gd name="T62" fmla="*/ 461 w 962"/>
              <a:gd name="T63" fmla="*/ 0 h 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962" h="183">
                <a:moveTo>
                  <a:pt x="461" y="0"/>
                </a:moveTo>
                <a:lnTo>
                  <a:pt x="531" y="3"/>
                </a:lnTo>
                <a:lnTo>
                  <a:pt x="601" y="12"/>
                </a:lnTo>
                <a:lnTo>
                  <a:pt x="672" y="28"/>
                </a:lnTo>
                <a:lnTo>
                  <a:pt x="745" y="52"/>
                </a:lnTo>
                <a:lnTo>
                  <a:pt x="818" y="83"/>
                </a:lnTo>
                <a:lnTo>
                  <a:pt x="889" y="124"/>
                </a:lnTo>
                <a:lnTo>
                  <a:pt x="962" y="173"/>
                </a:lnTo>
                <a:lnTo>
                  <a:pt x="954" y="183"/>
                </a:lnTo>
                <a:lnTo>
                  <a:pt x="883" y="134"/>
                </a:lnTo>
                <a:lnTo>
                  <a:pt x="812" y="95"/>
                </a:lnTo>
                <a:lnTo>
                  <a:pt x="740" y="64"/>
                </a:lnTo>
                <a:lnTo>
                  <a:pt x="669" y="40"/>
                </a:lnTo>
                <a:lnTo>
                  <a:pt x="599" y="24"/>
                </a:lnTo>
                <a:lnTo>
                  <a:pt x="529" y="15"/>
                </a:lnTo>
                <a:lnTo>
                  <a:pt x="461" y="12"/>
                </a:lnTo>
                <a:lnTo>
                  <a:pt x="387" y="15"/>
                </a:lnTo>
                <a:lnTo>
                  <a:pt x="314" y="25"/>
                </a:lnTo>
                <a:lnTo>
                  <a:pt x="246" y="42"/>
                </a:lnTo>
                <a:lnTo>
                  <a:pt x="180" y="64"/>
                </a:lnTo>
                <a:lnTo>
                  <a:pt x="118" y="91"/>
                </a:lnTo>
                <a:lnTo>
                  <a:pt x="60" y="121"/>
                </a:lnTo>
                <a:lnTo>
                  <a:pt x="8" y="155"/>
                </a:lnTo>
                <a:lnTo>
                  <a:pt x="8" y="155"/>
                </a:lnTo>
                <a:lnTo>
                  <a:pt x="0" y="144"/>
                </a:lnTo>
                <a:lnTo>
                  <a:pt x="54" y="110"/>
                </a:lnTo>
                <a:lnTo>
                  <a:pt x="112" y="79"/>
                </a:lnTo>
                <a:lnTo>
                  <a:pt x="176" y="52"/>
                </a:lnTo>
                <a:lnTo>
                  <a:pt x="243" y="30"/>
                </a:lnTo>
                <a:lnTo>
                  <a:pt x="312" y="14"/>
                </a:lnTo>
                <a:lnTo>
                  <a:pt x="385" y="3"/>
                </a:lnTo>
                <a:lnTo>
                  <a:pt x="461" y="0"/>
                </a:lnTo>
                <a:close/>
              </a:path>
            </a:pathLst>
          </a:custGeom>
          <a:solidFill>
            <a:srgbClr val="909090"/>
          </a:solidFill>
          <a:ln w="0">
            <a:noFill/>
            <a:prstDash val="solid"/>
            <a:round/>
            <a:headEnd/>
            <a:tailEnd/>
          </a:ln>
          <a:effectLst>
            <a:outerShdw algn="tl" rotWithShape="0">
              <a:srgbClr val="FFFFFF"/>
            </a:outerShdw>
          </a:effectLst>
        </p:spPr>
        <p:txBody>
          <a:bodyPr vert="horz" wrap="square" lIns="98180" tIns="49091" rIns="98180" bIns="49091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300" kern="0">
              <a:solidFill>
                <a:srgbClr val="000000"/>
              </a:solidFill>
              <a:latin typeface="微软雅黑"/>
              <a:ea typeface="微软雅黑"/>
              <a:sym typeface="Gill Sans" charset="0"/>
            </a:endParaRPr>
          </a:p>
        </p:txBody>
      </p:sp>
      <p:sp>
        <p:nvSpPr>
          <p:cNvPr id="40" name="Rectangle 27"/>
          <p:cNvSpPr>
            <a:spLocks/>
          </p:cNvSpPr>
          <p:nvPr/>
        </p:nvSpPr>
        <p:spPr bwMode="auto">
          <a:xfrm>
            <a:off x="2209611" y="1048640"/>
            <a:ext cx="1379845" cy="170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 smtClean="0">
                <a:latin typeface="微软雅黑"/>
                <a:ea typeface="微软雅黑"/>
                <a:cs typeface="Bebas Neue" charset="0"/>
                <a:sym typeface="Bebas Neue" charset="0"/>
              </a:rPr>
              <a:t>成長期</a:t>
            </a:r>
            <a:r>
              <a:rPr lang="en-US" altLang="zh-TW" sz="2000" dirty="0" smtClean="0">
                <a:latin typeface="微软雅黑"/>
                <a:ea typeface="微软雅黑"/>
                <a:cs typeface="Bebas Neue" charset="0"/>
                <a:sym typeface="Bebas Neue" charset="0"/>
              </a:rPr>
              <a:t>(</a:t>
            </a:r>
            <a:r>
              <a:rPr lang="zh-TW" altLang="en-US" sz="2000" dirty="0" smtClean="0">
                <a:latin typeface="微软雅黑"/>
                <a:ea typeface="微软雅黑"/>
                <a:cs typeface="Bebas Neue" charset="0"/>
                <a:sym typeface="Bebas Neue" charset="0"/>
              </a:rPr>
              <a:t>前</a:t>
            </a:r>
            <a:r>
              <a:rPr lang="en-US" altLang="zh-TW" sz="2000" dirty="0" smtClean="0">
                <a:latin typeface="微软雅黑"/>
                <a:ea typeface="微软雅黑"/>
                <a:cs typeface="Bebas Neue" charset="0"/>
                <a:sym typeface="Bebas Neue" charset="0"/>
              </a:rPr>
              <a:t>)</a:t>
            </a:r>
          </a:p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700" dirty="0">
              <a:latin typeface="微软雅黑"/>
              <a:ea typeface="微软雅黑"/>
              <a:cs typeface="Bebas Neue" charset="0"/>
              <a:sym typeface="Bebas Neue" charset="0"/>
            </a:endParaRPr>
          </a:p>
        </p:txBody>
      </p:sp>
      <p:sp>
        <p:nvSpPr>
          <p:cNvPr id="43" name="Rectangle 27"/>
          <p:cNvSpPr>
            <a:spLocks/>
          </p:cNvSpPr>
          <p:nvPr/>
        </p:nvSpPr>
        <p:spPr bwMode="auto">
          <a:xfrm>
            <a:off x="5459049" y="3639247"/>
            <a:ext cx="1379845" cy="170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 smtClean="0">
                <a:solidFill>
                  <a:schemeClr val="tx2"/>
                </a:solidFill>
                <a:latin typeface="微软雅黑"/>
                <a:ea typeface="微软雅黑"/>
                <a:cs typeface="Bebas Neue" charset="0"/>
                <a:sym typeface="Bebas Neue" charset="0"/>
              </a:rPr>
              <a:t>成長期</a:t>
            </a:r>
            <a:r>
              <a:rPr lang="en-US" altLang="zh-TW" sz="2000" dirty="0" smtClean="0">
                <a:solidFill>
                  <a:schemeClr val="tx2"/>
                </a:solidFill>
                <a:latin typeface="微软雅黑"/>
                <a:ea typeface="微软雅黑"/>
                <a:cs typeface="Bebas Neue" charset="0"/>
                <a:sym typeface="Bebas Neue" charset="0"/>
              </a:rPr>
              <a:t>(</a:t>
            </a:r>
            <a:r>
              <a:rPr lang="zh-TW" altLang="en-US" sz="2000" dirty="0" smtClean="0">
                <a:solidFill>
                  <a:schemeClr val="tx2"/>
                </a:solidFill>
                <a:latin typeface="微软雅黑"/>
                <a:ea typeface="微软雅黑"/>
                <a:cs typeface="Bebas Neue" charset="0"/>
                <a:sym typeface="Bebas Neue" charset="0"/>
              </a:rPr>
              <a:t>中</a:t>
            </a:r>
            <a:r>
              <a:rPr lang="en-US" altLang="zh-TW" sz="2000" dirty="0" smtClean="0">
                <a:solidFill>
                  <a:schemeClr val="tx2"/>
                </a:solidFill>
                <a:latin typeface="微软雅黑"/>
                <a:ea typeface="微软雅黑"/>
                <a:cs typeface="Bebas Neue" charset="0"/>
                <a:sym typeface="Bebas Neue" charset="0"/>
              </a:rPr>
              <a:t>)</a:t>
            </a:r>
            <a:endParaRPr lang="en-US" altLang="zh-CN" sz="2000" dirty="0">
              <a:solidFill>
                <a:schemeClr val="tx2"/>
              </a:solidFill>
              <a:latin typeface="微软雅黑"/>
              <a:ea typeface="微软雅黑"/>
              <a:cs typeface="Bebas Neue" charset="0"/>
              <a:sym typeface="Bebas Neue" charset="0"/>
            </a:endParaRPr>
          </a:p>
        </p:txBody>
      </p:sp>
      <p:sp>
        <p:nvSpPr>
          <p:cNvPr id="49" name="Rectangle 27"/>
          <p:cNvSpPr>
            <a:spLocks/>
          </p:cNvSpPr>
          <p:nvPr/>
        </p:nvSpPr>
        <p:spPr bwMode="auto">
          <a:xfrm>
            <a:off x="7121149" y="2477151"/>
            <a:ext cx="1379846" cy="170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微软雅黑"/>
                <a:ea typeface="微软雅黑"/>
                <a:cs typeface="Bebas Neue" charset="0"/>
                <a:sym typeface="Bebas Neue" charset="0"/>
              </a:rPr>
              <a:t>發展</a:t>
            </a:r>
            <a:r>
              <a:rPr lang="zh-TW" altLang="en-US" sz="2000" dirty="0" smtClean="0">
                <a:solidFill>
                  <a:schemeClr val="bg1"/>
                </a:solidFill>
                <a:latin typeface="微软雅黑"/>
                <a:ea typeface="微软雅黑"/>
                <a:cs typeface="Bebas Neue" charset="0"/>
                <a:sym typeface="Bebas Neue" charset="0"/>
              </a:rPr>
              <a:t>期</a:t>
            </a:r>
            <a:endParaRPr lang="en-US" altLang="zh-CN" sz="2000" dirty="0">
              <a:solidFill>
                <a:schemeClr val="bg1"/>
              </a:solidFill>
              <a:latin typeface="微软雅黑"/>
              <a:ea typeface="微软雅黑"/>
              <a:cs typeface="Bebas Neue" charset="0"/>
              <a:sym typeface="Bebas Neue" charset="0"/>
            </a:endParaRPr>
          </a:p>
        </p:txBody>
      </p:sp>
      <p:sp>
        <p:nvSpPr>
          <p:cNvPr id="52" name="Rectangle 27"/>
          <p:cNvSpPr>
            <a:spLocks/>
          </p:cNvSpPr>
          <p:nvPr/>
        </p:nvSpPr>
        <p:spPr bwMode="auto">
          <a:xfrm>
            <a:off x="4674699" y="1048640"/>
            <a:ext cx="1379846" cy="170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 smtClean="0">
                <a:latin typeface="微软雅黑"/>
                <a:ea typeface="微软雅黑"/>
                <a:cs typeface="Bebas Neue" charset="0"/>
                <a:sym typeface="Bebas Neue" charset="0"/>
              </a:rPr>
              <a:t>成長期</a:t>
            </a:r>
            <a:r>
              <a:rPr lang="en-US" altLang="zh-TW" sz="2000" dirty="0" smtClean="0">
                <a:latin typeface="微软雅黑"/>
                <a:ea typeface="微软雅黑"/>
                <a:cs typeface="Bebas Neue" charset="0"/>
                <a:sym typeface="Bebas Neue" charset="0"/>
              </a:rPr>
              <a:t>(</a:t>
            </a:r>
            <a:r>
              <a:rPr lang="zh-TW" altLang="en-US" sz="2000" dirty="0" smtClean="0">
                <a:latin typeface="微软雅黑"/>
                <a:ea typeface="微软雅黑"/>
                <a:cs typeface="Bebas Neue" charset="0"/>
                <a:sym typeface="Bebas Neue" charset="0"/>
              </a:rPr>
              <a:t>後</a:t>
            </a:r>
            <a:r>
              <a:rPr lang="en-US" altLang="zh-TW" sz="2000" dirty="0" smtClean="0">
                <a:latin typeface="微软雅黑"/>
                <a:ea typeface="微软雅黑"/>
                <a:cs typeface="Bebas Neue" charset="0"/>
                <a:sym typeface="Bebas Neue" charset="0"/>
              </a:rPr>
              <a:t>)</a:t>
            </a:r>
            <a:endParaRPr lang="en-US" altLang="zh-CN" sz="2000" dirty="0">
              <a:latin typeface="微软雅黑"/>
              <a:ea typeface="微软雅黑"/>
              <a:cs typeface="Bebas Neue" charset="0"/>
              <a:sym typeface="Bebas Neue" charset="0"/>
            </a:endParaRPr>
          </a:p>
        </p:txBody>
      </p:sp>
      <p:sp>
        <p:nvSpPr>
          <p:cNvPr id="57" name="Freeform 7"/>
          <p:cNvSpPr>
            <a:spLocks/>
          </p:cNvSpPr>
          <p:nvPr/>
        </p:nvSpPr>
        <p:spPr bwMode="auto">
          <a:xfrm>
            <a:off x="759927" y="1626275"/>
            <a:ext cx="1116432" cy="1108023"/>
          </a:xfrm>
          <a:custGeom>
            <a:avLst/>
            <a:gdLst>
              <a:gd name="T0" fmla="*/ 102 w 203"/>
              <a:gd name="T1" fmla="*/ 0 h 204"/>
              <a:gd name="T2" fmla="*/ 129 w 203"/>
              <a:gd name="T3" fmla="*/ 3 h 204"/>
              <a:gd name="T4" fmla="*/ 153 w 203"/>
              <a:gd name="T5" fmla="*/ 13 h 204"/>
              <a:gd name="T6" fmla="*/ 174 w 203"/>
              <a:gd name="T7" fmla="*/ 30 h 204"/>
              <a:gd name="T8" fmla="*/ 190 w 203"/>
              <a:gd name="T9" fmla="*/ 50 h 204"/>
              <a:gd name="T10" fmla="*/ 200 w 203"/>
              <a:gd name="T11" fmla="*/ 74 h 204"/>
              <a:gd name="T12" fmla="*/ 203 w 203"/>
              <a:gd name="T13" fmla="*/ 102 h 204"/>
              <a:gd name="T14" fmla="*/ 200 w 203"/>
              <a:gd name="T15" fmla="*/ 129 h 204"/>
              <a:gd name="T16" fmla="*/ 190 w 203"/>
              <a:gd name="T17" fmla="*/ 153 h 204"/>
              <a:gd name="T18" fmla="*/ 174 w 203"/>
              <a:gd name="T19" fmla="*/ 174 h 204"/>
              <a:gd name="T20" fmla="*/ 153 w 203"/>
              <a:gd name="T21" fmla="*/ 190 h 204"/>
              <a:gd name="T22" fmla="*/ 129 w 203"/>
              <a:gd name="T23" fmla="*/ 201 h 204"/>
              <a:gd name="T24" fmla="*/ 102 w 203"/>
              <a:gd name="T25" fmla="*/ 204 h 204"/>
              <a:gd name="T26" fmla="*/ 74 w 203"/>
              <a:gd name="T27" fmla="*/ 201 h 204"/>
              <a:gd name="T28" fmla="*/ 50 w 203"/>
              <a:gd name="T29" fmla="*/ 190 h 204"/>
              <a:gd name="T30" fmla="*/ 30 w 203"/>
              <a:gd name="T31" fmla="*/ 174 h 204"/>
              <a:gd name="T32" fmla="*/ 13 w 203"/>
              <a:gd name="T33" fmla="*/ 153 h 204"/>
              <a:gd name="T34" fmla="*/ 3 w 203"/>
              <a:gd name="T35" fmla="*/ 129 h 204"/>
              <a:gd name="T36" fmla="*/ 0 w 203"/>
              <a:gd name="T37" fmla="*/ 102 h 204"/>
              <a:gd name="T38" fmla="*/ 3 w 203"/>
              <a:gd name="T39" fmla="*/ 74 h 204"/>
              <a:gd name="T40" fmla="*/ 13 w 203"/>
              <a:gd name="T41" fmla="*/ 50 h 204"/>
              <a:gd name="T42" fmla="*/ 30 w 203"/>
              <a:gd name="T43" fmla="*/ 30 h 204"/>
              <a:gd name="T44" fmla="*/ 50 w 203"/>
              <a:gd name="T45" fmla="*/ 13 h 204"/>
              <a:gd name="T46" fmla="*/ 74 w 203"/>
              <a:gd name="T47" fmla="*/ 3 h 204"/>
              <a:gd name="T48" fmla="*/ 102 w 203"/>
              <a:gd name="T49" fmla="*/ 0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03" h="204">
                <a:moveTo>
                  <a:pt x="102" y="0"/>
                </a:moveTo>
                <a:lnTo>
                  <a:pt x="129" y="3"/>
                </a:lnTo>
                <a:lnTo>
                  <a:pt x="153" y="13"/>
                </a:lnTo>
                <a:lnTo>
                  <a:pt x="174" y="30"/>
                </a:lnTo>
                <a:lnTo>
                  <a:pt x="190" y="50"/>
                </a:lnTo>
                <a:lnTo>
                  <a:pt x="200" y="74"/>
                </a:lnTo>
                <a:lnTo>
                  <a:pt x="203" y="102"/>
                </a:lnTo>
                <a:lnTo>
                  <a:pt x="200" y="129"/>
                </a:lnTo>
                <a:lnTo>
                  <a:pt x="190" y="153"/>
                </a:lnTo>
                <a:lnTo>
                  <a:pt x="174" y="174"/>
                </a:lnTo>
                <a:lnTo>
                  <a:pt x="153" y="190"/>
                </a:lnTo>
                <a:lnTo>
                  <a:pt x="129" y="201"/>
                </a:lnTo>
                <a:lnTo>
                  <a:pt x="102" y="204"/>
                </a:lnTo>
                <a:lnTo>
                  <a:pt x="74" y="201"/>
                </a:lnTo>
                <a:lnTo>
                  <a:pt x="50" y="190"/>
                </a:lnTo>
                <a:lnTo>
                  <a:pt x="30" y="174"/>
                </a:lnTo>
                <a:lnTo>
                  <a:pt x="13" y="153"/>
                </a:lnTo>
                <a:lnTo>
                  <a:pt x="3" y="129"/>
                </a:lnTo>
                <a:lnTo>
                  <a:pt x="0" y="102"/>
                </a:lnTo>
                <a:lnTo>
                  <a:pt x="3" y="74"/>
                </a:lnTo>
                <a:lnTo>
                  <a:pt x="13" y="50"/>
                </a:lnTo>
                <a:lnTo>
                  <a:pt x="30" y="30"/>
                </a:lnTo>
                <a:lnTo>
                  <a:pt x="50" y="13"/>
                </a:lnTo>
                <a:lnTo>
                  <a:pt x="74" y="3"/>
                </a:lnTo>
                <a:lnTo>
                  <a:pt x="102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72567" tIns="36284" rIns="72567" bIns="36284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300" kern="0">
              <a:solidFill>
                <a:srgbClr val="000000"/>
              </a:solidFill>
              <a:latin typeface="微软雅黑"/>
              <a:ea typeface="微软雅黑"/>
              <a:sym typeface="Gill Sans" charset="0"/>
            </a:endParaRPr>
          </a:p>
        </p:txBody>
      </p:sp>
      <p:sp>
        <p:nvSpPr>
          <p:cNvPr id="60" name="Freeform 8"/>
          <p:cNvSpPr>
            <a:spLocks/>
          </p:cNvSpPr>
          <p:nvPr/>
        </p:nvSpPr>
        <p:spPr bwMode="auto">
          <a:xfrm>
            <a:off x="3707897" y="1620367"/>
            <a:ext cx="1075614" cy="1062275"/>
          </a:xfrm>
          <a:custGeom>
            <a:avLst/>
            <a:gdLst>
              <a:gd name="T0" fmla="*/ 101 w 203"/>
              <a:gd name="T1" fmla="*/ 0 h 203"/>
              <a:gd name="T2" fmla="*/ 129 w 203"/>
              <a:gd name="T3" fmla="*/ 2 h 203"/>
              <a:gd name="T4" fmla="*/ 153 w 203"/>
              <a:gd name="T5" fmla="*/ 13 h 203"/>
              <a:gd name="T6" fmla="*/ 173 w 203"/>
              <a:gd name="T7" fmla="*/ 29 h 203"/>
              <a:gd name="T8" fmla="*/ 190 w 203"/>
              <a:gd name="T9" fmla="*/ 50 h 203"/>
              <a:gd name="T10" fmla="*/ 200 w 203"/>
              <a:gd name="T11" fmla="*/ 74 h 203"/>
              <a:gd name="T12" fmla="*/ 203 w 203"/>
              <a:gd name="T13" fmla="*/ 101 h 203"/>
              <a:gd name="T14" fmla="*/ 200 w 203"/>
              <a:gd name="T15" fmla="*/ 129 h 203"/>
              <a:gd name="T16" fmla="*/ 190 w 203"/>
              <a:gd name="T17" fmla="*/ 153 h 203"/>
              <a:gd name="T18" fmla="*/ 173 w 203"/>
              <a:gd name="T19" fmla="*/ 174 h 203"/>
              <a:gd name="T20" fmla="*/ 153 w 203"/>
              <a:gd name="T21" fmla="*/ 190 h 203"/>
              <a:gd name="T22" fmla="*/ 129 w 203"/>
              <a:gd name="T23" fmla="*/ 200 h 203"/>
              <a:gd name="T24" fmla="*/ 101 w 203"/>
              <a:gd name="T25" fmla="*/ 203 h 203"/>
              <a:gd name="T26" fmla="*/ 74 w 203"/>
              <a:gd name="T27" fmla="*/ 200 h 203"/>
              <a:gd name="T28" fmla="*/ 50 w 203"/>
              <a:gd name="T29" fmla="*/ 190 h 203"/>
              <a:gd name="T30" fmla="*/ 29 w 203"/>
              <a:gd name="T31" fmla="*/ 174 h 203"/>
              <a:gd name="T32" fmla="*/ 13 w 203"/>
              <a:gd name="T33" fmla="*/ 153 h 203"/>
              <a:gd name="T34" fmla="*/ 3 w 203"/>
              <a:gd name="T35" fmla="*/ 129 h 203"/>
              <a:gd name="T36" fmla="*/ 0 w 203"/>
              <a:gd name="T37" fmla="*/ 101 h 203"/>
              <a:gd name="T38" fmla="*/ 3 w 203"/>
              <a:gd name="T39" fmla="*/ 74 h 203"/>
              <a:gd name="T40" fmla="*/ 13 w 203"/>
              <a:gd name="T41" fmla="*/ 50 h 203"/>
              <a:gd name="T42" fmla="*/ 29 w 203"/>
              <a:gd name="T43" fmla="*/ 29 h 203"/>
              <a:gd name="T44" fmla="*/ 50 w 203"/>
              <a:gd name="T45" fmla="*/ 13 h 203"/>
              <a:gd name="T46" fmla="*/ 74 w 203"/>
              <a:gd name="T47" fmla="*/ 2 h 203"/>
              <a:gd name="T48" fmla="*/ 101 w 203"/>
              <a:gd name="T49" fmla="*/ 0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03" h="203">
                <a:moveTo>
                  <a:pt x="101" y="0"/>
                </a:moveTo>
                <a:lnTo>
                  <a:pt x="129" y="2"/>
                </a:lnTo>
                <a:lnTo>
                  <a:pt x="153" y="13"/>
                </a:lnTo>
                <a:lnTo>
                  <a:pt x="173" y="29"/>
                </a:lnTo>
                <a:lnTo>
                  <a:pt x="190" y="50"/>
                </a:lnTo>
                <a:lnTo>
                  <a:pt x="200" y="74"/>
                </a:lnTo>
                <a:lnTo>
                  <a:pt x="203" y="101"/>
                </a:lnTo>
                <a:lnTo>
                  <a:pt x="200" y="129"/>
                </a:lnTo>
                <a:lnTo>
                  <a:pt x="190" y="153"/>
                </a:lnTo>
                <a:lnTo>
                  <a:pt x="173" y="174"/>
                </a:lnTo>
                <a:lnTo>
                  <a:pt x="153" y="190"/>
                </a:lnTo>
                <a:lnTo>
                  <a:pt x="129" y="200"/>
                </a:lnTo>
                <a:lnTo>
                  <a:pt x="101" y="203"/>
                </a:lnTo>
                <a:lnTo>
                  <a:pt x="74" y="200"/>
                </a:lnTo>
                <a:lnTo>
                  <a:pt x="50" y="190"/>
                </a:lnTo>
                <a:lnTo>
                  <a:pt x="29" y="174"/>
                </a:lnTo>
                <a:lnTo>
                  <a:pt x="13" y="153"/>
                </a:lnTo>
                <a:lnTo>
                  <a:pt x="3" y="129"/>
                </a:lnTo>
                <a:lnTo>
                  <a:pt x="0" y="101"/>
                </a:lnTo>
                <a:lnTo>
                  <a:pt x="3" y="74"/>
                </a:lnTo>
                <a:lnTo>
                  <a:pt x="13" y="50"/>
                </a:lnTo>
                <a:lnTo>
                  <a:pt x="29" y="29"/>
                </a:lnTo>
                <a:lnTo>
                  <a:pt x="50" y="13"/>
                </a:lnTo>
                <a:lnTo>
                  <a:pt x="74" y="2"/>
                </a:lnTo>
                <a:lnTo>
                  <a:pt x="101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72567" tIns="36284" rIns="72567" bIns="36284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300" kern="0">
              <a:solidFill>
                <a:srgbClr val="000000"/>
              </a:solidFill>
              <a:latin typeface="微软雅黑"/>
              <a:ea typeface="微软雅黑"/>
              <a:sym typeface="Gill Sans" charset="0"/>
            </a:endParaRPr>
          </a:p>
        </p:txBody>
      </p:sp>
      <p:sp>
        <p:nvSpPr>
          <p:cNvPr id="66" name="Freeform 9"/>
          <p:cNvSpPr>
            <a:spLocks/>
          </p:cNvSpPr>
          <p:nvPr/>
        </p:nvSpPr>
        <p:spPr bwMode="auto">
          <a:xfrm>
            <a:off x="8044627" y="1302486"/>
            <a:ext cx="1046878" cy="1044087"/>
          </a:xfrm>
          <a:custGeom>
            <a:avLst/>
            <a:gdLst>
              <a:gd name="T0" fmla="*/ 102 w 203"/>
              <a:gd name="T1" fmla="*/ 0 h 205"/>
              <a:gd name="T2" fmla="*/ 129 w 203"/>
              <a:gd name="T3" fmla="*/ 4 h 205"/>
              <a:gd name="T4" fmla="*/ 153 w 203"/>
              <a:gd name="T5" fmla="*/ 14 h 205"/>
              <a:gd name="T6" fmla="*/ 174 w 203"/>
              <a:gd name="T7" fmla="*/ 29 h 205"/>
              <a:gd name="T8" fmla="*/ 190 w 203"/>
              <a:gd name="T9" fmla="*/ 50 h 205"/>
              <a:gd name="T10" fmla="*/ 200 w 203"/>
              <a:gd name="T11" fmla="*/ 75 h 205"/>
              <a:gd name="T12" fmla="*/ 203 w 203"/>
              <a:gd name="T13" fmla="*/ 102 h 205"/>
              <a:gd name="T14" fmla="*/ 200 w 203"/>
              <a:gd name="T15" fmla="*/ 129 h 205"/>
              <a:gd name="T16" fmla="*/ 190 w 203"/>
              <a:gd name="T17" fmla="*/ 154 h 205"/>
              <a:gd name="T18" fmla="*/ 174 w 203"/>
              <a:gd name="T19" fmla="*/ 174 h 205"/>
              <a:gd name="T20" fmla="*/ 153 w 203"/>
              <a:gd name="T21" fmla="*/ 190 h 205"/>
              <a:gd name="T22" fmla="*/ 129 w 203"/>
              <a:gd name="T23" fmla="*/ 200 h 205"/>
              <a:gd name="T24" fmla="*/ 102 w 203"/>
              <a:gd name="T25" fmla="*/ 205 h 205"/>
              <a:gd name="T26" fmla="*/ 76 w 203"/>
              <a:gd name="T27" fmla="*/ 200 h 205"/>
              <a:gd name="T28" fmla="*/ 50 w 203"/>
              <a:gd name="T29" fmla="*/ 190 h 205"/>
              <a:gd name="T30" fmla="*/ 29 w 203"/>
              <a:gd name="T31" fmla="*/ 174 h 205"/>
              <a:gd name="T32" fmla="*/ 15 w 203"/>
              <a:gd name="T33" fmla="*/ 154 h 205"/>
              <a:gd name="T34" fmla="*/ 4 w 203"/>
              <a:gd name="T35" fmla="*/ 129 h 205"/>
              <a:gd name="T36" fmla="*/ 0 w 203"/>
              <a:gd name="T37" fmla="*/ 102 h 205"/>
              <a:gd name="T38" fmla="*/ 4 w 203"/>
              <a:gd name="T39" fmla="*/ 75 h 205"/>
              <a:gd name="T40" fmla="*/ 15 w 203"/>
              <a:gd name="T41" fmla="*/ 50 h 205"/>
              <a:gd name="T42" fmla="*/ 29 w 203"/>
              <a:gd name="T43" fmla="*/ 29 h 205"/>
              <a:gd name="T44" fmla="*/ 50 w 203"/>
              <a:gd name="T45" fmla="*/ 14 h 205"/>
              <a:gd name="T46" fmla="*/ 76 w 203"/>
              <a:gd name="T47" fmla="*/ 4 h 205"/>
              <a:gd name="T48" fmla="*/ 102 w 203"/>
              <a:gd name="T49" fmla="*/ 0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03" h="205">
                <a:moveTo>
                  <a:pt x="102" y="0"/>
                </a:moveTo>
                <a:lnTo>
                  <a:pt x="129" y="4"/>
                </a:lnTo>
                <a:lnTo>
                  <a:pt x="153" y="14"/>
                </a:lnTo>
                <a:lnTo>
                  <a:pt x="174" y="29"/>
                </a:lnTo>
                <a:lnTo>
                  <a:pt x="190" y="50"/>
                </a:lnTo>
                <a:lnTo>
                  <a:pt x="200" y="75"/>
                </a:lnTo>
                <a:lnTo>
                  <a:pt x="203" y="102"/>
                </a:lnTo>
                <a:lnTo>
                  <a:pt x="200" y="129"/>
                </a:lnTo>
                <a:lnTo>
                  <a:pt x="190" y="154"/>
                </a:lnTo>
                <a:lnTo>
                  <a:pt x="174" y="174"/>
                </a:lnTo>
                <a:lnTo>
                  <a:pt x="153" y="190"/>
                </a:lnTo>
                <a:lnTo>
                  <a:pt x="129" y="200"/>
                </a:lnTo>
                <a:lnTo>
                  <a:pt x="102" y="205"/>
                </a:lnTo>
                <a:lnTo>
                  <a:pt x="76" y="200"/>
                </a:lnTo>
                <a:lnTo>
                  <a:pt x="50" y="190"/>
                </a:lnTo>
                <a:lnTo>
                  <a:pt x="29" y="174"/>
                </a:lnTo>
                <a:lnTo>
                  <a:pt x="15" y="154"/>
                </a:lnTo>
                <a:lnTo>
                  <a:pt x="4" y="129"/>
                </a:lnTo>
                <a:lnTo>
                  <a:pt x="0" y="102"/>
                </a:lnTo>
                <a:lnTo>
                  <a:pt x="4" y="75"/>
                </a:lnTo>
                <a:lnTo>
                  <a:pt x="15" y="50"/>
                </a:lnTo>
                <a:lnTo>
                  <a:pt x="29" y="29"/>
                </a:lnTo>
                <a:lnTo>
                  <a:pt x="50" y="14"/>
                </a:lnTo>
                <a:lnTo>
                  <a:pt x="76" y="4"/>
                </a:lnTo>
                <a:lnTo>
                  <a:pt x="102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72567" tIns="36284" rIns="72567" bIns="36284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300" kern="0">
              <a:solidFill>
                <a:srgbClr val="000000"/>
              </a:solidFill>
              <a:latin typeface="微软雅黑"/>
              <a:ea typeface="微软雅黑"/>
              <a:sym typeface="Gill Sans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26" y="1703970"/>
            <a:ext cx="952633" cy="952633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897" y="1693507"/>
            <a:ext cx="927556" cy="927556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361291" y="105638"/>
            <a:ext cx="35702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dirty="0" smtClean="0">
                <a:solidFill>
                  <a:srgbClr val="48BE28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二、發展歷程</a:t>
            </a:r>
            <a:endParaRPr lang="zh-TW" altLang="en-US" sz="4400" dirty="0">
              <a:solidFill>
                <a:srgbClr val="48BE28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grpSp>
        <p:nvGrpSpPr>
          <p:cNvPr id="121" name="群組 120"/>
          <p:cNvGrpSpPr/>
          <p:nvPr/>
        </p:nvGrpSpPr>
        <p:grpSpPr>
          <a:xfrm>
            <a:off x="3723725" y="3644586"/>
            <a:ext cx="1059786" cy="1031398"/>
            <a:chOff x="3723725" y="3580448"/>
            <a:chExt cx="1059786" cy="1031398"/>
          </a:xfrm>
        </p:grpSpPr>
        <p:sp>
          <p:nvSpPr>
            <p:cNvPr id="63" name="Freeform 10"/>
            <p:cNvSpPr>
              <a:spLocks/>
            </p:cNvSpPr>
            <p:nvPr/>
          </p:nvSpPr>
          <p:spPr bwMode="auto">
            <a:xfrm>
              <a:off x="3734017" y="3580448"/>
              <a:ext cx="1049494" cy="1031398"/>
            </a:xfrm>
            <a:custGeom>
              <a:avLst/>
              <a:gdLst>
                <a:gd name="T0" fmla="*/ 101 w 204"/>
                <a:gd name="T1" fmla="*/ 0 h 203"/>
                <a:gd name="T2" fmla="*/ 130 w 204"/>
                <a:gd name="T3" fmla="*/ 3 h 203"/>
                <a:gd name="T4" fmla="*/ 153 w 204"/>
                <a:gd name="T5" fmla="*/ 13 h 203"/>
                <a:gd name="T6" fmla="*/ 174 w 204"/>
                <a:gd name="T7" fmla="*/ 29 h 203"/>
                <a:gd name="T8" fmla="*/ 191 w 204"/>
                <a:gd name="T9" fmla="*/ 50 h 203"/>
                <a:gd name="T10" fmla="*/ 201 w 204"/>
                <a:gd name="T11" fmla="*/ 74 h 203"/>
                <a:gd name="T12" fmla="*/ 204 w 204"/>
                <a:gd name="T13" fmla="*/ 102 h 203"/>
                <a:gd name="T14" fmla="*/ 201 w 204"/>
                <a:gd name="T15" fmla="*/ 129 h 203"/>
                <a:gd name="T16" fmla="*/ 191 w 204"/>
                <a:gd name="T17" fmla="*/ 153 h 203"/>
                <a:gd name="T18" fmla="*/ 174 w 204"/>
                <a:gd name="T19" fmla="*/ 174 h 203"/>
                <a:gd name="T20" fmla="*/ 153 w 204"/>
                <a:gd name="T21" fmla="*/ 190 h 203"/>
                <a:gd name="T22" fmla="*/ 130 w 204"/>
                <a:gd name="T23" fmla="*/ 200 h 203"/>
                <a:gd name="T24" fmla="*/ 101 w 204"/>
                <a:gd name="T25" fmla="*/ 203 h 203"/>
                <a:gd name="T26" fmla="*/ 75 w 204"/>
                <a:gd name="T27" fmla="*/ 200 h 203"/>
                <a:gd name="T28" fmla="*/ 51 w 204"/>
                <a:gd name="T29" fmla="*/ 190 h 203"/>
                <a:gd name="T30" fmla="*/ 30 w 204"/>
                <a:gd name="T31" fmla="*/ 174 h 203"/>
                <a:gd name="T32" fmla="*/ 14 w 204"/>
                <a:gd name="T33" fmla="*/ 153 h 203"/>
                <a:gd name="T34" fmla="*/ 3 w 204"/>
                <a:gd name="T35" fmla="*/ 129 h 203"/>
                <a:gd name="T36" fmla="*/ 0 w 204"/>
                <a:gd name="T37" fmla="*/ 102 h 203"/>
                <a:gd name="T38" fmla="*/ 3 w 204"/>
                <a:gd name="T39" fmla="*/ 74 h 203"/>
                <a:gd name="T40" fmla="*/ 14 w 204"/>
                <a:gd name="T41" fmla="*/ 50 h 203"/>
                <a:gd name="T42" fmla="*/ 30 w 204"/>
                <a:gd name="T43" fmla="*/ 29 h 203"/>
                <a:gd name="T44" fmla="*/ 51 w 204"/>
                <a:gd name="T45" fmla="*/ 13 h 203"/>
                <a:gd name="T46" fmla="*/ 75 w 204"/>
                <a:gd name="T47" fmla="*/ 3 h 203"/>
                <a:gd name="T48" fmla="*/ 101 w 204"/>
                <a:gd name="T4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4" h="203">
                  <a:moveTo>
                    <a:pt x="101" y="0"/>
                  </a:moveTo>
                  <a:lnTo>
                    <a:pt x="130" y="3"/>
                  </a:lnTo>
                  <a:lnTo>
                    <a:pt x="153" y="13"/>
                  </a:lnTo>
                  <a:lnTo>
                    <a:pt x="174" y="29"/>
                  </a:lnTo>
                  <a:lnTo>
                    <a:pt x="191" y="50"/>
                  </a:lnTo>
                  <a:lnTo>
                    <a:pt x="201" y="74"/>
                  </a:lnTo>
                  <a:lnTo>
                    <a:pt x="204" y="102"/>
                  </a:lnTo>
                  <a:lnTo>
                    <a:pt x="201" y="129"/>
                  </a:lnTo>
                  <a:lnTo>
                    <a:pt x="191" y="153"/>
                  </a:lnTo>
                  <a:lnTo>
                    <a:pt x="174" y="174"/>
                  </a:lnTo>
                  <a:lnTo>
                    <a:pt x="153" y="190"/>
                  </a:lnTo>
                  <a:lnTo>
                    <a:pt x="130" y="200"/>
                  </a:lnTo>
                  <a:lnTo>
                    <a:pt x="101" y="203"/>
                  </a:lnTo>
                  <a:lnTo>
                    <a:pt x="75" y="200"/>
                  </a:lnTo>
                  <a:lnTo>
                    <a:pt x="51" y="190"/>
                  </a:lnTo>
                  <a:lnTo>
                    <a:pt x="30" y="174"/>
                  </a:lnTo>
                  <a:lnTo>
                    <a:pt x="14" y="153"/>
                  </a:lnTo>
                  <a:lnTo>
                    <a:pt x="3" y="129"/>
                  </a:lnTo>
                  <a:lnTo>
                    <a:pt x="0" y="102"/>
                  </a:lnTo>
                  <a:lnTo>
                    <a:pt x="3" y="74"/>
                  </a:lnTo>
                  <a:lnTo>
                    <a:pt x="14" y="50"/>
                  </a:lnTo>
                  <a:lnTo>
                    <a:pt x="30" y="29"/>
                  </a:lnTo>
                  <a:lnTo>
                    <a:pt x="51" y="13"/>
                  </a:lnTo>
                  <a:lnTo>
                    <a:pt x="75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72567" tIns="36284" rIns="72567" bIns="36284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300" kern="0">
                <a:solidFill>
                  <a:srgbClr val="000000"/>
                </a:solidFill>
                <a:latin typeface="微软雅黑"/>
                <a:ea typeface="微软雅黑"/>
                <a:sym typeface="Gill Sans" charset="0"/>
              </a:endParaRPr>
            </a:p>
          </p:txBody>
        </p:sp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3725" y="3639247"/>
              <a:ext cx="956409" cy="956409"/>
            </a:xfrm>
            <a:prstGeom prst="rect">
              <a:avLst/>
            </a:prstGeom>
          </p:spPr>
        </p:pic>
      </p:grpSp>
      <p:grpSp>
        <p:nvGrpSpPr>
          <p:cNvPr id="90" name="群組 89"/>
          <p:cNvGrpSpPr/>
          <p:nvPr/>
        </p:nvGrpSpPr>
        <p:grpSpPr>
          <a:xfrm>
            <a:off x="6225123" y="605855"/>
            <a:ext cx="999363" cy="986974"/>
            <a:chOff x="6436732" y="2995262"/>
            <a:chExt cx="999363" cy="986974"/>
          </a:xfrm>
        </p:grpSpPr>
        <p:sp>
          <p:nvSpPr>
            <p:cNvPr id="69" name="Freeform 12"/>
            <p:cNvSpPr>
              <a:spLocks/>
            </p:cNvSpPr>
            <p:nvPr/>
          </p:nvSpPr>
          <p:spPr bwMode="auto">
            <a:xfrm>
              <a:off x="6436732" y="2995262"/>
              <a:ext cx="999363" cy="986974"/>
            </a:xfrm>
            <a:custGeom>
              <a:avLst/>
              <a:gdLst>
                <a:gd name="T0" fmla="*/ 101 w 204"/>
                <a:gd name="T1" fmla="*/ 0 h 204"/>
                <a:gd name="T2" fmla="*/ 129 w 204"/>
                <a:gd name="T3" fmla="*/ 3 h 204"/>
                <a:gd name="T4" fmla="*/ 153 w 204"/>
                <a:gd name="T5" fmla="*/ 13 h 204"/>
                <a:gd name="T6" fmla="*/ 174 w 204"/>
                <a:gd name="T7" fmla="*/ 30 h 204"/>
                <a:gd name="T8" fmla="*/ 190 w 204"/>
                <a:gd name="T9" fmla="*/ 51 h 204"/>
                <a:gd name="T10" fmla="*/ 201 w 204"/>
                <a:gd name="T11" fmla="*/ 74 h 204"/>
                <a:gd name="T12" fmla="*/ 204 w 204"/>
                <a:gd name="T13" fmla="*/ 101 h 204"/>
                <a:gd name="T14" fmla="*/ 201 w 204"/>
                <a:gd name="T15" fmla="*/ 128 h 204"/>
                <a:gd name="T16" fmla="*/ 190 w 204"/>
                <a:gd name="T17" fmla="*/ 153 h 204"/>
                <a:gd name="T18" fmla="*/ 174 w 204"/>
                <a:gd name="T19" fmla="*/ 174 h 204"/>
                <a:gd name="T20" fmla="*/ 153 w 204"/>
                <a:gd name="T21" fmla="*/ 189 h 204"/>
                <a:gd name="T22" fmla="*/ 129 w 204"/>
                <a:gd name="T23" fmla="*/ 199 h 204"/>
                <a:gd name="T24" fmla="*/ 101 w 204"/>
                <a:gd name="T25" fmla="*/ 204 h 204"/>
                <a:gd name="T26" fmla="*/ 74 w 204"/>
                <a:gd name="T27" fmla="*/ 199 h 204"/>
                <a:gd name="T28" fmla="*/ 51 w 204"/>
                <a:gd name="T29" fmla="*/ 189 h 204"/>
                <a:gd name="T30" fmla="*/ 30 w 204"/>
                <a:gd name="T31" fmla="*/ 174 h 204"/>
                <a:gd name="T32" fmla="*/ 13 w 204"/>
                <a:gd name="T33" fmla="*/ 153 h 204"/>
                <a:gd name="T34" fmla="*/ 3 w 204"/>
                <a:gd name="T35" fmla="*/ 128 h 204"/>
                <a:gd name="T36" fmla="*/ 0 w 204"/>
                <a:gd name="T37" fmla="*/ 101 h 204"/>
                <a:gd name="T38" fmla="*/ 3 w 204"/>
                <a:gd name="T39" fmla="*/ 74 h 204"/>
                <a:gd name="T40" fmla="*/ 13 w 204"/>
                <a:gd name="T41" fmla="*/ 51 h 204"/>
                <a:gd name="T42" fmla="*/ 30 w 204"/>
                <a:gd name="T43" fmla="*/ 30 h 204"/>
                <a:gd name="T44" fmla="*/ 51 w 204"/>
                <a:gd name="T45" fmla="*/ 13 h 204"/>
                <a:gd name="T46" fmla="*/ 74 w 204"/>
                <a:gd name="T47" fmla="*/ 3 h 204"/>
                <a:gd name="T48" fmla="*/ 101 w 204"/>
                <a:gd name="T49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4" h="204">
                  <a:moveTo>
                    <a:pt x="101" y="0"/>
                  </a:moveTo>
                  <a:lnTo>
                    <a:pt x="129" y="3"/>
                  </a:lnTo>
                  <a:lnTo>
                    <a:pt x="153" y="13"/>
                  </a:lnTo>
                  <a:lnTo>
                    <a:pt x="174" y="30"/>
                  </a:lnTo>
                  <a:lnTo>
                    <a:pt x="190" y="51"/>
                  </a:lnTo>
                  <a:lnTo>
                    <a:pt x="201" y="74"/>
                  </a:lnTo>
                  <a:lnTo>
                    <a:pt x="204" y="101"/>
                  </a:lnTo>
                  <a:lnTo>
                    <a:pt x="201" y="128"/>
                  </a:lnTo>
                  <a:lnTo>
                    <a:pt x="190" y="153"/>
                  </a:lnTo>
                  <a:lnTo>
                    <a:pt x="174" y="174"/>
                  </a:lnTo>
                  <a:lnTo>
                    <a:pt x="153" y="189"/>
                  </a:lnTo>
                  <a:lnTo>
                    <a:pt x="129" y="199"/>
                  </a:lnTo>
                  <a:lnTo>
                    <a:pt x="101" y="204"/>
                  </a:lnTo>
                  <a:lnTo>
                    <a:pt x="74" y="199"/>
                  </a:lnTo>
                  <a:lnTo>
                    <a:pt x="51" y="189"/>
                  </a:lnTo>
                  <a:lnTo>
                    <a:pt x="30" y="174"/>
                  </a:lnTo>
                  <a:lnTo>
                    <a:pt x="13" y="153"/>
                  </a:lnTo>
                  <a:lnTo>
                    <a:pt x="3" y="128"/>
                  </a:lnTo>
                  <a:lnTo>
                    <a:pt x="0" y="101"/>
                  </a:lnTo>
                  <a:lnTo>
                    <a:pt x="3" y="74"/>
                  </a:lnTo>
                  <a:lnTo>
                    <a:pt x="13" y="51"/>
                  </a:lnTo>
                  <a:lnTo>
                    <a:pt x="30" y="30"/>
                  </a:lnTo>
                  <a:lnTo>
                    <a:pt x="51" y="13"/>
                  </a:lnTo>
                  <a:lnTo>
                    <a:pt x="74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72567" tIns="36284" rIns="72567" bIns="36284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300" kern="0">
                <a:solidFill>
                  <a:srgbClr val="000000"/>
                </a:solidFill>
                <a:latin typeface="微软雅黑"/>
                <a:ea typeface="微软雅黑"/>
                <a:sym typeface="Gill Sans" charset="0"/>
              </a:endParaRPr>
            </a:p>
          </p:txBody>
        </p:sp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4561" y="3024718"/>
              <a:ext cx="928061" cy="928061"/>
            </a:xfrm>
            <a:prstGeom prst="rect">
              <a:avLst/>
            </a:prstGeom>
          </p:spPr>
        </p:pic>
      </p:grpSp>
      <p:cxnSp>
        <p:nvCxnSpPr>
          <p:cNvPr id="11" name="直線接點 10"/>
          <p:cNvCxnSpPr/>
          <p:nvPr/>
        </p:nvCxnSpPr>
        <p:spPr>
          <a:xfrm>
            <a:off x="759927" y="1670980"/>
            <a:ext cx="0" cy="1418225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/>
          <p:cNvSpPr txBox="1"/>
          <p:nvPr/>
        </p:nvSpPr>
        <p:spPr>
          <a:xfrm>
            <a:off x="257142" y="1271391"/>
            <a:ext cx="10278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 smtClean="0">
                <a:solidFill>
                  <a:schemeClr val="bg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民國</a:t>
            </a:r>
            <a:r>
              <a:rPr lang="en-US" altLang="zh-TW" sz="1600" dirty="0" smtClean="0">
                <a:solidFill>
                  <a:schemeClr val="bg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54</a:t>
            </a:r>
            <a:r>
              <a:rPr lang="zh-TW" altLang="en-US" sz="1600" dirty="0" smtClean="0">
                <a:solidFill>
                  <a:schemeClr val="bg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年</a:t>
            </a:r>
            <a:endParaRPr lang="zh-TW" altLang="en-US" sz="1600" dirty="0">
              <a:solidFill>
                <a:schemeClr val="bg1">
                  <a:lumMod val="75000"/>
                </a:schemeClr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cxnSp>
        <p:nvCxnSpPr>
          <p:cNvPr id="14" name="直線接點 13"/>
          <p:cNvCxnSpPr/>
          <p:nvPr/>
        </p:nvCxnSpPr>
        <p:spPr>
          <a:xfrm>
            <a:off x="2270434" y="2647965"/>
            <a:ext cx="0" cy="1409689"/>
          </a:xfrm>
          <a:prstGeom prst="line">
            <a:avLst/>
          </a:prstGeom>
          <a:ln w="38100">
            <a:solidFill>
              <a:srgbClr val="6DB9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1840381" y="4096147"/>
            <a:ext cx="102784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民國</a:t>
            </a:r>
            <a:r>
              <a:rPr lang="en-US" altLang="zh-TW" sz="16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69</a:t>
            </a:r>
            <a:r>
              <a:rPr lang="zh-TW" altLang="en-US" sz="16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年</a:t>
            </a:r>
            <a:endParaRPr lang="zh-TW" altLang="en-US" sz="16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7964" y="993563"/>
            <a:ext cx="36513" cy="142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矩形 15"/>
          <p:cNvSpPr/>
          <p:nvPr/>
        </p:nvSpPr>
        <p:spPr>
          <a:xfrm>
            <a:off x="7511051" y="705802"/>
            <a:ext cx="102784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 smtClean="0">
                <a:solidFill>
                  <a:schemeClr val="bg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民國</a:t>
            </a:r>
            <a:r>
              <a:rPr lang="en-US" altLang="zh-TW" sz="1600" dirty="0" smtClean="0">
                <a:solidFill>
                  <a:schemeClr val="bg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93</a:t>
            </a:r>
            <a:r>
              <a:rPr lang="zh-TW" altLang="en-US" sz="1600" dirty="0" smtClean="0">
                <a:solidFill>
                  <a:schemeClr val="bg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年</a:t>
            </a:r>
            <a:endParaRPr lang="zh-TW" altLang="en-US" sz="1600" dirty="0">
              <a:solidFill>
                <a:schemeClr val="bg1">
                  <a:lumMod val="75000"/>
                </a:schemeClr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29348" y="3304083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chemeClr val="accent2">
                    <a:lumMod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  <a:cs typeface="Arial" panose="020B0604020202020204" pitchFamily="34" charset="0"/>
              </a:rPr>
              <a:t>農民自發性</a:t>
            </a:r>
          </a:p>
        </p:txBody>
      </p:sp>
      <p:grpSp>
        <p:nvGrpSpPr>
          <p:cNvPr id="73" name="群組 72"/>
          <p:cNvGrpSpPr/>
          <p:nvPr/>
        </p:nvGrpSpPr>
        <p:grpSpPr>
          <a:xfrm>
            <a:off x="520824" y="3982236"/>
            <a:ext cx="1339723" cy="752752"/>
            <a:chOff x="385658" y="3785513"/>
            <a:chExt cx="1339723" cy="752752"/>
          </a:xfrm>
        </p:grpSpPr>
        <p:sp>
          <p:nvSpPr>
            <p:cNvPr id="18" name="矩形 17"/>
            <p:cNvSpPr/>
            <p:nvPr/>
          </p:nvSpPr>
          <p:spPr>
            <a:xfrm>
              <a:off x="617385" y="3785513"/>
              <a:ext cx="11079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>
                  <a:solidFill>
                    <a:schemeClr val="accent2">
                      <a:lumMod val="50000"/>
                    </a:schemeClr>
                  </a:solidFill>
                  <a:latin typeface="Microsoft YaHei Light" panose="020B0502040204020203" pitchFamily="34" charset="-122"/>
                  <a:ea typeface="Microsoft YaHei Light" panose="020B0502040204020203" pitchFamily="34" charset="-122"/>
                  <a:cs typeface="Arial Unicode MS" panose="020B0604020202020204" pitchFamily="34" charset="-120"/>
                </a:rPr>
                <a:t>節省勞力</a:t>
              </a:r>
            </a:p>
          </p:txBody>
        </p:sp>
        <p:sp>
          <p:nvSpPr>
            <p:cNvPr id="19" name="矩形 18"/>
            <p:cNvSpPr/>
            <p:nvPr/>
          </p:nvSpPr>
          <p:spPr>
            <a:xfrm>
              <a:off x="617385" y="4168933"/>
              <a:ext cx="11079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>
                  <a:solidFill>
                    <a:schemeClr val="accent2">
                      <a:lumMod val="50000"/>
                    </a:schemeClr>
                  </a:solidFill>
                  <a:latin typeface="Microsoft YaHei Light" panose="020B0502040204020203" pitchFamily="34" charset="-122"/>
                  <a:ea typeface="Microsoft YaHei Light" panose="020B0502040204020203" pitchFamily="34" charset="-122"/>
                </a:rPr>
                <a:t>吸引遊客</a:t>
              </a:r>
            </a:p>
          </p:txBody>
        </p:sp>
        <p:sp>
          <p:nvSpPr>
            <p:cNvPr id="72" name="左大括弧 71"/>
            <p:cNvSpPr/>
            <p:nvPr/>
          </p:nvSpPr>
          <p:spPr>
            <a:xfrm>
              <a:off x="385658" y="3868229"/>
              <a:ext cx="231727" cy="601408"/>
            </a:xfrm>
            <a:prstGeom prst="leftBrac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6" name="橢圓 75"/>
          <p:cNvSpPr/>
          <p:nvPr/>
        </p:nvSpPr>
        <p:spPr>
          <a:xfrm>
            <a:off x="362036" y="3459350"/>
            <a:ext cx="58798" cy="58798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91" y="3815218"/>
            <a:ext cx="85725" cy="8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7" name="文字方塊 76"/>
          <p:cNvSpPr txBox="1"/>
          <p:nvPr/>
        </p:nvSpPr>
        <p:spPr>
          <a:xfrm>
            <a:off x="420834" y="367341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accent4">
                    <a:lumMod val="50000"/>
                    <a:lumOff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目的</a:t>
            </a:r>
            <a:r>
              <a:rPr lang="en-US" altLang="zh-TW" dirty="0" smtClean="0">
                <a:solidFill>
                  <a:schemeClr val="accent4">
                    <a:lumMod val="50000"/>
                    <a:lumOff val="50000"/>
                  </a:schemeClr>
                </a:solidFill>
                <a:latin typeface="新細明體"/>
                <a:ea typeface="新細明體"/>
              </a:rPr>
              <a:t>﹕</a:t>
            </a:r>
            <a:endParaRPr lang="zh-TW" altLang="en-US" dirty="0">
              <a:solidFill>
                <a:schemeClr val="accent4">
                  <a:lumMod val="50000"/>
                  <a:lumOff val="50000"/>
                </a:schemeClr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grpSp>
        <p:nvGrpSpPr>
          <p:cNvPr id="108" name="群組 107"/>
          <p:cNvGrpSpPr/>
          <p:nvPr/>
        </p:nvGrpSpPr>
        <p:grpSpPr>
          <a:xfrm>
            <a:off x="2064648" y="1312099"/>
            <a:ext cx="1590016" cy="1358595"/>
            <a:chOff x="2064648" y="1508841"/>
            <a:chExt cx="1590016" cy="1358595"/>
          </a:xfrm>
        </p:grpSpPr>
        <p:sp>
          <p:nvSpPr>
            <p:cNvPr id="79" name="矩形 78"/>
            <p:cNvSpPr/>
            <p:nvPr/>
          </p:nvSpPr>
          <p:spPr>
            <a:xfrm>
              <a:off x="2064648" y="1855646"/>
              <a:ext cx="156966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 smtClean="0">
                  <a:solidFill>
                    <a:schemeClr val="accent4">
                      <a:lumMod val="50000"/>
                      <a:lumOff val="50000"/>
                    </a:schemeClr>
                  </a:solidFill>
                  <a:latin typeface="Microsoft YaHei Light" panose="020B0502040204020203" pitchFamily="34" charset="-122"/>
                  <a:ea typeface="Microsoft YaHei Light" panose="020B0502040204020203" pitchFamily="34" charset="-122"/>
                </a:rPr>
                <a:t>木柵觀光</a:t>
              </a:r>
              <a:r>
                <a:rPr lang="zh-TW" altLang="en-US" dirty="0">
                  <a:solidFill>
                    <a:schemeClr val="accent4">
                      <a:lumMod val="50000"/>
                      <a:lumOff val="50000"/>
                    </a:schemeClr>
                  </a:solidFill>
                  <a:latin typeface="Microsoft YaHei Light" panose="020B0502040204020203" pitchFamily="34" charset="-122"/>
                  <a:ea typeface="Microsoft YaHei Light" panose="020B0502040204020203" pitchFamily="34" charset="-122"/>
                </a:rPr>
                <a:t>茶園</a:t>
              </a:r>
            </a:p>
          </p:txBody>
        </p:sp>
        <p:sp>
          <p:nvSpPr>
            <p:cNvPr id="80" name="矩形 79"/>
            <p:cNvSpPr/>
            <p:nvPr/>
          </p:nvSpPr>
          <p:spPr>
            <a:xfrm>
              <a:off x="2085004" y="2221105"/>
              <a:ext cx="156966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>
                  <a:solidFill>
                    <a:schemeClr val="accent4">
                      <a:lumMod val="50000"/>
                      <a:lumOff val="50000"/>
                    </a:schemeClr>
                  </a:solidFill>
                  <a:latin typeface="Microsoft YaHei Light" panose="020B0502040204020203" pitchFamily="34" charset="-122"/>
                  <a:ea typeface="Microsoft YaHei Light" panose="020B0502040204020203" pitchFamily="34" charset="-122"/>
                </a:rPr>
                <a:t>發展觀光</a:t>
              </a:r>
              <a:r>
                <a:rPr lang="zh-TW" altLang="en-US" dirty="0" smtClean="0">
                  <a:solidFill>
                    <a:schemeClr val="accent4">
                      <a:lumMod val="50000"/>
                      <a:lumOff val="50000"/>
                    </a:schemeClr>
                  </a:solidFill>
                  <a:latin typeface="Microsoft YaHei Light" panose="020B0502040204020203" pitchFamily="34" charset="-122"/>
                  <a:ea typeface="Microsoft YaHei Light" panose="020B0502040204020203" pitchFamily="34" charset="-122"/>
                </a:rPr>
                <a:t>農業</a:t>
              </a:r>
              <a:endParaRPr lang="en-US" altLang="zh-TW" dirty="0" smtClean="0">
                <a:solidFill>
                  <a:schemeClr val="accent4">
                    <a:lumMod val="50000"/>
                    <a:lumOff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endParaRPr>
            </a:p>
            <a:p>
              <a:pPr algn="ctr"/>
              <a:r>
                <a:rPr lang="zh-TW" altLang="en-US" dirty="0" smtClean="0">
                  <a:solidFill>
                    <a:schemeClr val="accent4">
                      <a:lumMod val="50000"/>
                      <a:lumOff val="50000"/>
                    </a:schemeClr>
                  </a:solidFill>
                  <a:latin typeface="Microsoft YaHei Light" panose="020B0502040204020203" pitchFamily="34" charset="-122"/>
                  <a:ea typeface="Microsoft YaHei Light" panose="020B0502040204020203" pitchFamily="34" charset="-122"/>
                </a:rPr>
                <a:t>  示範</a:t>
              </a:r>
              <a:r>
                <a:rPr lang="zh-TW" altLang="en-US" dirty="0">
                  <a:solidFill>
                    <a:schemeClr val="accent4">
                      <a:lumMod val="50000"/>
                      <a:lumOff val="50000"/>
                    </a:schemeClr>
                  </a:solidFill>
                  <a:latin typeface="Microsoft YaHei Light" panose="020B0502040204020203" pitchFamily="34" charset="-122"/>
                  <a:ea typeface="Microsoft YaHei Light" panose="020B0502040204020203" pitchFamily="34" charset="-122"/>
                </a:rPr>
                <a:t>計畫</a:t>
              </a:r>
            </a:p>
          </p:txBody>
        </p:sp>
        <p:cxnSp>
          <p:nvCxnSpPr>
            <p:cNvPr id="82" name="直線接點 81"/>
            <p:cNvCxnSpPr/>
            <p:nvPr/>
          </p:nvCxnSpPr>
          <p:spPr>
            <a:xfrm>
              <a:off x="2064648" y="2224978"/>
              <a:ext cx="1524809" cy="0"/>
            </a:xfrm>
            <a:prstGeom prst="line">
              <a:avLst/>
            </a:prstGeom>
            <a:ln w="12700">
              <a:solidFill>
                <a:schemeClr val="accent2">
                  <a:lumMod val="5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7" name="群組 106"/>
            <p:cNvGrpSpPr/>
            <p:nvPr/>
          </p:nvGrpSpPr>
          <p:grpSpPr>
            <a:xfrm>
              <a:off x="2846919" y="1508841"/>
              <a:ext cx="742538" cy="369332"/>
              <a:chOff x="2846919" y="1508841"/>
              <a:chExt cx="742538" cy="369332"/>
            </a:xfrm>
          </p:grpSpPr>
          <p:sp>
            <p:nvSpPr>
              <p:cNvPr id="78" name="文字方塊 77"/>
              <p:cNvSpPr txBox="1"/>
              <p:nvPr/>
            </p:nvSpPr>
            <p:spPr>
              <a:xfrm>
                <a:off x="2846919" y="1508841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dirty="0" smtClean="0">
                    <a:solidFill>
                      <a:schemeClr val="accent4">
                        <a:lumMod val="50000"/>
                        <a:lumOff val="50000"/>
                      </a:schemeClr>
                    </a:solidFill>
                    <a:latin typeface="Microsoft YaHei Light" panose="020B0502040204020203" pitchFamily="34" charset="-122"/>
                    <a:ea typeface="Microsoft YaHei Light" panose="020B0502040204020203" pitchFamily="34" charset="-122"/>
                  </a:rPr>
                  <a:t>政府</a:t>
                </a:r>
                <a:endParaRPr lang="zh-TW" altLang="en-US" b="1" dirty="0">
                  <a:solidFill>
                    <a:schemeClr val="accent4">
                      <a:lumMod val="50000"/>
                      <a:lumOff val="50000"/>
                    </a:schemeClr>
                  </a:solidFill>
                  <a:latin typeface="Microsoft YaHei Light" panose="020B0502040204020203" pitchFamily="34" charset="-122"/>
                  <a:ea typeface="Microsoft YaHei Light" panose="020B0502040204020203" pitchFamily="34" charset="-122"/>
                </a:endParaRPr>
              </a:p>
            </p:txBody>
          </p:sp>
          <p:pic>
            <p:nvPicPr>
              <p:cNvPr id="1029" name="Picture 5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03732" y="1661107"/>
                <a:ext cx="85725" cy="857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85" name="矩形 84"/>
          <p:cNvSpPr/>
          <p:nvPr/>
        </p:nvSpPr>
        <p:spPr>
          <a:xfrm>
            <a:off x="5794875" y="3968853"/>
            <a:ext cx="2230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solidFill>
                  <a:schemeClr val="accent4">
                    <a:lumMod val="50000"/>
                    <a:lumOff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農委會</a:t>
            </a:r>
            <a:r>
              <a:rPr lang="en-US" altLang="zh-TW" dirty="0" smtClean="0">
                <a:solidFill>
                  <a:schemeClr val="accent4">
                    <a:lumMod val="50000"/>
                    <a:lumOff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-</a:t>
            </a:r>
            <a:r>
              <a:rPr lang="zh-TW" altLang="en-US" dirty="0" smtClean="0">
                <a:solidFill>
                  <a:schemeClr val="accent4">
                    <a:lumMod val="50000"/>
                    <a:lumOff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臺大</a:t>
            </a:r>
            <a:r>
              <a:rPr lang="en-US" altLang="zh-TW" dirty="0" smtClean="0">
                <a:solidFill>
                  <a:schemeClr val="accent4">
                    <a:lumMod val="50000"/>
                    <a:lumOff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-</a:t>
            </a:r>
            <a:r>
              <a:rPr lang="zh-TW" altLang="en-US" dirty="0" smtClean="0">
                <a:solidFill>
                  <a:schemeClr val="accent4">
                    <a:lumMod val="50000"/>
                    <a:lumOff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研討會</a:t>
            </a:r>
            <a:endParaRPr lang="zh-TW" altLang="en-US" dirty="0">
              <a:solidFill>
                <a:schemeClr val="accent4">
                  <a:lumMod val="50000"/>
                  <a:lumOff val="50000"/>
                </a:schemeClr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87" name="矩形 86"/>
          <p:cNvSpPr/>
          <p:nvPr/>
        </p:nvSpPr>
        <p:spPr>
          <a:xfrm>
            <a:off x="6466397" y="4333947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solidFill>
                  <a:schemeClr val="accent4">
                    <a:lumMod val="50000"/>
                    <a:lumOff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確定名稱</a:t>
            </a:r>
            <a:endParaRPr lang="zh-TW" altLang="en-US" dirty="0">
              <a:solidFill>
                <a:schemeClr val="accent4">
                  <a:lumMod val="50000"/>
                  <a:lumOff val="50000"/>
                </a:schemeClr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88" name="矩形 87"/>
          <p:cNvSpPr/>
          <p:nvPr/>
        </p:nvSpPr>
        <p:spPr>
          <a:xfrm>
            <a:off x="5806878" y="4673385"/>
            <a:ext cx="1626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solidFill>
                  <a:schemeClr val="accent4">
                    <a:lumMod val="50000"/>
                    <a:lumOff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農業區</a:t>
            </a:r>
            <a:r>
              <a:rPr lang="en-US" altLang="zh-TW" dirty="0" smtClean="0">
                <a:solidFill>
                  <a:schemeClr val="accent4">
                    <a:lumMod val="50000"/>
                    <a:lumOff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V.S</a:t>
            </a:r>
            <a:r>
              <a:rPr lang="zh-TW" altLang="en-US" dirty="0" smtClean="0">
                <a:solidFill>
                  <a:schemeClr val="accent4">
                    <a:lumMod val="50000"/>
                    <a:lumOff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農場</a:t>
            </a:r>
            <a:endParaRPr lang="zh-TW" altLang="en-US" dirty="0">
              <a:solidFill>
                <a:schemeClr val="accent4">
                  <a:lumMod val="50000"/>
                  <a:lumOff val="50000"/>
                </a:schemeClr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149" y="4125340"/>
            <a:ext cx="857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4" name="直線單箭頭接點 93"/>
          <p:cNvCxnSpPr/>
          <p:nvPr/>
        </p:nvCxnSpPr>
        <p:spPr>
          <a:xfrm>
            <a:off x="6121150" y="4518613"/>
            <a:ext cx="331338" cy="0"/>
          </a:xfrm>
          <a:prstGeom prst="straightConnector1">
            <a:avLst/>
          </a:prstGeom>
          <a:ln w="127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153" y="4812013"/>
            <a:ext cx="857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9" name="群組 108"/>
          <p:cNvGrpSpPr/>
          <p:nvPr/>
        </p:nvGrpSpPr>
        <p:grpSpPr>
          <a:xfrm>
            <a:off x="7657476" y="4481694"/>
            <a:ext cx="1204577" cy="369332"/>
            <a:chOff x="4263467" y="4673385"/>
            <a:chExt cx="1204577" cy="369332"/>
          </a:xfrm>
        </p:grpSpPr>
        <p:sp>
          <p:nvSpPr>
            <p:cNvPr id="89" name="矩形 88"/>
            <p:cNvSpPr/>
            <p:nvPr/>
          </p:nvSpPr>
          <p:spPr>
            <a:xfrm>
              <a:off x="4360048" y="4673385"/>
              <a:ext cx="11079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>
                  <a:solidFill>
                    <a:schemeClr val="accent4">
                      <a:lumMod val="50000"/>
                      <a:lumOff val="50000"/>
                    </a:schemeClr>
                  </a:solidFill>
                  <a:latin typeface="Microsoft YaHei Light" panose="020B0502040204020203" pitchFamily="34" charset="-122"/>
                  <a:ea typeface="Microsoft YaHei Light" panose="020B0502040204020203" pitchFamily="34" charset="-122"/>
                </a:rPr>
                <a:t>市民農園</a:t>
              </a:r>
            </a:p>
          </p:txBody>
        </p:sp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3467" y="4812012"/>
              <a:ext cx="85725" cy="920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6" name="矩形 95"/>
          <p:cNvSpPr/>
          <p:nvPr/>
        </p:nvSpPr>
        <p:spPr>
          <a:xfrm>
            <a:off x="4849397" y="2249266"/>
            <a:ext cx="1661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solidFill>
                  <a:schemeClr val="accent4">
                    <a:lumMod val="50000"/>
                    <a:lumOff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生態</a:t>
            </a:r>
            <a:r>
              <a:rPr lang="en-US" altLang="zh-TW" dirty="0" smtClean="0">
                <a:solidFill>
                  <a:schemeClr val="accent4">
                    <a:lumMod val="50000"/>
                    <a:lumOff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/</a:t>
            </a:r>
            <a:r>
              <a:rPr lang="zh-TW" altLang="en-US" dirty="0" smtClean="0">
                <a:solidFill>
                  <a:schemeClr val="accent4">
                    <a:lumMod val="50000"/>
                    <a:lumOff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健康</a:t>
            </a:r>
            <a:r>
              <a:rPr lang="zh-TW" altLang="en-US" dirty="0">
                <a:solidFill>
                  <a:schemeClr val="accent4">
                    <a:lumMod val="50000"/>
                    <a:lumOff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旅遊</a:t>
            </a:r>
          </a:p>
        </p:txBody>
      </p:sp>
      <p:sp>
        <p:nvSpPr>
          <p:cNvPr id="97" name="矩形 96"/>
          <p:cNvSpPr/>
          <p:nvPr/>
        </p:nvSpPr>
        <p:spPr>
          <a:xfrm>
            <a:off x="4791215" y="1874738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solidFill>
                  <a:schemeClr val="accent4">
                    <a:lumMod val="50000"/>
                    <a:lumOff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呼應國家觀光政策</a:t>
            </a:r>
            <a:endParaRPr lang="zh-TW" altLang="en-US" dirty="0">
              <a:solidFill>
                <a:schemeClr val="accent4">
                  <a:lumMod val="50000"/>
                  <a:lumOff val="50000"/>
                </a:schemeClr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grpSp>
        <p:nvGrpSpPr>
          <p:cNvPr id="101" name="群組 100"/>
          <p:cNvGrpSpPr/>
          <p:nvPr/>
        </p:nvGrpSpPr>
        <p:grpSpPr>
          <a:xfrm>
            <a:off x="4957535" y="1508841"/>
            <a:ext cx="1698683" cy="369332"/>
            <a:chOff x="4441267" y="840164"/>
            <a:chExt cx="1698683" cy="369332"/>
          </a:xfrm>
        </p:grpSpPr>
        <p:sp>
          <p:nvSpPr>
            <p:cNvPr id="95" name="矩形 94"/>
            <p:cNvSpPr/>
            <p:nvPr/>
          </p:nvSpPr>
          <p:spPr>
            <a:xfrm>
              <a:off x="4441267" y="840164"/>
              <a:ext cx="6463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 smtClean="0">
                  <a:solidFill>
                    <a:schemeClr val="accent4">
                      <a:lumMod val="50000"/>
                      <a:lumOff val="50000"/>
                    </a:schemeClr>
                  </a:solidFill>
                  <a:latin typeface="Microsoft YaHei Light" panose="020B0502040204020203" pitchFamily="34" charset="-122"/>
                  <a:ea typeface="Microsoft YaHei Light" panose="020B0502040204020203" pitchFamily="34" charset="-122"/>
                </a:rPr>
                <a:t>政策</a:t>
              </a:r>
              <a:endParaRPr lang="zh-TW" altLang="en-US" dirty="0">
                <a:solidFill>
                  <a:schemeClr val="accent4">
                    <a:lumMod val="50000"/>
                    <a:lumOff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endParaRPr>
            </a:p>
          </p:txBody>
        </p:sp>
        <p:cxnSp>
          <p:nvCxnSpPr>
            <p:cNvPr id="99" name="直線單箭頭接點 98"/>
            <p:cNvCxnSpPr/>
            <p:nvPr/>
          </p:nvCxnSpPr>
          <p:spPr>
            <a:xfrm>
              <a:off x="5040600" y="1024830"/>
              <a:ext cx="418449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文字方塊 99"/>
            <p:cNvSpPr txBox="1"/>
            <p:nvPr/>
          </p:nvSpPr>
          <p:spPr>
            <a:xfrm>
              <a:off x="5493619" y="840164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solidFill>
                    <a:schemeClr val="accent4">
                      <a:lumMod val="50000"/>
                      <a:lumOff val="50000"/>
                    </a:schemeClr>
                  </a:solidFill>
                  <a:latin typeface="Microsoft YaHei Light" panose="020B0502040204020203" pitchFamily="34" charset="-122"/>
                  <a:ea typeface="Microsoft YaHei Light" panose="020B0502040204020203" pitchFamily="34" charset="-122"/>
                </a:rPr>
                <a:t>法律</a:t>
              </a:r>
            </a:p>
          </p:txBody>
        </p:sp>
      </p:grp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327" y="2346573"/>
            <a:ext cx="92075" cy="96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475" y="2000290"/>
            <a:ext cx="96837" cy="96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819" y="1670980"/>
            <a:ext cx="857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" name="圖片 10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985" y="1389293"/>
            <a:ext cx="854777" cy="854777"/>
          </a:xfrm>
          <a:prstGeom prst="rect">
            <a:avLst/>
          </a:prstGeom>
        </p:spPr>
      </p:pic>
      <p:sp>
        <p:nvSpPr>
          <p:cNvPr id="103" name="矩形 102"/>
          <p:cNvSpPr/>
          <p:nvPr/>
        </p:nvSpPr>
        <p:spPr>
          <a:xfrm>
            <a:off x="7433542" y="2756533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chemeClr val="accent4">
                    <a:lumMod val="50000"/>
                    <a:lumOff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質的提升</a:t>
            </a:r>
          </a:p>
        </p:txBody>
      </p:sp>
      <p:sp>
        <p:nvSpPr>
          <p:cNvPr id="104" name="矩形 103"/>
          <p:cNvSpPr/>
          <p:nvPr/>
        </p:nvSpPr>
        <p:spPr>
          <a:xfrm>
            <a:off x="7495554" y="3123961"/>
            <a:ext cx="1673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dirty="0" smtClean="0">
                <a:solidFill>
                  <a:schemeClr val="accent4">
                    <a:lumMod val="50000"/>
                    <a:lumOff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e.g.</a:t>
            </a:r>
            <a:r>
              <a:rPr lang="zh-TW" altLang="en-US" dirty="0" smtClean="0">
                <a:solidFill>
                  <a:schemeClr val="accent4">
                    <a:lumMod val="50000"/>
                    <a:lumOff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評選、評鑑</a:t>
            </a:r>
            <a:endParaRPr lang="zh-TW" altLang="en-US" dirty="0">
              <a:solidFill>
                <a:schemeClr val="accent4">
                  <a:lumMod val="50000"/>
                  <a:lumOff val="50000"/>
                </a:schemeClr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105" name="矩形 104"/>
          <p:cNvSpPr/>
          <p:nvPr/>
        </p:nvSpPr>
        <p:spPr>
          <a:xfrm>
            <a:off x="7426658" y="3518148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chemeClr val="accent4">
                    <a:lumMod val="50000"/>
                    <a:lumOff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永續發展</a:t>
            </a:r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6004" y="2888375"/>
            <a:ext cx="857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97" y="3627377"/>
            <a:ext cx="857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1" name="直線接點 110"/>
          <p:cNvCxnSpPr>
            <a:stCxn id="32" idx="27"/>
          </p:cNvCxnSpPr>
          <p:nvPr/>
        </p:nvCxnSpPr>
        <p:spPr>
          <a:xfrm flipV="1">
            <a:off x="-22870" y="3266593"/>
            <a:ext cx="1883417" cy="1325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線接點 115"/>
          <p:cNvCxnSpPr/>
          <p:nvPr/>
        </p:nvCxnSpPr>
        <p:spPr>
          <a:xfrm>
            <a:off x="1876359" y="1302486"/>
            <a:ext cx="4410460" cy="9613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線接點 117"/>
          <p:cNvCxnSpPr/>
          <p:nvPr/>
        </p:nvCxnSpPr>
        <p:spPr>
          <a:xfrm>
            <a:off x="6887312" y="2734298"/>
            <a:ext cx="2282098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線接點 119"/>
          <p:cNvCxnSpPr/>
          <p:nvPr/>
        </p:nvCxnSpPr>
        <p:spPr>
          <a:xfrm>
            <a:off x="5556868" y="3900943"/>
            <a:ext cx="3612542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矩形 121"/>
          <p:cNvSpPr/>
          <p:nvPr/>
        </p:nvSpPr>
        <p:spPr>
          <a:xfrm>
            <a:off x="8098914" y="4899551"/>
            <a:ext cx="11256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dirty="0">
                <a:solidFill>
                  <a:schemeClr val="accent2">
                    <a:lumMod val="65000"/>
                  </a:schemeClr>
                </a:solidFill>
              </a:rPr>
              <a:t>參考資料</a:t>
            </a:r>
            <a:r>
              <a:rPr lang="en-US" altLang="zh-TW" sz="1200" dirty="0">
                <a:solidFill>
                  <a:schemeClr val="accent2">
                    <a:lumMod val="65000"/>
                  </a:schemeClr>
                </a:solidFill>
              </a:rPr>
              <a:t>(</a:t>
            </a:r>
            <a:r>
              <a:rPr lang="zh-TW" altLang="en-US" sz="1200" dirty="0" smtClean="0">
                <a:solidFill>
                  <a:schemeClr val="accent2">
                    <a:lumMod val="65000"/>
                  </a:schemeClr>
                </a:solidFill>
              </a:rPr>
              <a:t>註</a:t>
            </a:r>
            <a:r>
              <a:rPr lang="en-US" altLang="zh-TW" sz="1200" dirty="0" smtClean="0">
                <a:solidFill>
                  <a:schemeClr val="accent2">
                    <a:lumMod val="65000"/>
                  </a:schemeClr>
                </a:solidFill>
              </a:rPr>
              <a:t>2)</a:t>
            </a:r>
            <a:endParaRPr lang="en-US" altLang="zh-TW" sz="1200" dirty="0">
              <a:solidFill>
                <a:schemeClr val="accent2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49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7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5" r="23201" b="71000"/>
          <a:stretch/>
        </p:blipFill>
        <p:spPr>
          <a:xfrm>
            <a:off x="3707905" y="864096"/>
            <a:ext cx="2664296" cy="149163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5" y="1531765"/>
            <a:ext cx="3840465" cy="384046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066" y="2775070"/>
            <a:ext cx="1936383" cy="1936383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411760" y="1942356"/>
            <a:ext cx="4416590" cy="193899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altLang="zh-CN" sz="6000" dirty="0" smtClean="0">
                <a:solidFill>
                  <a:srgbClr val="829662"/>
                </a:solidFill>
                <a:latin typeface="Ohka" panose="02000609000000000000" pitchFamily="49" charset="-128"/>
                <a:ea typeface="Ohka" panose="02000609000000000000" pitchFamily="49" charset="-128"/>
              </a:rPr>
              <a:t>03</a:t>
            </a:r>
            <a:r>
              <a:rPr lang="zh-TW" altLang="en-US" sz="6000" dirty="0" smtClean="0">
                <a:solidFill>
                  <a:srgbClr val="829662"/>
                </a:solidFill>
                <a:latin typeface="Ohka" panose="02000609000000000000" pitchFamily="49" charset="-128"/>
                <a:ea typeface="Ohka" panose="02000609000000000000" pitchFamily="49" charset="-128"/>
              </a:rPr>
              <a:t> 實地</a:t>
            </a:r>
            <a:r>
              <a:rPr lang="zh-TW" altLang="en-US" sz="6000" dirty="0">
                <a:solidFill>
                  <a:srgbClr val="829662"/>
                </a:solidFill>
                <a:latin typeface="Ohka" panose="02000609000000000000" pitchFamily="49" charset="-128"/>
                <a:ea typeface="Ohka" panose="02000609000000000000" pitchFamily="49" charset="-128"/>
              </a:rPr>
              <a:t>探訪</a:t>
            </a:r>
          </a:p>
          <a:p>
            <a:endParaRPr lang="zh-CN" altLang="en-US" sz="6000" dirty="0">
              <a:solidFill>
                <a:srgbClr val="829662"/>
              </a:solidFill>
              <a:latin typeface="Ohka" panose="02000609000000000000" pitchFamily="49" charset="-128"/>
              <a:ea typeface="Ohka" panose="02000609000000000000" pitchFamily="49" charset="-128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5812" y="3264670"/>
            <a:ext cx="2451507" cy="245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536530"/>
      </p:ext>
    </p:extLst>
  </p:cSld>
  <p:clrMapOvr>
    <a:masterClrMapping/>
  </p:clrMapOvr>
  <p:transition spd="slow" advTm="6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251520" y="267494"/>
            <a:ext cx="41344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dirty="0" smtClean="0">
                <a:latin typeface="DengXian" panose="02010600030101010101" pitchFamily="2" charset="-122"/>
                <a:ea typeface="DengXian" panose="02010600030101010101" pitchFamily="2" charset="-122"/>
              </a:rPr>
              <a:t>一、我們的行程</a:t>
            </a:r>
            <a:endParaRPr lang="zh-TW" altLang="en-US" sz="4400" dirty="0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cxnSp>
        <p:nvCxnSpPr>
          <p:cNvPr id="12" name="直線單箭頭接點 11"/>
          <p:cNvCxnSpPr/>
          <p:nvPr/>
        </p:nvCxnSpPr>
        <p:spPr>
          <a:xfrm>
            <a:off x="2699792" y="2687602"/>
            <a:ext cx="792088" cy="0"/>
          </a:xfrm>
          <a:prstGeom prst="straightConnector1">
            <a:avLst/>
          </a:prstGeom>
          <a:ln w="28575">
            <a:solidFill>
              <a:schemeClr val="accent2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/>
          <p:cNvCxnSpPr/>
          <p:nvPr/>
        </p:nvCxnSpPr>
        <p:spPr>
          <a:xfrm>
            <a:off x="5868144" y="2687602"/>
            <a:ext cx="792088" cy="0"/>
          </a:xfrm>
          <a:prstGeom prst="straightConnector1">
            <a:avLst/>
          </a:prstGeom>
          <a:ln w="28575">
            <a:solidFill>
              <a:schemeClr val="accent2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767462" y="4546328"/>
            <a:ext cx="13388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b="1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09﹕20</a:t>
            </a:r>
            <a:endParaRPr lang="zh-TW" altLang="en-US" sz="3000" b="1" dirty="0">
              <a:latin typeface="Aunt-沉魅体" panose="020B0604000101010104" pitchFamily="34" charset="-122"/>
              <a:ea typeface="Aunt-沉魅体" panose="020B0604000101010104" pitchFamily="34" charset="-122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996700" y="4549511"/>
            <a:ext cx="13388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b="1" dirty="0" smtClean="0">
                <a:solidFill>
                  <a:srgbClr val="00B050"/>
                </a:solidFill>
                <a:latin typeface="Aunt-沉魅体" panose="020B0604000101010104" pitchFamily="34" charset="-122"/>
                <a:ea typeface="Aunt-沉魅体" panose="020B0604000101010104" pitchFamily="34" charset="-122"/>
              </a:rPr>
              <a:t>13﹕10</a:t>
            </a:r>
            <a:endParaRPr lang="zh-TW" altLang="en-US" sz="3000" b="1" dirty="0">
              <a:solidFill>
                <a:srgbClr val="00B050"/>
              </a:solidFill>
              <a:latin typeface="Aunt-沉魅体" panose="020B0604000101010104" pitchFamily="34" charset="-122"/>
              <a:ea typeface="Aunt-沉魅体" panose="020B0604000101010104" pitchFamily="34" charset="-122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7224811" y="4549511"/>
            <a:ext cx="13388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b="1" dirty="0" smtClean="0">
                <a:latin typeface="Aunt-沉魅体" panose="020B0604000101010104" pitchFamily="34" charset="-122"/>
                <a:ea typeface="Aunt-沉魅体" panose="020B0604000101010104" pitchFamily="34" charset="-122"/>
              </a:rPr>
              <a:t>14﹕00</a:t>
            </a:r>
            <a:endParaRPr lang="zh-TW" altLang="en-US" sz="3000" b="1" dirty="0">
              <a:latin typeface="Aunt-沉魅体" panose="020B0604000101010104" pitchFamily="34" charset="-122"/>
              <a:ea typeface="Aunt-沉魅体" panose="020B0604000101010104" pitchFamily="34" charset="-122"/>
            </a:endParaRPr>
          </a:p>
        </p:txBody>
      </p:sp>
      <p:pic>
        <p:nvPicPr>
          <p:cNvPr id="26" name="圖片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985" y="9653"/>
            <a:ext cx="1027307" cy="1027307"/>
          </a:xfrm>
          <a:prstGeom prst="rect">
            <a:avLst/>
          </a:prstGeom>
        </p:spPr>
      </p:pic>
      <p:grpSp>
        <p:nvGrpSpPr>
          <p:cNvPr id="32" name="群組 31"/>
          <p:cNvGrpSpPr/>
          <p:nvPr/>
        </p:nvGrpSpPr>
        <p:grpSpPr>
          <a:xfrm>
            <a:off x="347727" y="1203549"/>
            <a:ext cx="2236510" cy="3369694"/>
            <a:chOff x="347727" y="1203549"/>
            <a:chExt cx="2236510" cy="3369694"/>
          </a:xfrm>
        </p:grpSpPr>
        <p:cxnSp>
          <p:nvCxnSpPr>
            <p:cNvPr id="20" name="直線接點 19"/>
            <p:cNvCxnSpPr>
              <a:stCxn id="8" idx="1"/>
              <a:endCxn id="8" idx="3"/>
            </p:cNvCxnSpPr>
            <p:nvPr/>
          </p:nvCxnSpPr>
          <p:spPr>
            <a:xfrm>
              <a:off x="379006" y="3169087"/>
              <a:ext cx="2085900" cy="0"/>
            </a:xfrm>
            <a:prstGeom prst="line">
              <a:avLst/>
            </a:prstGeom>
            <a:ln w="28575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群組 28"/>
            <p:cNvGrpSpPr/>
            <p:nvPr/>
          </p:nvGrpSpPr>
          <p:grpSpPr>
            <a:xfrm>
              <a:off x="347727" y="1203549"/>
              <a:ext cx="2236510" cy="3369694"/>
              <a:chOff x="347727" y="966252"/>
              <a:chExt cx="2236510" cy="3369694"/>
            </a:xfrm>
          </p:grpSpPr>
          <p:sp>
            <p:nvSpPr>
              <p:cNvPr id="8" name="框架 7"/>
              <p:cNvSpPr/>
              <p:nvPr/>
            </p:nvSpPr>
            <p:spPr>
              <a:xfrm>
                <a:off x="379006" y="1527634"/>
                <a:ext cx="2085900" cy="2808312"/>
              </a:xfrm>
              <a:prstGeom prst="frame">
                <a:avLst>
                  <a:gd name="adj1" fmla="val 0"/>
                </a:avLst>
              </a:prstGeom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8" name="群組 27"/>
              <p:cNvGrpSpPr/>
              <p:nvPr/>
            </p:nvGrpSpPr>
            <p:grpSpPr>
              <a:xfrm>
                <a:off x="347727" y="966252"/>
                <a:ext cx="2236510" cy="3342779"/>
                <a:chOff x="347727" y="966252"/>
                <a:chExt cx="2236510" cy="3342779"/>
              </a:xfrm>
            </p:grpSpPr>
            <p:sp>
              <p:nvSpPr>
                <p:cNvPr id="5" name="文字方塊 4"/>
                <p:cNvSpPr txBox="1"/>
                <p:nvPr/>
              </p:nvSpPr>
              <p:spPr>
                <a:xfrm>
                  <a:off x="347727" y="1610385"/>
                  <a:ext cx="2236510" cy="132343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TW" altLang="en-US" sz="4000" dirty="0" smtClean="0">
                      <a:solidFill>
                        <a:srgbClr val="92D050"/>
                      </a:solidFill>
                      <a:latin typeface="Cambria Math" panose="02040503050406030204" pitchFamily="18" charset="0"/>
                      <a:ea typeface="Arial Unicode MS" panose="020B0604020202020204" pitchFamily="34" charset="-120"/>
                      <a:cs typeface="Arial Unicode MS" panose="020B0604020202020204" pitchFamily="34" charset="-120"/>
                    </a:rPr>
                    <a:t>官老爺</a:t>
                  </a:r>
                  <a:endParaRPr lang="en-US" altLang="zh-TW" sz="4000" dirty="0" smtClean="0">
                    <a:solidFill>
                      <a:srgbClr val="92D05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 Unicode MS" panose="020B0604020202020204" pitchFamily="34" charset="-120"/>
                  </a:endParaRPr>
                </a:p>
                <a:p>
                  <a:r>
                    <a:rPr lang="zh-TW" altLang="en-US" sz="4000" dirty="0">
                      <a:solidFill>
                        <a:srgbClr val="92D050"/>
                      </a:solidFill>
                      <a:latin typeface="Cambria Math" panose="02040503050406030204" pitchFamily="18" charset="0"/>
                      <a:ea typeface="Arial Unicode MS" panose="020B0604020202020204" pitchFamily="34" charset="-120"/>
                      <a:cs typeface="Arial Unicode MS" panose="020B0604020202020204" pitchFamily="34" charset="-120"/>
                    </a:rPr>
                    <a:t>休閒農場</a:t>
                  </a:r>
                </a:p>
              </p:txBody>
            </p:sp>
            <p:pic>
              <p:nvPicPr>
                <p:cNvPr id="21" name="圖片 20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2036" y="2952803"/>
                  <a:ext cx="2032754" cy="1356228"/>
                </a:xfrm>
                <a:prstGeom prst="rect">
                  <a:avLst/>
                </a:prstGeom>
              </p:spPr>
            </p:pic>
            <p:pic>
              <p:nvPicPr>
                <p:cNvPr id="27" name="圖片 26"/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colorTemperature colorTemp="11200"/>
                          </a14:imgEffect>
                          <a14:imgEffect>
                            <a14:saturation sat="400000"/>
                          </a14:imgEffect>
                          <a14:imgEffect>
                            <a14:brightnessContrast bright="-20000"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41070"/>
                <a:stretch/>
              </p:blipFill>
              <p:spPr>
                <a:xfrm>
                  <a:off x="952096" y="966252"/>
                  <a:ext cx="952633" cy="561382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34" name="群組 33"/>
          <p:cNvGrpSpPr/>
          <p:nvPr/>
        </p:nvGrpSpPr>
        <p:grpSpPr>
          <a:xfrm>
            <a:off x="6711850" y="1223765"/>
            <a:ext cx="2364750" cy="3364134"/>
            <a:chOff x="6711850" y="1223765"/>
            <a:chExt cx="2364750" cy="3364134"/>
          </a:xfrm>
        </p:grpSpPr>
        <p:grpSp>
          <p:nvGrpSpPr>
            <p:cNvPr id="31" name="群組 30"/>
            <p:cNvGrpSpPr/>
            <p:nvPr/>
          </p:nvGrpSpPr>
          <p:grpSpPr>
            <a:xfrm>
              <a:off x="6711850" y="1223765"/>
              <a:ext cx="2364750" cy="3364134"/>
              <a:chOff x="6701993" y="971812"/>
              <a:chExt cx="2364750" cy="3364134"/>
            </a:xfrm>
          </p:grpSpPr>
          <p:sp>
            <p:nvSpPr>
              <p:cNvPr id="7" name="文字方塊 6"/>
              <p:cNvSpPr txBox="1"/>
              <p:nvPr/>
            </p:nvSpPr>
            <p:spPr>
              <a:xfrm>
                <a:off x="6701993" y="1684903"/>
                <a:ext cx="2364750" cy="1138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3400" dirty="0" smtClean="0">
                    <a:solidFill>
                      <a:srgbClr val="55BD47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天</a:t>
                </a:r>
                <a:r>
                  <a:rPr lang="zh-TW" altLang="en-US" sz="3400" dirty="0">
                    <a:solidFill>
                      <a:srgbClr val="55BD47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送</a:t>
                </a:r>
                <a:r>
                  <a:rPr lang="zh-TW" altLang="en-US" sz="3400" dirty="0" smtClean="0">
                    <a:solidFill>
                      <a:srgbClr val="55BD47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埤</a:t>
                </a:r>
                <a:endParaRPr lang="en-US" altLang="zh-TW" sz="3400" dirty="0" smtClean="0">
                  <a:solidFill>
                    <a:srgbClr val="55BD47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endParaRPr>
              </a:p>
              <a:p>
                <a:r>
                  <a:rPr lang="zh-TW" altLang="en-US" sz="3400" dirty="0" smtClean="0">
                    <a:solidFill>
                      <a:srgbClr val="55BD47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休閒</a:t>
                </a:r>
                <a:r>
                  <a:rPr lang="zh-TW" altLang="en-US" sz="3400" dirty="0">
                    <a:solidFill>
                      <a:srgbClr val="55BD47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農業</a:t>
                </a:r>
                <a:r>
                  <a:rPr lang="zh-TW" altLang="en-US" sz="3400" dirty="0" smtClean="0">
                    <a:solidFill>
                      <a:srgbClr val="55BD47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區</a:t>
                </a:r>
                <a:endParaRPr lang="en-US" altLang="zh-TW" sz="3400" dirty="0" smtClean="0">
                  <a:solidFill>
                    <a:srgbClr val="55BD47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endParaRPr>
              </a:p>
            </p:txBody>
          </p:sp>
          <p:sp>
            <p:nvSpPr>
              <p:cNvPr id="10" name="框架 9"/>
              <p:cNvSpPr/>
              <p:nvPr/>
            </p:nvSpPr>
            <p:spPr>
              <a:xfrm>
                <a:off x="6804248" y="1527634"/>
                <a:ext cx="2160240" cy="2808312"/>
              </a:xfrm>
              <a:prstGeom prst="frame">
                <a:avLst>
                  <a:gd name="adj1" fmla="val 441"/>
                </a:avLst>
              </a:prstGeom>
              <a:ln>
                <a:solidFill>
                  <a:srgbClr val="55BD4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5" name="直線接點 24"/>
              <p:cNvCxnSpPr>
                <a:stCxn id="10" idx="1"/>
                <a:endCxn id="10" idx="3"/>
              </p:cNvCxnSpPr>
              <p:nvPr/>
            </p:nvCxnSpPr>
            <p:spPr>
              <a:xfrm>
                <a:off x="6804248" y="2931790"/>
                <a:ext cx="2160240" cy="0"/>
              </a:xfrm>
              <a:prstGeom prst="line">
                <a:avLst/>
              </a:prstGeom>
              <a:ln w="28575">
                <a:solidFill>
                  <a:srgbClr val="55BD4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051" name="Picture 3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08911" y="971812"/>
                <a:ext cx="950913" cy="5603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33" name="圖片 3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29" b="13799"/>
            <a:stretch/>
          </p:blipFill>
          <p:spPr>
            <a:xfrm>
              <a:off x="6859017" y="3211618"/>
              <a:ext cx="2070413" cy="1359411"/>
            </a:xfrm>
            <a:prstGeom prst="rect">
              <a:avLst/>
            </a:prstGeom>
          </p:spPr>
        </p:pic>
      </p:grpSp>
      <p:grpSp>
        <p:nvGrpSpPr>
          <p:cNvPr id="11" name="群組 10"/>
          <p:cNvGrpSpPr/>
          <p:nvPr/>
        </p:nvGrpSpPr>
        <p:grpSpPr>
          <a:xfrm>
            <a:off x="3533302" y="1229325"/>
            <a:ext cx="2236510" cy="3364134"/>
            <a:chOff x="3533302" y="1229325"/>
            <a:chExt cx="2236510" cy="3364134"/>
          </a:xfrm>
        </p:grpSpPr>
        <p:grpSp>
          <p:nvGrpSpPr>
            <p:cNvPr id="30" name="群組 29"/>
            <p:cNvGrpSpPr/>
            <p:nvPr/>
          </p:nvGrpSpPr>
          <p:grpSpPr>
            <a:xfrm>
              <a:off x="3533302" y="1229325"/>
              <a:ext cx="2236510" cy="3364134"/>
              <a:chOff x="3561756" y="971812"/>
              <a:chExt cx="2236510" cy="3364134"/>
            </a:xfrm>
          </p:grpSpPr>
          <p:sp>
            <p:nvSpPr>
              <p:cNvPr id="6" name="文字方塊 5"/>
              <p:cNvSpPr txBox="1"/>
              <p:nvPr/>
            </p:nvSpPr>
            <p:spPr>
              <a:xfrm>
                <a:off x="3561756" y="1587011"/>
                <a:ext cx="2236510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4000" dirty="0" smtClean="0">
                    <a:solidFill>
                      <a:srgbClr val="00B853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耕堡</a:t>
                </a:r>
                <a:endParaRPr lang="en-US" altLang="zh-TW" sz="4000" dirty="0" smtClean="0">
                  <a:solidFill>
                    <a:srgbClr val="00B853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endParaRPr>
              </a:p>
              <a:p>
                <a:r>
                  <a:rPr lang="zh-TW" altLang="en-US" sz="4000" dirty="0" smtClean="0">
                    <a:solidFill>
                      <a:srgbClr val="00B853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休閒農場</a:t>
                </a:r>
                <a:endParaRPr lang="zh-TW" altLang="en-US" sz="4000" dirty="0">
                  <a:solidFill>
                    <a:srgbClr val="00B853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endParaRPr>
              </a:p>
            </p:txBody>
          </p:sp>
          <p:sp>
            <p:nvSpPr>
              <p:cNvPr id="9" name="框架 8"/>
              <p:cNvSpPr/>
              <p:nvPr/>
            </p:nvSpPr>
            <p:spPr>
              <a:xfrm>
                <a:off x="3635896" y="1527634"/>
                <a:ext cx="2088232" cy="2808312"/>
              </a:xfrm>
              <a:prstGeom prst="frame">
                <a:avLst>
                  <a:gd name="adj1" fmla="val 0"/>
                </a:avLst>
              </a:prstGeom>
              <a:solidFill>
                <a:srgbClr val="00B853"/>
              </a:solidFill>
              <a:ln>
                <a:solidFill>
                  <a:srgbClr val="00B8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3" name="直線接點 22"/>
              <p:cNvCxnSpPr>
                <a:stCxn id="9" idx="1"/>
                <a:endCxn id="9" idx="3"/>
              </p:cNvCxnSpPr>
              <p:nvPr/>
            </p:nvCxnSpPr>
            <p:spPr>
              <a:xfrm>
                <a:off x="3635896" y="2931790"/>
                <a:ext cx="2088232" cy="0"/>
              </a:xfrm>
              <a:prstGeom prst="line">
                <a:avLst/>
              </a:prstGeom>
              <a:ln w="28575">
                <a:solidFill>
                  <a:srgbClr val="00B85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04555" y="971812"/>
                <a:ext cx="950913" cy="5603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6700" y="3222247"/>
              <a:ext cx="1357212" cy="13572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751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主题​​">
  <a:themeElements>
    <a:clrScheme name="自定义 3723">
      <a:dk1>
        <a:srgbClr val="779B37"/>
      </a:dk1>
      <a:lt1>
        <a:srgbClr val="84B3A3"/>
      </a:lt1>
      <a:dk2>
        <a:srgbClr val="779B37"/>
      </a:dk2>
      <a:lt2>
        <a:srgbClr val="84B3A3"/>
      </a:lt2>
      <a:accent1>
        <a:srgbClr val="000000"/>
      </a:accent1>
      <a:accent2>
        <a:srgbClr val="FFFFFF"/>
      </a:accent2>
      <a:accent3>
        <a:srgbClr val="5F5F5F"/>
      </a:accent3>
      <a:accent4>
        <a:srgbClr val="080808"/>
      </a:accent4>
      <a:accent5>
        <a:srgbClr val="080808"/>
      </a:accent5>
      <a:accent6>
        <a:srgbClr val="080808"/>
      </a:accent6>
      <a:hlink>
        <a:srgbClr val="080808"/>
      </a:hlink>
      <a:folHlink>
        <a:srgbClr val="08080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B2D78B"/>
      </a:accent1>
      <a:accent2>
        <a:srgbClr val="7FBC40"/>
      </a:accent2>
      <a:accent3>
        <a:srgbClr val="4AA03F"/>
      </a:accent3>
      <a:accent4>
        <a:srgbClr val="37782F"/>
      </a:accent4>
      <a:accent5>
        <a:srgbClr val="15884A"/>
      </a:accent5>
      <a:accent6>
        <a:srgbClr val="7A9156"/>
      </a:accent6>
      <a:hlink>
        <a:srgbClr val="B2D78B"/>
      </a:hlink>
      <a:folHlink>
        <a:srgbClr val="BFBFBF"/>
      </a:folHlink>
    </a:clrScheme>
    <a:fontScheme name="temp">
      <a:majorFont>
        <a:latin typeface="微软雅黑 Light" panose="020F0302020204030204"/>
        <a:ea typeface="锐字工房云字库细圆GBK"/>
        <a:cs typeface=""/>
      </a:majorFont>
      <a:minorFont>
        <a:latin typeface="微软雅黑 Light" panose="020F0502020204030204"/>
        <a:ea typeface="锐字工房云字库细圆GBK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B2D78B"/>
    </a:accent1>
    <a:accent2>
      <a:srgbClr val="7FBC40"/>
    </a:accent2>
    <a:accent3>
      <a:srgbClr val="4AA03F"/>
    </a:accent3>
    <a:accent4>
      <a:srgbClr val="37782F"/>
    </a:accent4>
    <a:accent5>
      <a:srgbClr val="15884A"/>
    </a:accent5>
    <a:accent6>
      <a:srgbClr val="7A9156"/>
    </a:accent6>
    <a:hlink>
      <a:srgbClr val="B2D78B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10432</TotalTime>
  <Words>927</Words>
  <Application>Microsoft Office PowerPoint</Application>
  <PresentationFormat>如螢幕大小 (16:9)</PresentationFormat>
  <Paragraphs>215</Paragraphs>
  <Slides>25</Slides>
  <Notes>12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25</vt:i4>
      </vt:variant>
    </vt:vector>
  </HeadingPairs>
  <TitlesOfParts>
    <vt:vector size="28" baseType="lpstr">
      <vt:lpstr>Office 主题​​</vt:lpstr>
      <vt:lpstr>Office Theme</vt:lpstr>
      <vt:lpstr>1_Office 主题​​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微软中国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Administrator</cp:lastModifiedBy>
  <cp:revision>2056</cp:revision>
  <dcterms:created xsi:type="dcterms:W3CDTF">2014-06-06T07:22:15Z</dcterms:created>
  <dcterms:modified xsi:type="dcterms:W3CDTF">2018-12-19T00:32:20Z</dcterms:modified>
</cp:coreProperties>
</file>