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4" r:id="rId16"/>
    <p:sldId id="275" r:id="rId17"/>
    <p:sldId id="276" r:id="rId18"/>
    <p:sldId id="278" r:id="rId19"/>
    <p:sldId id="279" r:id="rId20"/>
    <p:sldId id="280" r:id="rId21"/>
    <p:sldId id="281" r:id="rId22"/>
    <p:sldId id="282" r:id="rId23"/>
    <p:sldId id="283" r:id="rId24"/>
    <p:sldId id="285" r:id="rId25"/>
    <p:sldId id="286" r:id="rId26"/>
    <p:sldId id="287" r:id="rId27"/>
    <p:sldId id="288" r:id="rId28"/>
    <p:sldId id="294" r:id="rId29"/>
    <p:sldId id="295" r:id="rId30"/>
  </p:sldIdLst>
  <p:sldSz cx="12190413" cy="6859588"/>
  <p:notesSz cx="6858000" cy="9144000"/>
  <p:defaultTextStyle>
    <a:defPPr>
      <a:defRPr lang="zh-TW"/>
    </a:defPPr>
    <a:lvl1pPr marL="0" algn="l" defTabSz="1088295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1pPr>
    <a:lvl2pPr marL="544147" algn="l" defTabSz="1088295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2pPr>
    <a:lvl3pPr marL="1088295" algn="l" defTabSz="1088295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3pPr>
    <a:lvl4pPr marL="1632444" algn="l" defTabSz="1088295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4pPr>
    <a:lvl5pPr marL="2176590" algn="l" defTabSz="1088295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5pPr>
    <a:lvl6pPr marL="2720738" algn="l" defTabSz="1088295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6pPr>
    <a:lvl7pPr marL="3264885" algn="l" defTabSz="1088295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7pPr>
    <a:lvl8pPr marL="3809035" algn="l" defTabSz="1088295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8pPr>
    <a:lvl9pPr marL="4353182" algn="l" defTabSz="1088295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2664" y="-288"/>
      </p:cViewPr>
      <p:guideLst>
        <p:guide orient="horz" pos="2161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914281" y="2130928"/>
            <a:ext cx="10361851" cy="14703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828562" y="3887100"/>
            <a:ext cx="8533289" cy="175300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441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82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24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65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207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48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090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3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6A4FA-3E93-4EE6-BCEC-BD79B0A0FABB}" type="datetimeFigureOut">
              <a:rPr lang="zh-TW" altLang="en-US" smtClean="0"/>
              <a:t>2019/12/10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ED0F6-4E02-4E33-AB41-FFA96E365DA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305834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6A4FA-3E93-4EE6-BCEC-BD79B0A0FABB}" type="datetimeFigureOut">
              <a:rPr lang="zh-TW" altLang="en-US" smtClean="0"/>
              <a:t>2019/12/10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ED0F6-4E02-4E33-AB41-FFA96E365DA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453272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838049" y="274712"/>
            <a:ext cx="2742843" cy="585287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09521" y="274712"/>
            <a:ext cx="8025355" cy="585287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6A4FA-3E93-4EE6-BCEC-BD79B0A0FABB}" type="datetimeFigureOut">
              <a:rPr lang="zh-TW" altLang="en-US" smtClean="0"/>
              <a:t>2019/12/10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ED0F6-4E02-4E33-AB41-FFA96E365DA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677790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6A4FA-3E93-4EE6-BCEC-BD79B0A0FABB}" type="datetimeFigureOut">
              <a:rPr lang="zh-TW" altLang="en-US" smtClean="0"/>
              <a:t>2019/12/10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ED0F6-4E02-4E33-AB41-FFA96E365DA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57495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62959" y="4407925"/>
            <a:ext cx="10361851" cy="1362391"/>
          </a:xfrm>
        </p:spPr>
        <p:txBody>
          <a:bodyPr anchor="t"/>
          <a:lstStyle>
            <a:lvl1pPr algn="l">
              <a:defRPr sz="49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62959" y="2907393"/>
            <a:ext cx="10361851" cy="1500535"/>
          </a:xfrm>
        </p:spPr>
        <p:txBody>
          <a:bodyPr anchor="b"/>
          <a:lstStyle>
            <a:lvl1pPr marL="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1pPr>
            <a:lvl2pPr marL="54414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08829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632444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4pPr>
            <a:lvl5pPr marL="217659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5pPr>
            <a:lvl6pPr marL="2720738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6pPr>
            <a:lvl7pPr marL="3264885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7pPr>
            <a:lvl8pPr marL="3809035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8pPr>
            <a:lvl9pPr marL="4353182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6A4FA-3E93-4EE6-BCEC-BD79B0A0FABB}" type="datetimeFigureOut">
              <a:rPr lang="zh-TW" altLang="en-US" smtClean="0"/>
              <a:t>2019/12/10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ED0F6-4E02-4E33-AB41-FFA96E365DA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436740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09521" y="1600571"/>
            <a:ext cx="5384099" cy="4527014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96793" y="1600571"/>
            <a:ext cx="5384099" cy="4527014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6A4FA-3E93-4EE6-BCEC-BD79B0A0FABB}" type="datetimeFigureOut">
              <a:rPr lang="zh-TW" altLang="en-US" smtClean="0"/>
              <a:t>2019/12/10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ED0F6-4E02-4E33-AB41-FFA96E365DA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81462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521" y="1535471"/>
            <a:ext cx="5386216" cy="639914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44147" indent="0">
              <a:buNone/>
              <a:defRPr sz="2300" b="1"/>
            </a:lvl2pPr>
            <a:lvl3pPr marL="1088295" indent="0">
              <a:buNone/>
              <a:defRPr sz="2000" b="1"/>
            </a:lvl3pPr>
            <a:lvl4pPr marL="1632444" indent="0">
              <a:buNone/>
              <a:defRPr sz="1900" b="1"/>
            </a:lvl4pPr>
            <a:lvl5pPr marL="2176590" indent="0">
              <a:buNone/>
              <a:defRPr sz="1900" b="1"/>
            </a:lvl5pPr>
            <a:lvl6pPr marL="2720738" indent="0">
              <a:buNone/>
              <a:defRPr sz="1900" b="1"/>
            </a:lvl6pPr>
            <a:lvl7pPr marL="3264885" indent="0">
              <a:buNone/>
              <a:defRPr sz="1900" b="1"/>
            </a:lvl7pPr>
            <a:lvl8pPr marL="3809035" indent="0">
              <a:buNone/>
              <a:defRPr sz="1900" b="1"/>
            </a:lvl8pPr>
            <a:lvl9pPr marL="4353182" indent="0">
              <a:buNone/>
              <a:defRPr sz="19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09521" y="2175384"/>
            <a:ext cx="5386216" cy="3952201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92566" y="1535471"/>
            <a:ext cx="5388332" cy="639914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44147" indent="0">
              <a:buNone/>
              <a:defRPr sz="2300" b="1"/>
            </a:lvl2pPr>
            <a:lvl3pPr marL="1088295" indent="0">
              <a:buNone/>
              <a:defRPr sz="2000" b="1"/>
            </a:lvl3pPr>
            <a:lvl4pPr marL="1632444" indent="0">
              <a:buNone/>
              <a:defRPr sz="1900" b="1"/>
            </a:lvl4pPr>
            <a:lvl5pPr marL="2176590" indent="0">
              <a:buNone/>
              <a:defRPr sz="1900" b="1"/>
            </a:lvl5pPr>
            <a:lvl6pPr marL="2720738" indent="0">
              <a:buNone/>
              <a:defRPr sz="1900" b="1"/>
            </a:lvl6pPr>
            <a:lvl7pPr marL="3264885" indent="0">
              <a:buNone/>
              <a:defRPr sz="1900" b="1"/>
            </a:lvl7pPr>
            <a:lvl8pPr marL="3809035" indent="0">
              <a:buNone/>
              <a:defRPr sz="1900" b="1"/>
            </a:lvl8pPr>
            <a:lvl9pPr marL="4353182" indent="0">
              <a:buNone/>
              <a:defRPr sz="19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92566" y="2175384"/>
            <a:ext cx="5388332" cy="3952201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6A4FA-3E93-4EE6-BCEC-BD79B0A0FABB}" type="datetimeFigureOut">
              <a:rPr lang="zh-TW" altLang="en-US" smtClean="0"/>
              <a:t>2019/12/10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ED0F6-4E02-4E33-AB41-FFA96E365DA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511914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6A4FA-3E93-4EE6-BCEC-BD79B0A0FABB}" type="datetimeFigureOut">
              <a:rPr lang="zh-TW" altLang="en-US" smtClean="0"/>
              <a:t>2019/12/10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ED0F6-4E02-4E33-AB41-FFA96E365DA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853068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6A4FA-3E93-4EE6-BCEC-BD79B0A0FABB}" type="datetimeFigureOut">
              <a:rPr lang="zh-TW" altLang="en-US" smtClean="0"/>
              <a:t>2019/12/10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ED0F6-4E02-4E33-AB41-FFA96E365DA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554032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528" y="273118"/>
            <a:ext cx="4010562" cy="1162320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766113" y="273122"/>
            <a:ext cx="6814779" cy="5854468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09528" y="1435441"/>
            <a:ext cx="4010562" cy="4692149"/>
          </a:xfrm>
        </p:spPr>
        <p:txBody>
          <a:bodyPr/>
          <a:lstStyle>
            <a:lvl1pPr marL="0" indent="0">
              <a:buNone/>
              <a:defRPr sz="1700"/>
            </a:lvl1pPr>
            <a:lvl2pPr marL="544147" indent="0">
              <a:buNone/>
              <a:defRPr sz="1400"/>
            </a:lvl2pPr>
            <a:lvl3pPr marL="1088295" indent="0">
              <a:buNone/>
              <a:defRPr sz="1200"/>
            </a:lvl3pPr>
            <a:lvl4pPr marL="1632444" indent="0">
              <a:buNone/>
              <a:defRPr sz="1200"/>
            </a:lvl4pPr>
            <a:lvl5pPr marL="2176590" indent="0">
              <a:buNone/>
              <a:defRPr sz="1200"/>
            </a:lvl5pPr>
            <a:lvl6pPr marL="2720738" indent="0">
              <a:buNone/>
              <a:defRPr sz="1200"/>
            </a:lvl6pPr>
            <a:lvl7pPr marL="3264885" indent="0">
              <a:buNone/>
              <a:defRPr sz="1200"/>
            </a:lvl7pPr>
            <a:lvl8pPr marL="3809035" indent="0">
              <a:buNone/>
              <a:defRPr sz="1200"/>
            </a:lvl8pPr>
            <a:lvl9pPr marL="4353182" indent="0">
              <a:buNone/>
              <a:defRPr sz="12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6A4FA-3E93-4EE6-BCEC-BD79B0A0FABB}" type="datetimeFigureOut">
              <a:rPr lang="zh-TW" altLang="en-US" smtClean="0"/>
              <a:t>2019/12/10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ED0F6-4E02-4E33-AB41-FFA96E365DA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205283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89406" y="4801717"/>
            <a:ext cx="7314248" cy="566871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389406" y="612915"/>
            <a:ext cx="7314248" cy="4115753"/>
          </a:xfrm>
        </p:spPr>
        <p:txBody>
          <a:bodyPr/>
          <a:lstStyle>
            <a:lvl1pPr marL="0" indent="0">
              <a:buNone/>
              <a:defRPr sz="3700"/>
            </a:lvl1pPr>
            <a:lvl2pPr marL="544147" indent="0">
              <a:buNone/>
              <a:defRPr sz="3200"/>
            </a:lvl2pPr>
            <a:lvl3pPr marL="1088295" indent="0">
              <a:buNone/>
              <a:defRPr sz="2700"/>
            </a:lvl3pPr>
            <a:lvl4pPr marL="1632444" indent="0">
              <a:buNone/>
              <a:defRPr sz="2300"/>
            </a:lvl4pPr>
            <a:lvl5pPr marL="2176590" indent="0">
              <a:buNone/>
              <a:defRPr sz="2300"/>
            </a:lvl5pPr>
            <a:lvl6pPr marL="2720738" indent="0">
              <a:buNone/>
              <a:defRPr sz="2300"/>
            </a:lvl6pPr>
            <a:lvl7pPr marL="3264885" indent="0">
              <a:buNone/>
              <a:defRPr sz="2300"/>
            </a:lvl7pPr>
            <a:lvl8pPr marL="3809035" indent="0">
              <a:buNone/>
              <a:defRPr sz="2300"/>
            </a:lvl8pPr>
            <a:lvl9pPr marL="4353182" indent="0">
              <a:buNone/>
              <a:defRPr sz="23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389406" y="5368588"/>
            <a:ext cx="7314248" cy="805049"/>
          </a:xfrm>
        </p:spPr>
        <p:txBody>
          <a:bodyPr/>
          <a:lstStyle>
            <a:lvl1pPr marL="0" indent="0">
              <a:buNone/>
              <a:defRPr sz="1700"/>
            </a:lvl1pPr>
            <a:lvl2pPr marL="544147" indent="0">
              <a:buNone/>
              <a:defRPr sz="1400"/>
            </a:lvl2pPr>
            <a:lvl3pPr marL="1088295" indent="0">
              <a:buNone/>
              <a:defRPr sz="1200"/>
            </a:lvl3pPr>
            <a:lvl4pPr marL="1632444" indent="0">
              <a:buNone/>
              <a:defRPr sz="1200"/>
            </a:lvl4pPr>
            <a:lvl5pPr marL="2176590" indent="0">
              <a:buNone/>
              <a:defRPr sz="1200"/>
            </a:lvl5pPr>
            <a:lvl6pPr marL="2720738" indent="0">
              <a:buNone/>
              <a:defRPr sz="1200"/>
            </a:lvl6pPr>
            <a:lvl7pPr marL="3264885" indent="0">
              <a:buNone/>
              <a:defRPr sz="1200"/>
            </a:lvl7pPr>
            <a:lvl8pPr marL="3809035" indent="0">
              <a:buNone/>
              <a:defRPr sz="1200"/>
            </a:lvl8pPr>
            <a:lvl9pPr marL="4353182" indent="0">
              <a:buNone/>
              <a:defRPr sz="12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6A4FA-3E93-4EE6-BCEC-BD79B0A0FABB}" type="datetimeFigureOut">
              <a:rPr lang="zh-TW" altLang="en-US" smtClean="0"/>
              <a:t>2019/12/10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ED0F6-4E02-4E33-AB41-FFA96E365DA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892839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609521" y="274699"/>
            <a:ext cx="10971372" cy="1143265"/>
          </a:xfrm>
          <a:prstGeom prst="rect">
            <a:avLst/>
          </a:prstGeom>
        </p:spPr>
        <p:txBody>
          <a:bodyPr vert="horz" lIns="108829" tIns="54414" rIns="108829" bIns="54414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521" y="1600571"/>
            <a:ext cx="10971372" cy="4527014"/>
          </a:xfrm>
          <a:prstGeom prst="rect">
            <a:avLst/>
          </a:prstGeom>
        </p:spPr>
        <p:txBody>
          <a:bodyPr vert="horz" lIns="108829" tIns="54414" rIns="108829" bIns="54414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609521" y="6357833"/>
            <a:ext cx="2844430" cy="365208"/>
          </a:xfrm>
          <a:prstGeom prst="rect">
            <a:avLst/>
          </a:prstGeom>
        </p:spPr>
        <p:txBody>
          <a:bodyPr vert="horz" lIns="108829" tIns="54414" rIns="108829" bIns="54414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66A4FA-3E93-4EE6-BCEC-BD79B0A0FABB}" type="datetimeFigureOut">
              <a:rPr lang="zh-TW" altLang="en-US" smtClean="0"/>
              <a:t>2019/12/10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165058" y="6357833"/>
            <a:ext cx="3860297" cy="365208"/>
          </a:xfrm>
          <a:prstGeom prst="rect">
            <a:avLst/>
          </a:prstGeom>
        </p:spPr>
        <p:txBody>
          <a:bodyPr vert="horz" lIns="108829" tIns="54414" rIns="108829" bIns="54414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736463" y="6357833"/>
            <a:ext cx="2844430" cy="365208"/>
          </a:xfrm>
          <a:prstGeom prst="rect">
            <a:avLst/>
          </a:prstGeom>
        </p:spPr>
        <p:txBody>
          <a:bodyPr vert="horz" lIns="108829" tIns="54414" rIns="108829" bIns="54414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9ED0F6-4E02-4E33-AB41-FFA96E365DA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63687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088295" rtl="0" eaLnBrk="1" latinLnBrk="0" hangingPunct="1">
        <a:spcBef>
          <a:spcPct val="0"/>
        </a:spcBef>
        <a:buNone/>
        <a:defRPr sz="5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8111" indent="-408111" algn="l" defTabSz="1088295" rtl="0" eaLnBrk="1" latinLnBrk="0" hangingPunct="1">
        <a:spcBef>
          <a:spcPct val="20000"/>
        </a:spcBef>
        <a:buFont typeface="Arial" pitchFamily="34" charset="0"/>
        <a:buChar char="•"/>
        <a:defRPr sz="3700" kern="1200">
          <a:solidFill>
            <a:schemeClr val="tx1"/>
          </a:solidFill>
          <a:latin typeface="+mn-lt"/>
          <a:ea typeface="+mn-ea"/>
          <a:cs typeface="+mn-cs"/>
        </a:defRPr>
      </a:lvl1pPr>
      <a:lvl2pPr marL="884240" indent="-340094" algn="l" defTabSz="1088295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360370" indent="-272073" algn="l" defTabSz="108829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904517" indent="-272073" algn="l" defTabSz="1088295" rtl="0" eaLnBrk="1" latinLnBrk="0" hangingPunct="1">
        <a:spcBef>
          <a:spcPct val="20000"/>
        </a:spcBef>
        <a:buFont typeface="Arial" pitchFamily="34" charset="0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448665" indent="-272073" algn="l" defTabSz="1088295" rtl="0" eaLnBrk="1" latinLnBrk="0" hangingPunct="1">
        <a:spcBef>
          <a:spcPct val="20000"/>
        </a:spcBef>
        <a:buFont typeface="Arial" pitchFamily="34" charset="0"/>
        <a:buChar char="»"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992812" indent="-272073" algn="l" defTabSz="1088295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536962" indent="-272073" algn="l" defTabSz="1088295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4081109" indent="-272073" algn="l" defTabSz="1088295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625255" indent="-272073" algn="l" defTabSz="1088295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108829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44147" algn="l" defTabSz="108829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88295" algn="l" defTabSz="108829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32444" algn="l" defTabSz="108829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176590" algn="l" defTabSz="108829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720738" algn="l" defTabSz="108829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264885" algn="l" defTabSz="108829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809035" algn="l" defTabSz="108829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353182" algn="l" defTabSz="108829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482" y="6589"/>
            <a:ext cx="12299628" cy="6852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152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" y="0"/>
            <a:ext cx="12194821" cy="6859587"/>
          </a:xfrm>
        </p:spPr>
      </p:pic>
    </p:spTree>
    <p:extLst>
      <p:ext uri="{BB962C8B-B14F-4D97-AF65-F5344CB8AC3E}">
        <p14:creationId xmlns:p14="http://schemas.microsoft.com/office/powerpoint/2010/main" val="941461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" y="0"/>
            <a:ext cx="12194821" cy="6859587"/>
          </a:xfrm>
        </p:spPr>
      </p:pic>
    </p:spTree>
    <p:extLst>
      <p:ext uri="{BB962C8B-B14F-4D97-AF65-F5344CB8AC3E}">
        <p14:creationId xmlns:p14="http://schemas.microsoft.com/office/powerpoint/2010/main" val="941461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1" y="3176"/>
            <a:ext cx="12183528" cy="6853235"/>
          </a:xfrm>
        </p:spPr>
      </p:pic>
    </p:spTree>
    <p:extLst>
      <p:ext uri="{BB962C8B-B14F-4D97-AF65-F5344CB8AC3E}">
        <p14:creationId xmlns:p14="http://schemas.microsoft.com/office/powerpoint/2010/main" val="941461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" y="0"/>
            <a:ext cx="12194821" cy="6859587"/>
          </a:xfrm>
        </p:spPr>
      </p:pic>
    </p:spTree>
    <p:extLst>
      <p:ext uri="{BB962C8B-B14F-4D97-AF65-F5344CB8AC3E}">
        <p14:creationId xmlns:p14="http://schemas.microsoft.com/office/powerpoint/2010/main" val="941461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" y="0"/>
            <a:ext cx="12194821" cy="6859587"/>
          </a:xfrm>
        </p:spPr>
      </p:pic>
    </p:spTree>
    <p:extLst>
      <p:ext uri="{BB962C8B-B14F-4D97-AF65-F5344CB8AC3E}">
        <p14:creationId xmlns:p14="http://schemas.microsoft.com/office/powerpoint/2010/main" val="941461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01173" cy="6859587"/>
          </a:xfrm>
        </p:spPr>
      </p:pic>
    </p:spTree>
    <p:extLst>
      <p:ext uri="{BB962C8B-B14F-4D97-AF65-F5344CB8AC3E}">
        <p14:creationId xmlns:p14="http://schemas.microsoft.com/office/powerpoint/2010/main" val="941461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01173" cy="6859587"/>
          </a:xfrm>
        </p:spPr>
      </p:pic>
    </p:spTree>
    <p:extLst>
      <p:ext uri="{BB962C8B-B14F-4D97-AF65-F5344CB8AC3E}">
        <p14:creationId xmlns:p14="http://schemas.microsoft.com/office/powerpoint/2010/main" val="941461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176"/>
            <a:ext cx="12201173" cy="6853235"/>
          </a:xfrm>
        </p:spPr>
      </p:pic>
    </p:spTree>
    <p:extLst>
      <p:ext uri="{BB962C8B-B14F-4D97-AF65-F5344CB8AC3E}">
        <p14:creationId xmlns:p14="http://schemas.microsoft.com/office/powerpoint/2010/main" val="941461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4" y="0"/>
            <a:ext cx="12194823" cy="6859588"/>
          </a:xfrm>
        </p:spPr>
      </p:pic>
    </p:spTree>
    <p:extLst>
      <p:ext uri="{BB962C8B-B14F-4D97-AF65-F5344CB8AC3E}">
        <p14:creationId xmlns:p14="http://schemas.microsoft.com/office/powerpoint/2010/main" val="941461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74" y="0"/>
            <a:ext cx="12188476" cy="6856017"/>
          </a:xfrm>
        </p:spPr>
      </p:pic>
    </p:spTree>
    <p:extLst>
      <p:ext uri="{BB962C8B-B14F-4D97-AF65-F5344CB8AC3E}">
        <p14:creationId xmlns:p14="http://schemas.microsoft.com/office/powerpoint/2010/main" val="941461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01173" cy="6859588"/>
          </a:xfrm>
        </p:spPr>
      </p:pic>
    </p:spTree>
    <p:extLst>
      <p:ext uri="{BB962C8B-B14F-4D97-AF65-F5344CB8AC3E}">
        <p14:creationId xmlns:p14="http://schemas.microsoft.com/office/powerpoint/2010/main" val="3110948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" y="0"/>
            <a:ext cx="12194821" cy="6859587"/>
          </a:xfrm>
        </p:spPr>
      </p:pic>
    </p:spTree>
    <p:extLst>
      <p:ext uri="{BB962C8B-B14F-4D97-AF65-F5344CB8AC3E}">
        <p14:creationId xmlns:p14="http://schemas.microsoft.com/office/powerpoint/2010/main" val="941461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391"/>
            <a:ext cx="12201173" cy="6856805"/>
          </a:xfrm>
        </p:spPr>
      </p:pic>
    </p:spTree>
    <p:extLst>
      <p:ext uri="{BB962C8B-B14F-4D97-AF65-F5344CB8AC3E}">
        <p14:creationId xmlns:p14="http://schemas.microsoft.com/office/powerpoint/2010/main" val="941461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4" y="0"/>
            <a:ext cx="12194823" cy="6859588"/>
          </a:xfrm>
        </p:spPr>
      </p:pic>
    </p:spTree>
    <p:extLst>
      <p:ext uri="{BB962C8B-B14F-4D97-AF65-F5344CB8AC3E}">
        <p14:creationId xmlns:p14="http://schemas.microsoft.com/office/powerpoint/2010/main" val="941461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4" y="0"/>
            <a:ext cx="12194823" cy="6859588"/>
          </a:xfrm>
        </p:spPr>
      </p:pic>
    </p:spTree>
    <p:extLst>
      <p:ext uri="{BB962C8B-B14F-4D97-AF65-F5344CB8AC3E}">
        <p14:creationId xmlns:p14="http://schemas.microsoft.com/office/powerpoint/2010/main" val="941461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4" y="0"/>
            <a:ext cx="12194823" cy="6859588"/>
          </a:xfrm>
        </p:spPr>
      </p:pic>
    </p:spTree>
    <p:extLst>
      <p:ext uri="{BB962C8B-B14F-4D97-AF65-F5344CB8AC3E}">
        <p14:creationId xmlns:p14="http://schemas.microsoft.com/office/powerpoint/2010/main" val="941461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4" y="0"/>
            <a:ext cx="12194823" cy="6859588"/>
          </a:xfrm>
        </p:spPr>
      </p:pic>
    </p:spTree>
    <p:extLst>
      <p:ext uri="{BB962C8B-B14F-4D97-AF65-F5344CB8AC3E}">
        <p14:creationId xmlns:p14="http://schemas.microsoft.com/office/powerpoint/2010/main" val="941461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4" y="0"/>
            <a:ext cx="12194823" cy="6859588"/>
          </a:xfrm>
        </p:spPr>
      </p:pic>
    </p:spTree>
    <p:extLst>
      <p:ext uri="{BB962C8B-B14F-4D97-AF65-F5344CB8AC3E}">
        <p14:creationId xmlns:p14="http://schemas.microsoft.com/office/powerpoint/2010/main" val="941461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4" y="0"/>
            <a:ext cx="12194823" cy="6859588"/>
          </a:xfrm>
        </p:spPr>
      </p:pic>
    </p:spTree>
    <p:extLst>
      <p:ext uri="{BB962C8B-B14F-4D97-AF65-F5344CB8AC3E}">
        <p14:creationId xmlns:p14="http://schemas.microsoft.com/office/powerpoint/2010/main" val="941461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4" y="0"/>
            <a:ext cx="12194823" cy="6859587"/>
          </a:xfrm>
        </p:spPr>
      </p:pic>
    </p:spTree>
    <p:extLst>
      <p:ext uri="{BB962C8B-B14F-4D97-AF65-F5344CB8AC3E}">
        <p14:creationId xmlns:p14="http://schemas.microsoft.com/office/powerpoint/2010/main" val="941461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4" y="0"/>
            <a:ext cx="12194823" cy="6859588"/>
          </a:xfrm>
        </p:spPr>
      </p:pic>
    </p:spTree>
    <p:extLst>
      <p:ext uri="{BB962C8B-B14F-4D97-AF65-F5344CB8AC3E}">
        <p14:creationId xmlns:p14="http://schemas.microsoft.com/office/powerpoint/2010/main" val="941461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1172" cy="6859587"/>
          </a:xfrm>
        </p:spPr>
      </p:pic>
    </p:spTree>
    <p:extLst>
      <p:ext uri="{BB962C8B-B14F-4D97-AF65-F5344CB8AC3E}">
        <p14:creationId xmlns:p14="http://schemas.microsoft.com/office/powerpoint/2010/main" val="2256969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6590"/>
            <a:ext cx="12201173" cy="6856018"/>
          </a:xfrm>
        </p:spPr>
      </p:pic>
    </p:spTree>
    <p:extLst>
      <p:ext uri="{BB962C8B-B14F-4D97-AF65-F5344CB8AC3E}">
        <p14:creationId xmlns:p14="http://schemas.microsoft.com/office/powerpoint/2010/main" val="2686170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6590"/>
            <a:ext cx="12201173" cy="6859587"/>
          </a:xfrm>
        </p:spPr>
      </p:pic>
    </p:spTree>
    <p:extLst>
      <p:ext uri="{BB962C8B-B14F-4D97-AF65-F5344CB8AC3E}">
        <p14:creationId xmlns:p14="http://schemas.microsoft.com/office/powerpoint/2010/main" val="941461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6590"/>
            <a:ext cx="12201173" cy="6859587"/>
          </a:xfrm>
        </p:spPr>
      </p:pic>
    </p:spTree>
    <p:extLst>
      <p:ext uri="{BB962C8B-B14F-4D97-AF65-F5344CB8AC3E}">
        <p14:creationId xmlns:p14="http://schemas.microsoft.com/office/powerpoint/2010/main" val="941461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7" y="-26590"/>
            <a:ext cx="12182136" cy="6852452"/>
          </a:xfrm>
        </p:spPr>
      </p:pic>
    </p:spTree>
    <p:extLst>
      <p:ext uri="{BB962C8B-B14F-4D97-AF65-F5344CB8AC3E}">
        <p14:creationId xmlns:p14="http://schemas.microsoft.com/office/powerpoint/2010/main" val="941461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" y="0"/>
            <a:ext cx="12194821" cy="6859587"/>
          </a:xfrm>
        </p:spPr>
      </p:pic>
    </p:spTree>
    <p:extLst>
      <p:ext uri="{BB962C8B-B14F-4D97-AF65-F5344CB8AC3E}">
        <p14:creationId xmlns:p14="http://schemas.microsoft.com/office/powerpoint/2010/main" val="941461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" y="0"/>
            <a:ext cx="12194821" cy="6859587"/>
          </a:xfrm>
        </p:spPr>
      </p:pic>
    </p:spTree>
    <p:extLst>
      <p:ext uri="{BB962C8B-B14F-4D97-AF65-F5344CB8AC3E}">
        <p14:creationId xmlns:p14="http://schemas.microsoft.com/office/powerpoint/2010/main" val="941461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</TotalTime>
  <Words>0</Words>
  <Application>Microsoft Office PowerPoint</Application>
  <PresentationFormat>自訂</PresentationFormat>
  <Paragraphs>0</Paragraphs>
  <Slides>29</Slides>
  <Notes>0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29</vt:i4>
      </vt:variant>
    </vt:vector>
  </HeadingPairs>
  <TitlesOfParts>
    <vt:vector size="30" baseType="lpstr"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USER</cp:lastModifiedBy>
  <cp:revision>7</cp:revision>
  <dcterms:created xsi:type="dcterms:W3CDTF">2019-12-09T16:03:17Z</dcterms:created>
  <dcterms:modified xsi:type="dcterms:W3CDTF">2019-12-10T15:48:03Z</dcterms:modified>
</cp:coreProperties>
</file>