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4" r:id="rId16"/>
    <p:sldId id="275" r:id="rId17"/>
    <p:sldId id="276" r:id="rId18"/>
    <p:sldId id="278" r:id="rId19"/>
    <p:sldId id="279" r:id="rId20"/>
    <p:sldId id="280" r:id="rId21"/>
    <p:sldId id="281" r:id="rId22"/>
    <p:sldId id="282" r:id="rId23"/>
    <p:sldId id="283" r:id="rId24"/>
    <p:sldId id="285" r:id="rId25"/>
    <p:sldId id="286" r:id="rId26"/>
    <p:sldId id="287" r:id="rId27"/>
    <p:sldId id="288" r:id="rId28"/>
    <p:sldId id="294" r:id="rId29"/>
    <p:sldId id="295" r:id="rId30"/>
  </p:sldIdLst>
  <p:sldSz cx="12190413" cy="6859588"/>
  <p:notesSz cx="6858000" cy="9144000"/>
  <p:defaultTextStyle>
    <a:defPPr>
      <a:defRPr lang="zh-TW"/>
    </a:defPPr>
    <a:lvl1pPr marL="0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44147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88295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632444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176590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720738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264885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809035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353182" algn="l" defTabSz="108829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64" y="-288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281" y="2130928"/>
            <a:ext cx="10361851" cy="14703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583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532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8049" y="274712"/>
            <a:ext cx="2742843" cy="585287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521" y="274712"/>
            <a:ext cx="8025355" cy="585287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77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74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2959" y="4407925"/>
            <a:ext cx="10361851" cy="1362391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2959" y="2907393"/>
            <a:ext cx="10361851" cy="1500535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441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8829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4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5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7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48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0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31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3674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14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521" y="1535471"/>
            <a:ext cx="5386216" cy="63991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44147" indent="0">
              <a:buNone/>
              <a:defRPr sz="2300" b="1"/>
            </a:lvl2pPr>
            <a:lvl3pPr marL="1088295" indent="0">
              <a:buNone/>
              <a:defRPr sz="2000" b="1"/>
            </a:lvl3pPr>
            <a:lvl4pPr marL="1632444" indent="0">
              <a:buNone/>
              <a:defRPr sz="1900" b="1"/>
            </a:lvl4pPr>
            <a:lvl5pPr marL="2176590" indent="0">
              <a:buNone/>
              <a:defRPr sz="1900" b="1"/>
            </a:lvl5pPr>
            <a:lvl6pPr marL="2720738" indent="0">
              <a:buNone/>
              <a:defRPr sz="1900" b="1"/>
            </a:lvl6pPr>
            <a:lvl7pPr marL="3264885" indent="0">
              <a:buNone/>
              <a:defRPr sz="1900" b="1"/>
            </a:lvl7pPr>
            <a:lvl8pPr marL="3809035" indent="0">
              <a:buNone/>
              <a:defRPr sz="1900" b="1"/>
            </a:lvl8pPr>
            <a:lvl9pPr marL="4353182" indent="0">
              <a:buNone/>
              <a:defRPr sz="19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521" y="2175384"/>
            <a:ext cx="5386216" cy="395220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2566" y="1535471"/>
            <a:ext cx="5388332" cy="63991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44147" indent="0">
              <a:buNone/>
              <a:defRPr sz="2300" b="1"/>
            </a:lvl2pPr>
            <a:lvl3pPr marL="1088295" indent="0">
              <a:buNone/>
              <a:defRPr sz="2000" b="1"/>
            </a:lvl3pPr>
            <a:lvl4pPr marL="1632444" indent="0">
              <a:buNone/>
              <a:defRPr sz="1900" b="1"/>
            </a:lvl4pPr>
            <a:lvl5pPr marL="2176590" indent="0">
              <a:buNone/>
              <a:defRPr sz="1900" b="1"/>
            </a:lvl5pPr>
            <a:lvl6pPr marL="2720738" indent="0">
              <a:buNone/>
              <a:defRPr sz="1900" b="1"/>
            </a:lvl6pPr>
            <a:lvl7pPr marL="3264885" indent="0">
              <a:buNone/>
              <a:defRPr sz="1900" b="1"/>
            </a:lvl7pPr>
            <a:lvl8pPr marL="3809035" indent="0">
              <a:buNone/>
              <a:defRPr sz="1900" b="1"/>
            </a:lvl8pPr>
            <a:lvl9pPr marL="4353182" indent="0">
              <a:buNone/>
              <a:defRPr sz="19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2566" y="2175384"/>
            <a:ext cx="5388332" cy="3952201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1191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530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540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528" y="273118"/>
            <a:ext cx="4010562" cy="116232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113" y="273122"/>
            <a:ext cx="6814779" cy="585446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528" y="1435441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47" indent="0">
              <a:buNone/>
              <a:defRPr sz="1400"/>
            </a:lvl2pPr>
            <a:lvl3pPr marL="1088295" indent="0">
              <a:buNone/>
              <a:defRPr sz="1200"/>
            </a:lvl3pPr>
            <a:lvl4pPr marL="1632444" indent="0">
              <a:buNone/>
              <a:defRPr sz="1200"/>
            </a:lvl4pPr>
            <a:lvl5pPr marL="2176590" indent="0">
              <a:buNone/>
              <a:defRPr sz="1200"/>
            </a:lvl5pPr>
            <a:lvl6pPr marL="2720738" indent="0">
              <a:buNone/>
              <a:defRPr sz="1200"/>
            </a:lvl6pPr>
            <a:lvl7pPr marL="3264885" indent="0">
              <a:buNone/>
              <a:defRPr sz="1200"/>
            </a:lvl7pPr>
            <a:lvl8pPr marL="3809035" indent="0">
              <a:buNone/>
              <a:defRPr sz="1200"/>
            </a:lvl8pPr>
            <a:lvl9pPr marL="4353182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528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406" y="4801717"/>
            <a:ext cx="7314248" cy="56687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406" y="612915"/>
            <a:ext cx="7314248" cy="4115753"/>
          </a:xfrm>
        </p:spPr>
        <p:txBody>
          <a:bodyPr/>
          <a:lstStyle>
            <a:lvl1pPr marL="0" indent="0">
              <a:buNone/>
              <a:defRPr sz="3700"/>
            </a:lvl1pPr>
            <a:lvl2pPr marL="544147" indent="0">
              <a:buNone/>
              <a:defRPr sz="3200"/>
            </a:lvl2pPr>
            <a:lvl3pPr marL="1088295" indent="0">
              <a:buNone/>
              <a:defRPr sz="2700"/>
            </a:lvl3pPr>
            <a:lvl4pPr marL="1632444" indent="0">
              <a:buNone/>
              <a:defRPr sz="2300"/>
            </a:lvl4pPr>
            <a:lvl5pPr marL="2176590" indent="0">
              <a:buNone/>
              <a:defRPr sz="2300"/>
            </a:lvl5pPr>
            <a:lvl6pPr marL="2720738" indent="0">
              <a:buNone/>
              <a:defRPr sz="2300"/>
            </a:lvl6pPr>
            <a:lvl7pPr marL="3264885" indent="0">
              <a:buNone/>
              <a:defRPr sz="2300"/>
            </a:lvl7pPr>
            <a:lvl8pPr marL="3809035" indent="0">
              <a:buNone/>
              <a:defRPr sz="2300"/>
            </a:lvl8pPr>
            <a:lvl9pPr marL="4353182" indent="0">
              <a:buNone/>
              <a:defRPr sz="23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406" y="5368588"/>
            <a:ext cx="7314248" cy="805049"/>
          </a:xfrm>
        </p:spPr>
        <p:txBody>
          <a:bodyPr/>
          <a:lstStyle>
            <a:lvl1pPr marL="0" indent="0">
              <a:buNone/>
              <a:defRPr sz="1700"/>
            </a:lvl1pPr>
            <a:lvl2pPr marL="544147" indent="0">
              <a:buNone/>
              <a:defRPr sz="1400"/>
            </a:lvl2pPr>
            <a:lvl3pPr marL="1088295" indent="0">
              <a:buNone/>
              <a:defRPr sz="1200"/>
            </a:lvl3pPr>
            <a:lvl4pPr marL="1632444" indent="0">
              <a:buNone/>
              <a:defRPr sz="1200"/>
            </a:lvl4pPr>
            <a:lvl5pPr marL="2176590" indent="0">
              <a:buNone/>
              <a:defRPr sz="1200"/>
            </a:lvl5pPr>
            <a:lvl6pPr marL="2720738" indent="0">
              <a:buNone/>
              <a:defRPr sz="1200"/>
            </a:lvl6pPr>
            <a:lvl7pPr marL="3264885" indent="0">
              <a:buNone/>
              <a:defRPr sz="1200"/>
            </a:lvl7pPr>
            <a:lvl8pPr marL="3809035" indent="0">
              <a:buNone/>
              <a:defRPr sz="1200"/>
            </a:lvl8pPr>
            <a:lvl9pPr marL="4353182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928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521" y="274699"/>
            <a:ext cx="10971372" cy="1143265"/>
          </a:xfrm>
          <a:prstGeom prst="rect">
            <a:avLst/>
          </a:prstGeom>
        </p:spPr>
        <p:txBody>
          <a:bodyPr vert="horz" lIns="108829" tIns="54414" rIns="108829" bIns="54414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4"/>
          </a:xfrm>
          <a:prstGeom prst="rect">
            <a:avLst/>
          </a:prstGeom>
        </p:spPr>
        <p:txBody>
          <a:bodyPr vert="horz" lIns="108829" tIns="54414" rIns="108829" bIns="54414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521" y="6357833"/>
            <a:ext cx="2844430" cy="365208"/>
          </a:xfrm>
          <a:prstGeom prst="rect">
            <a:avLst/>
          </a:prstGeom>
        </p:spPr>
        <p:txBody>
          <a:bodyPr vert="horz" lIns="108829" tIns="54414" rIns="108829" bIns="5441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6A4FA-3E93-4EE6-BCEC-BD79B0A0FABB}" type="datetimeFigureOut">
              <a:rPr lang="zh-TW" altLang="en-US" smtClean="0"/>
              <a:t>2019/12/10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058" y="6357833"/>
            <a:ext cx="3860297" cy="365208"/>
          </a:xfrm>
          <a:prstGeom prst="rect">
            <a:avLst/>
          </a:prstGeom>
        </p:spPr>
        <p:txBody>
          <a:bodyPr vert="horz" lIns="108829" tIns="54414" rIns="108829" bIns="5441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6463" y="6357833"/>
            <a:ext cx="2844430" cy="365208"/>
          </a:xfrm>
          <a:prstGeom prst="rect">
            <a:avLst/>
          </a:prstGeom>
        </p:spPr>
        <p:txBody>
          <a:bodyPr vert="horz" lIns="108829" tIns="54414" rIns="108829" bIns="5441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ED0F6-4E02-4E33-AB41-FFA96E365D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6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8295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11" indent="-408111" algn="l" defTabSz="108829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84240" indent="-340094" algn="l" defTabSz="1088295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370" indent="-272073" algn="l" defTabSz="10882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517" indent="-272073" algn="l" defTabSz="1088295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665" indent="-272073" algn="l" defTabSz="1088295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812" indent="-272073" algn="l" defTabSz="108829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962" indent="-272073" algn="l" defTabSz="108829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109" indent="-272073" algn="l" defTabSz="108829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255" indent="-272073" algn="l" defTabSz="1088295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47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295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444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590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738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885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035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182" algn="l" defTabSz="10882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482" y="6589"/>
            <a:ext cx="12299628" cy="685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5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" y="3176"/>
            <a:ext cx="12183528" cy="6853235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1173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1173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6"/>
            <a:ext cx="12201173" cy="6853235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74" y="0"/>
            <a:ext cx="12188476" cy="685601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1173" cy="6859588"/>
          </a:xfrm>
        </p:spPr>
      </p:pic>
    </p:spTree>
    <p:extLst>
      <p:ext uri="{BB962C8B-B14F-4D97-AF65-F5344CB8AC3E}">
        <p14:creationId xmlns:p14="http://schemas.microsoft.com/office/powerpoint/2010/main" val="311094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1"/>
            <a:ext cx="12201173" cy="6856805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" y="0"/>
            <a:ext cx="12194823" cy="6859588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172" cy="6859587"/>
          </a:xfrm>
        </p:spPr>
      </p:pic>
    </p:spTree>
    <p:extLst>
      <p:ext uri="{BB962C8B-B14F-4D97-AF65-F5344CB8AC3E}">
        <p14:creationId xmlns:p14="http://schemas.microsoft.com/office/powerpoint/2010/main" val="22569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590"/>
            <a:ext cx="12201173" cy="6856018"/>
          </a:xfrm>
        </p:spPr>
      </p:pic>
    </p:spTree>
    <p:extLst>
      <p:ext uri="{BB962C8B-B14F-4D97-AF65-F5344CB8AC3E}">
        <p14:creationId xmlns:p14="http://schemas.microsoft.com/office/powerpoint/2010/main" val="26861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590"/>
            <a:ext cx="12201173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590"/>
            <a:ext cx="12201173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" y="-26590"/>
            <a:ext cx="12182136" cy="6852452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4821" cy="6859587"/>
          </a:xfrm>
        </p:spPr>
      </p:pic>
    </p:spTree>
    <p:extLst>
      <p:ext uri="{BB962C8B-B14F-4D97-AF65-F5344CB8AC3E}">
        <p14:creationId xmlns:p14="http://schemas.microsoft.com/office/powerpoint/2010/main" val="94146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自訂</PresentationFormat>
  <Paragraphs>0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7</cp:revision>
  <dcterms:created xsi:type="dcterms:W3CDTF">2019-12-09T16:03:17Z</dcterms:created>
  <dcterms:modified xsi:type="dcterms:W3CDTF">2019-12-10T15:48:03Z</dcterms:modified>
</cp:coreProperties>
</file>