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57" r:id="rId5"/>
    <p:sldId id="271" r:id="rId6"/>
    <p:sldId id="265" r:id="rId7"/>
    <p:sldId id="269" r:id="rId8"/>
    <p:sldId id="268" r:id="rId9"/>
    <p:sldId id="270" r:id="rId10"/>
    <p:sldId id="278" r:id="rId11"/>
    <p:sldId id="263" r:id="rId12"/>
    <p:sldId id="272" r:id="rId13"/>
    <p:sldId id="258" r:id="rId14"/>
    <p:sldId id="259" r:id="rId15"/>
    <p:sldId id="273" r:id="rId16"/>
    <p:sldId id="276" r:id="rId17"/>
    <p:sldId id="275" r:id="rId18"/>
    <p:sldId id="260" r:id="rId19"/>
    <p:sldId id="274" r:id="rId20"/>
    <p:sldId id="261" r:id="rId21"/>
    <p:sldId id="26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7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B84BA-43C4-42F1-B588-881A26A536EE}" type="datetimeFigureOut">
              <a:rPr lang="zh-TW" altLang="en-US" smtClean="0"/>
              <a:t>2014/9/8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66DC-823A-43E0-B024-6D3C3E2110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69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91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42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737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275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85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00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76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1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11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63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09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91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566DC-823A-43E0-B024-6D3C3E21101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61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66882" y="887506"/>
            <a:ext cx="7537730" cy="133125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加禮遠港</a:t>
            </a:r>
            <a:endParaRPr lang="zh-TW" altLang="en-US" sz="8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75767" y="2568388"/>
            <a:ext cx="4564622" cy="3402509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                                                            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sz="4800" b="1" i="1" dirty="0" smtClean="0"/>
              <a:t> 被遺忘的港口</a:t>
            </a:r>
            <a:endParaRPr lang="en-US" altLang="zh-TW" sz="4800" b="1" i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9883588" y="4396264"/>
            <a:ext cx="1438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周嘉貞</a:t>
            </a:r>
            <a:endParaRPr lang="en-US" altLang="zh-TW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陳映汝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陳以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縝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張元馨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蔡宜珊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7639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加禮宛事件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80" y="1714414"/>
            <a:ext cx="9773355" cy="4469409"/>
          </a:xfrm>
        </p:spPr>
      </p:pic>
    </p:spTree>
    <p:extLst>
      <p:ext uri="{BB962C8B-B14F-4D97-AF65-F5344CB8AC3E}">
        <p14:creationId xmlns:p14="http://schemas.microsoft.com/office/powerpoint/2010/main" val="618547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運輸業</a:t>
            </a:r>
            <a:endParaRPr lang="zh-TW" altLang="en-US" sz="6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ea typeface="文鼎粗行楷" pitchFamily="49" charset="-120"/>
              </a:rPr>
              <a:t>和烏石港於清代蓬勃發展</a:t>
            </a:r>
            <a:endParaRPr lang="en-US" altLang="zh-TW" sz="3600" dirty="0" smtClean="0">
              <a:ea typeface="文鼎粗行楷" pitchFamily="49" charset="-120"/>
            </a:endParaRPr>
          </a:p>
          <a:p>
            <a:endParaRPr lang="en-US" altLang="zh-TW" sz="3600" dirty="0" smtClean="0">
              <a:ea typeface="文鼎粗行楷" pitchFamily="49" charset="-120"/>
            </a:endParaRPr>
          </a:p>
          <a:p>
            <a:r>
              <a:rPr lang="zh-TW" altLang="en-US" sz="3600" dirty="0" smtClean="0">
                <a:ea typeface="文鼎粗行楷" pitchFamily="49" charset="-120"/>
              </a:rPr>
              <a:t>運送農產品</a:t>
            </a:r>
            <a:r>
              <a:rPr lang="en-US" altLang="zh-TW" sz="3600" dirty="0" smtClean="0">
                <a:ea typeface="文鼎粗行楷" pitchFamily="49" charset="-120"/>
              </a:rPr>
              <a:t>(</a:t>
            </a:r>
            <a:r>
              <a:rPr lang="zh-TW" altLang="en-US" sz="3600" dirty="0" smtClean="0">
                <a:ea typeface="文鼎粗行楷" pitchFamily="49" charset="-120"/>
              </a:rPr>
              <a:t>春夏</a:t>
            </a:r>
            <a:r>
              <a:rPr lang="en-US" altLang="zh-TW" sz="3600" dirty="0" smtClean="0">
                <a:ea typeface="文鼎粗行楷" pitchFamily="49" charset="-120"/>
              </a:rPr>
              <a:t>)</a:t>
            </a:r>
          </a:p>
          <a:p>
            <a:endParaRPr lang="en-US" altLang="zh-TW" sz="3600" dirty="0" smtClean="0">
              <a:ea typeface="文鼎粗行楷" pitchFamily="49" charset="-120"/>
            </a:endParaRPr>
          </a:p>
          <a:p>
            <a:r>
              <a:rPr lang="zh-TW" altLang="en-US" sz="3600" dirty="0" smtClean="0">
                <a:ea typeface="文鼎粗行楷" pitchFamily="49" charset="-120"/>
              </a:rPr>
              <a:t>日治初期沒落</a:t>
            </a:r>
            <a:endParaRPr lang="en-US" altLang="zh-TW" sz="3600" dirty="0" smtClean="0">
              <a:ea typeface="文鼎粗行楷" pitchFamily="49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7703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79" y="3845169"/>
            <a:ext cx="4285227" cy="255685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36" y="624111"/>
            <a:ext cx="4166895" cy="308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77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加禮遠港－地理考察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06824" y="1931895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ea typeface="文鼎粗行楷" pitchFamily="49" charset="-120"/>
              </a:rPr>
              <a:t>利澤</a:t>
            </a:r>
            <a:r>
              <a:rPr lang="zh-TW" altLang="en-US" sz="3200" dirty="0" smtClean="0">
                <a:ea typeface="文鼎粗行楷" pitchFamily="49" charset="-120"/>
              </a:rPr>
              <a:t>老街</a:t>
            </a:r>
            <a:endParaRPr lang="en-US" altLang="zh-TW" sz="3200" dirty="0" smtClean="0">
              <a:ea typeface="文鼎粗行楷" pitchFamily="49" charset="-120"/>
            </a:endParaRPr>
          </a:p>
          <a:p>
            <a:endParaRPr lang="en-US" altLang="zh-TW" sz="3200" dirty="0" smtClean="0">
              <a:ea typeface="文鼎粗行楷" pitchFamily="49" charset="-120"/>
            </a:endParaRPr>
          </a:p>
          <a:p>
            <a:r>
              <a:rPr lang="zh-TW" altLang="en-US" sz="3200" dirty="0">
                <a:ea typeface="文鼎粗行楷" pitchFamily="49" charset="-120"/>
              </a:rPr>
              <a:t>加禮遠</a:t>
            </a:r>
            <a:r>
              <a:rPr lang="zh-TW" altLang="en-US" sz="3200" dirty="0" smtClean="0">
                <a:ea typeface="文鼎粗行楷" pitchFamily="49" charset="-120"/>
              </a:rPr>
              <a:t>橋</a:t>
            </a:r>
            <a:endParaRPr lang="en-US" altLang="zh-TW" sz="3200" dirty="0" smtClean="0">
              <a:ea typeface="文鼎粗行楷" pitchFamily="49" charset="-120"/>
            </a:endParaRPr>
          </a:p>
          <a:p>
            <a:endParaRPr lang="en-US" altLang="zh-TW" sz="3200" dirty="0" smtClean="0">
              <a:ea typeface="文鼎粗行楷" pitchFamily="49" charset="-120"/>
            </a:endParaRPr>
          </a:p>
          <a:p>
            <a:r>
              <a:rPr lang="zh-TW" altLang="en-US" sz="3200" dirty="0">
                <a:ea typeface="文鼎粗行楷" pitchFamily="49" charset="-120"/>
              </a:rPr>
              <a:t>加禮遠舊址</a:t>
            </a:r>
            <a:endParaRPr lang="en-US" altLang="zh-TW" sz="3200" dirty="0" smtClean="0">
              <a:ea typeface="文鼎粗行楷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3609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第一站－利澤老街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07" y="1606658"/>
            <a:ext cx="8164733" cy="4592663"/>
          </a:xfrm>
        </p:spPr>
      </p:pic>
    </p:spTree>
    <p:extLst>
      <p:ext uri="{BB962C8B-B14F-4D97-AF65-F5344CB8AC3E}">
        <p14:creationId xmlns:p14="http://schemas.microsoft.com/office/powerpoint/2010/main" val="1960214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永安宮－溪南唯一面山的媽祖廟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82" y="1684151"/>
            <a:ext cx="7731079" cy="4949778"/>
          </a:xfrm>
        </p:spPr>
      </p:pic>
    </p:spTree>
    <p:extLst>
      <p:ext uri="{BB962C8B-B14F-4D97-AF65-F5344CB8AC3E}">
        <p14:creationId xmlns:p14="http://schemas.microsoft.com/office/powerpoint/2010/main" val="672482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6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12" y="464947"/>
            <a:ext cx="3845438" cy="59788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68" y="689674"/>
            <a:ext cx="9918916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77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第二站－加禮遠橋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45" y="1467173"/>
            <a:ext cx="8400209" cy="4725118"/>
          </a:xfrm>
        </p:spPr>
      </p:pic>
    </p:spTree>
    <p:extLst>
      <p:ext uri="{BB962C8B-B14F-4D97-AF65-F5344CB8AC3E}">
        <p14:creationId xmlns:p14="http://schemas.microsoft.com/office/powerpoint/2010/main" val="2829728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64" y="604432"/>
            <a:ext cx="9144000" cy="5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4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2547" y="336884"/>
            <a:ext cx="9772065" cy="101065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9746" y="1419726"/>
            <a:ext cx="10002253" cy="4981074"/>
          </a:xfrm>
        </p:spPr>
        <p:txBody>
          <a:bodyPr>
            <a:normAutofit fontScale="92500"/>
          </a:bodyPr>
          <a:lstStyle/>
          <a:p>
            <a:r>
              <a:rPr lang="zh-TW" altLang="en-US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>近年，充滿兒時回憶的冬山河，積極開發觀光資源，民宿、飯店在冬山河畔林立，無數的遊客湧入宜蘭，締造可觀的收益。</a:t>
            </a:r>
            <a:r>
              <a:rPr lang="en-US" altLang="zh-TW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/>
            </a:r>
            <a:br>
              <a:rPr lang="en-US" altLang="zh-TW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</a:br>
            <a:r>
              <a:rPr lang="zh-TW" altLang="en-US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>端午時節的龍舟競渡、夏季消暑的國際童玩節、一年一度的國際划船邀請賽，宜蘭的盛大祭典，冬山河都扮演著把宜蘭推向世界的外交官。</a:t>
            </a:r>
            <a:r>
              <a:rPr lang="en-US" altLang="zh-TW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/>
            </a:r>
            <a:br>
              <a:rPr lang="en-US" altLang="zh-TW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</a:br>
            <a:r>
              <a:rPr lang="zh-TW" altLang="en-US" sz="32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>但是，對於冬山河的過去，我們卻是鮮有接觸</a:t>
            </a:r>
            <a:r>
              <a:rPr lang="zh-TW" altLang="en-US" sz="2800" dirty="0" smtClean="0">
                <a:latin typeface="文鼎粗鋼筆行楷" pitchFamily="49" charset="-120"/>
                <a:ea typeface="文鼎粗行楷" pitchFamily="49" charset="-120"/>
                <a:cs typeface="文鼎粗鋼筆行楷" pitchFamily="49" charset="-120"/>
              </a:rPr>
              <a:t>。</a:t>
            </a:r>
            <a:endParaRPr lang="en-US" altLang="zh-TW" sz="2800" dirty="0" smtClean="0">
              <a:latin typeface="文鼎粗鋼筆行楷" pitchFamily="49" charset="-120"/>
              <a:ea typeface="文鼎粗行楷" pitchFamily="49" charset="-120"/>
              <a:cs typeface="文鼎粗鋼筆行楷" pitchFamily="49" charset="-120"/>
            </a:endParaRPr>
          </a:p>
          <a:p>
            <a:pPr algn="ctr">
              <a:buNone/>
            </a:pPr>
            <a:endParaRPr lang="en-US" altLang="zh-TW" sz="3200" dirty="0" smtClean="0"/>
          </a:p>
          <a:p>
            <a:pPr algn="ctr">
              <a:buNone/>
            </a:pPr>
            <a:r>
              <a:rPr lang="zh-TW" altLang="en-US" sz="5400" dirty="0" smtClean="0"/>
              <a:t>    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生在宜蘭，我們不可不知宜蘭史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第三站－加禮遠舊址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14" y="1662845"/>
            <a:ext cx="7873139" cy="4512476"/>
          </a:xfrm>
        </p:spPr>
      </p:pic>
    </p:spTree>
    <p:extLst>
      <p:ext uri="{BB962C8B-B14F-4D97-AF65-F5344CB8AC3E}">
        <p14:creationId xmlns:p14="http://schemas.microsoft.com/office/powerpoint/2010/main" val="1225648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438" y="914400"/>
            <a:ext cx="9144000" cy="540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0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840783"/>
          </a:xfrm>
        </p:spPr>
        <p:txBody>
          <a:bodyPr/>
          <a:lstStyle/>
          <a:p>
            <a:r>
              <a:rPr lang="zh-TW" altLang="en-US" b="1" dirty="0" smtClean="0"/>
              <a:t>                                      </a:t>
            </a:r>
            <a:r>
              <a:rPr lang="zh-TW" altLang="en-US" sz="4800" b="1" dirty="0" smtClean="0"/>
              <a:t>謝謝大家！</a:t>
            </a:r>
            <a:endParaRPr lang="zh-TW" altLang="en-US" sz="4800" b="1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35460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3333" y="2959769"/>
            <a:ext cx="10955972" cy="28635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TW" altLang="en-US" sz="7200" b="1" dirty="0" smtClean="0">
                <a:latin typeface="標楷體" pitchFamily="65" charset="-120"/>
                <a:ea typeface="標楷體" pitchFamily="65" charset="-120"/>
              </a:rPr>
              <a:t>開始吧！探索失落的港口</a:t>
            </a:r>
            <a:endParaRPr lang="zh-TW" altLang="en-US" sz="7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加禮遠港－歷史 </a:t>
            </a:r>
            <a:r>
              <a:rPr lang="en-US" altLang="zh-TW" sz="6000" b="1" i="1" dirty="0" err="1" smtClean="0">
                <a:latin typeface="Lucida Handwriting" pitchFamily="66" charset="0"/>
                <a:ea typeface="GungsuhChe" panose="02030609000101010101" pitchFamily="49" charset="-127"/>
              </a:rPr>
              <a:t>HIStory</a:t>
            </a:r>
            <a:endParaRPr lang="zh-TW" altLang="en-US" sz="6000" b="1" i="1" dirty="0">
              <a:latin typeface="Lucida Handwriting" pitchFamily="66" charset="0"/>
              <a:ea typeface="GungsuhChe" panose="02030609000101010101" pitchFamily="49" charset="-127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>
                <a:ea typeface="文鼎粗行楷" pitchFamily="49" charset="-120"/>
              </a:rPr>
              <a:t>加禮</a:t>
            </a:r>
            <a:r>
              <a:rPr lang="zh-TW" altLang="en-US" sz="3600" dirty="0" smtClean="0">
                <a:ea typeface="文鼎粗行楷" pitchFamily="49" charset="-120"/>
              </a:rPr>
              <a:t>遠</a:t>
            </a:r>
            <a:r>
              <a:rPr lang="zh-TW" altLang="en-US" sz="3600" dirty="0">
                <a:latin typeface="AR BERKLEY" pitchFamily="2" charset="0"/>
                <a:ea typeface="文鼎粗行楷" pitchFamily="49" charset="-120"/>
              </a:rPr>
              <a:t>（</a:t>
            </a:r>
            <a:r>
              <a:rPr lang="en-US" altLang="zh-TW" sz="3600" dirty="0" err="1">
                <a:latin typeface="AR BERKLEY" pitchFamily="2" charset="0"/>
                <a:ea typeface="文鼎粗行楷" pitchFamily="49" charset="-120"/>
              </a:rPr>
              <a:t>Karewan</a:t>
            </a:r>
            <a:r>
              <a:rPr lang="zh-TW" altLang="en-US" sz="3600" dirty="0" smtClean="0">
                <a:latin typeface="AR BERKLEY" pitchFamily="2" charset="0"/>
                <a:ea typeface="文鼎粗行楷" pitchFamily="49" charset="-120"/>
              </a:rPr>
              <a:t>）</a:t>
            </a:r>
            <a:endParaRPr lang="en-US" altLang="zh-TW" sz="3600" dirty="0" smtClean="0">
              <a:latin typeface="AR BERKLEY" pitchFamily="2" charset="0"/>
              <a:ea typeface="文鼎粗行楷" pitchFamily="49" charset="-120"/>
            </a:endParaRPr>
          </a:p>
          <a:p>
            <a:endParaRPr lang="en-US" altLang="zh-TW" sz="3600" dirty="0" smtClean="0">
              <a:ea typeface="文鼎粗行楷" pitchFamily="49" charset="-120"/>
            </a:endParaRPr>
          </a:p>
          <a:p>
            <a:r>
              <a:rPr lang="zh-TW" altLang="en-US" sz="3600" dirty="0" smtClean="0">
                <a:ea typeface="文鼎粗行楷" pitchFamily="49" charset="-120"/>
              </a:rPr>
              <a:t>運輸業之影響</a:t>
            </a:r>
            <a:endParaRPr lang="en-US" altLang="zh-TW" sz="3600" dirty="0" smtClean="0">
              <a:ea typeface="文鼎粗行楷" pitchFamily="49" charset="-120"/>
            </a:endParaRPr>
          </a:p>
          <a:p>
            <a:pPr marL="0" indent="0">
              <a:buNone/>
            </a:pPr>
            <a:endParaRPr lang="en-US" altLang="zh-TW" sz="3600" dirty="0" smtClean="0">
              <a:latin typeface="文鼎荊棘體" pitchFamily="49" charset="-120"/>
              <a:ea typeface="文鼎荊棘體" pitchFamily="49" charset="-120"/>
              <a:cs typeface="文鼎荊棘體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44" y="3027484"/>
            <a:ext cx="3369286" cy="37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7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3226-1776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6948" y="1111136"/>
            <a:ext cx="8558526" cy="516935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5053" y="529389"/>
            <a:ext cx="2406315" cy="1082842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沙崙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內容版面配置區 5" descr="h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8505" y="1556088"/>
            <a:ext cx="8594437" cy="5061282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age004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3681" y="289959"/>
            <a:ext cx="9865895" cy="6419055"/>
          </a:xfrm>
        </p:spPr>
      </p:pic>
      <p:sp>
        <p:nvSpPr>
          <p:cNvPr id="5" name="橢圓 4"/>
          <p:cNvSpPr/>
          <p:nvPr/>
        </p:nvSpPr>
        <p:spPr>
          <a:xfrm>
            <a:off x="5350213" y="3696511"/>
            <a:ext cx="661481" cy="282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844374" y="4620638"/>
            <a:ext cx="690664" cy="398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725694" y="4017524"/>
            <a:ext cx="729574" cy="233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ga Ma Lan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97633" y="385008"/>
            <a:ext cx="4532074" cy="6298437"/>
          </a:xfrm>
        </p:spPr>
      </p:pic>
      <p:sp>
        <p:nvSpPr>
          <p:cNvPr id="5" name="文字方塊 4"/>
          <p:cNvSpPr txBox="1"/>
          <p:nvPr/>
        </p:nvSpPr>
        <p:spPr>
          <a:xfrm>
            <a:off x="1852864" y="505326"/>
            <a:ext cx="3031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噶瑪蘭族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66" y="1126908"/>
            <a:ext cx="8307092" cy="466858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51" y="907272"/>
            <a:ext cx="8043620" cy="535906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1234</TotalTime>
  <Words>171</Words>
  <Application>Microsoft Office PowerPoint</Application>
  <PresentationFormat>自訂</PresentationFormat>
  <Paragraphs>52</Paragraphs>
  <Slides>22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絲縷</vt:lpstr>
      <vt:lpstr>加禮遠港</vt:lpstr>
      <vt:lpstr>動機</vt:lpstr>
      <vt:lpstr>PowerPoint 簡報</vt:lpstr>
      <vt:lpstr>加禮遠港－歷史 HIStory</vt:lpstr>
      <vt:lpstr>PowerPoint 簡報</vt:lpstr>
      <vt:lpstr>沙崙</vt:lpstr>
      <vt:lpstr>PowerPoint 簡報</vt:lpstr>
      <vt:lpstr>PowerPoint 簡報</vt:lpstr>
      <vt:lpstr>PowerPoint 簡報</vt:lpstr>
      <vt:lpstr>加禮宛事件</vt:lpstr>
      <vt:lpstr>運輸業</vt:lpstr>
      <vt:lpstr>PowerPoint 簡報</vt:lpstr>
      <vt:lpstr>加禮遠港－地理考察</vt:lpstr>
      <vt:lpstr>第一站－利澤老街</vt:lpstr>
      <vt:lpstr>永安宮－溪南唯一面山的媽祖廟</vt:lpstr>
      <vt:lpstr>PowerPoint 簡報</vt:lpstr>
      <vt:lpstr>PowerPoint 簡報</vt:lpstr>
      <vt:lpstr>第二站－加禮遠橋</vt:lpstr>
      <vt:lpstr>PowerPoint 簡報</vt:lpstr>
      <vt:lpstr>第三站－加禮遠舊址</vt:lpstr>
      <vt:lpstr>PowerPoint 簡報</vt:lpstr>
      <vt:lpstr>                                      謝謝大家！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加禮遠港</dc:title>
  <dc:creator>Satie Chou</dc:creator>
  <cp:lastModifiedBy>user</cp:lastModifiedBy>
  <cp:revision>46</cp:revision>
  <dcterms:created xsi:type="dcterms:W3CDTF">2014-08-21T14:39:37Z</dcterms:created>
  <dcterms:modified xsi:type="dcterms:W3CDTF">2014-09-08T14:45:19Z</dcterms:modified>
</cp:coreProperties>
</file>