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6" r:id="rId4"/>
    <p:sldId id="261" r:id="rId5"/>
    <p:sldId id="277" r:id="rId6"/>
    <p:sldId id="315" r:id="rId7"/>
    <p:sldId id="258" r:id="rId8"/>
    <p:sldId id="281" r:id="rId9"/>
    <p:sldId id="310" r:id="rId10"/>
    <p:sldId id="316" r:id="rId11"/>
    <p:sldId id="317" r:id="rId12"/>
    <p:sldId id="303" r:id="rId13"/>
    <p:sldId id="267" r:id="rId14"/>
    <p:sldId id="260" r:id="rId15"/>
    <p:sldId id="308" r:id="rId16"/>
    <p:sldId id="309" r:id="rId17"/>
    <p:sldId id="262" r:id="rId18"/>
    <p:sldId id="266" r:id="rId19"/>
    <p:sldId id="312" r:id="rId20"/>
    <p:sldId id="313" r:id="rId21"/>
    <p:sldId id="314" r:id="rId22"/>
    <p:sldId id="318" r:id="rId23"/>
    <p:sldId id="320" r:id="rId24"/>
    <p:sldId id="319" r:id="rId25"/>
    <p:sldId id="321" r:id="rId26"/>
    <p:sldId id="265" r:id="rId27"/>
    <p:sldId id="305" r:id="rId28"/>
    <p:sldId id="259" r:id="rId29"/>
    <p:sldId id="306" r:id="rId30"/>
    <p:sldId id="263" r:id="rId31"/>
    <p:sldId id="304" r:id="rId32"/>
    <p:sldId id="283" r:id="rId33"/>
    <p:sldId id="282" r:id="rId34"/>
    <p:sldId id="270" r:id="rId35"/>
    <p:sldId id="279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仿宋" panose="02010609060101010101" pitchFamily="49" charset="-122"/>
      <p:regular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Helvetica" panose="020B0604020202020204" pitchFamily="34" charset="0"/>
      <p:regular r:id="rId45"/>
      <p:bold r:id="rId46"/>
      <p:italic r:id="rId47"/>
      <p:boldItalic r:id="rId48"/>
    </p:embeddedFont>
    <p:embeddedFont>
      <p:font typeface="Rage Italic" panose="03070502040507070304" pitchFamily="66" charset="0"/>
      <p:regular r:id="rId49"/>
    </p:embeddedFont>
    <p:embeddedFont>
      <p:font typeface="宋体" panose="02010600030101010101" pitchFamily="2" charset="-122"/>
      <p:regular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DC3E6"/>
    <a:srgbClr val="5B9BD5"/>
    <a:srgbClr val="C5E3B3"/>
    <a:srgbClr val="A9D18E"/>
    <a:srgbClr val="70AD47"/>
    <a:srgbClr val="FFEDB5"/>
    <a:srgbClr val="FFDF7E"/>
    <a:srgbClr val="FFE699"/>
    <a:srgbClr val="F2A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317" autoAdjust="0"/>
  </p:normalViewPr>
  <p:slideViewPr>
    <p:cSldViewPr snapToGrid="0">
      <p:cViewPr varScale="1">
        <p:scale>
          <a:sx n="120" d="100"/>
          <a:sy n="120" d="100"/>
        </p:scale>
        <p:origin x="-12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B81E2-E153-4D2A-931F-B8F706E30864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A1E2-7C5C-4B0F-85D2-05C387C889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73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1A1E2-7C5C-4B0F-85D2-05C387C889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24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29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6g2qxr" TargetMode="External"/><Relationship Id="rId2" Type="http://schemas.openxmlformats.org/officeDocument/2006/relationships/hyperlink" Target="http://enews.lym.gov.tw/content.asp?pid=88&amp;k=6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hyperlink" Target="https://reurl.cc/A1q3YQ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6613038" y="1276677"/>
            <a:ext cx="832485" cy="106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462580"/>
            <a:ext cx="6462897" cy="6462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0" y="4047933"/>
            <a:ext cx="2459044" cy="29620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21" y="4487288"/>
            <a:ext cx="4406634" cy="2438189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xmlns="" id="{40F7F650-6A18-4A99-8A0F-A78D6C742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5495" y="-1"/>
            <a:ext cx="1941851" cy="6805201"/>
          </a:xfrm>
        </p:spPr>
        <p:txBody>
          <a:bodyPr vert="eaVert">
            <a:normAutofit fontScale="90000"/>
          </a:bodyPr>
          <a:lstStyle/>
          <a:p>
            <a:r>
              <a:rPr lang="zh-TW" altLang="zh-TW" sz="4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探討宜蘭傳統市場是否能</a:t>
            </a:r>
            <a:r>
              <a:rPr lang="en-US" altLang="zh-TW" sz="4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/>
            </a:r>
            <a:br>
              <a:rPr lang="en-US" altLang="zh-TW" sz="4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</a:br>
            <a:r>
              <a:rPr lang="zh-TW" altLang="zh-TW" sz="4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凝聚在地居民情感</a:t>
            </a:r>
            <a:br>
              <a:rPr lang="zh-TW" altLang="zh-TW" sz="4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</a:br>
            <a:r>
              <a:rPr lang="zh-TW" altLang="zh-TW" sz="4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—以宜蘭南館北館市場為例</a:t>
            </a:r>
            <a:endParaRPr lang="zh-TW" altLang="en-US" sz="4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xmlns="" id="{439E43C7-D431-474E-BFA3-DCFEC450B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1573" y="112554"/>
            <a:ext cx="508517" cy="6632892"/>
          </a:xfrm>
        </p:spPr>
        <p:txBody>
          <a:bodyPr vert="horz" anchor="b" anchorCtr="1">
            <a:noAutofit/>
          </a:bodyPr>
          <a:lstStyle/>
          <a:p>
            <a:endParaRPr lang="en-US" altLang="zh-TW" sz="28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8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組員</a:t>
            </a:r>
            <a:r>
              <a:rPr lang="en-US" altLang="zh-TW" sz="28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:</a:t>
            </a:r>
          </a:p>
          <a:p>
            <a:r>
              <a:rPr lang="en-US" altLang="zh-TW" sz="28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212</a:t>
            </a:r>
            <a:r>
              <a:rPr lang="zh-TW" altLang="en-US" sz="28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呂奕潔、章祐甄、廖偉婷</a:t>
            </a:r>
            <a:endParaRPr lang="en-US" altLang="zh-TW" sz="28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3176" y="0"/>
            <a:ext cx="3627120" cy="6858000"/>
          </a:xfrm>
          <a:custGeom>
            <a:avLst/>
            <a:gdLst/>
            <a:ahLst/>
            <a:cxnLst/>
            <a:rect l="l" t="t" r="r" b="b"/>
            <a:pathLst>
              <a:path w="3627120" h="6858000">
                <a:moveTo>
                  <a:pt x="0" y="6857996"/>
                </a:moveTo>
                <a:lnTo>
                  <a:pt x="3627120" y="6857996"/>
                </a:lnTo>
                <a:lnTo>
                  <a:pt x="362712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C5E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46640" y="192201"/>
            <a:ext cx="1288478" cy="1352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5629656" cy="6312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7416" y="4507991"/>
            <a:ext cx="4407408" cy="2350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1A2D7AF-FC1B-4DA4-8256-95D95FDE724B}"/>
              </a:ext>
            </a:extLst>
          </p:cNvPr>
          <p:cNvSpPr/>
          <p:nvPr/>
        </p:nvSpPr>
        <p:spPr>
          <a:xfrm>
            <a:off x="8290405" y="612844"/>
            <a:ext cx="1292662" cy="563231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72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挑選店家過程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79" y="0"/>
            <a:ext cx="3764279" cy="6858000"/>
          </a:xfrm>
          <a:custGeom>
            <a:avLst/>
            <a:gdLst/>
            <a:ahLst/>
            <a:cxnLst/>
            <a:rect l="l" t="t" r="r" b="b"/>
            <a:pathLst>
              <a:path w="3764279" h="6858000">
                <a:moveTo>
                  <a:pt x="0" y="6857996"/>
                </a:moveTo>
                <a:lnTo>
                  <a:pt x="3764279" y="6857996"/>
                </a:lnTo>
                <a:lnTo>
                  <a:pt x="3764279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C5E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0832" y="1962911"/>
            <a:ext cx="2993390" cy="2993390"/>
          </a:xfrm>
          <a:custGeom>
            <a:avLst/>
            <a:gdLst/>
            <a:ahLst/>
            <a:cxnLst/>
            <a:rect l="l" t="t" r="r" b="b"/>
            <a:pathLst>
              <a:path w="2993390" h="2993390">
                <a:moveTo>
                  <a:pt x="1496567" y="0"/>
                </a:moveTo>
                <a:lnTo>
                  <a:pt x="1448133" y="768"/>
                </a:lnTo>
                <a:lnTo>
                  <a:pt x="1400083" y="3060"/>
                </a:lnTo>
                <a:lnTo>
                  <a:pt x="1352440" y="6851"/>
                </a:lnTo>
                <a:lnTo>
                  <a:pt x="1305228" y="12117"/>
                </a:lnTo>
                <a:lnTo>
                  <a:pt x="1258470" y="18837"/>
                </a:lnTo>
                <a:lnTo>
                  <a:pt x="1212189" y="26985"/>
                </a:lnTo>
                <a:lnTo>
                  <a:pt x="1166408" y="36541"/>
                </a:lnTo>
                <a:lnTo>
                  <a:pt x="1121151" y="47479"/>
                </a:lnTo>
                <a:lnTo>
                  <a:pt x="1076440" y="59777"/>
                </a:lnTo>
                <a:lnTo>
                  <a:pt x="1032300" y="73412"/>
                </a:lnTo>
                <a:lnTo>
                  <a:pt x="988753" y="88360"/>
                </a:lnTo>
                <a:lnTo>
                  <a:pt x="945822" y="104598"/>
                </a:lnTo>
                <a:lnTo>
                  <a:pt x="903531" y="122103"/>
                </a:lnTo>
                <a:lnTo>
                  <a:pt x="861903" y="140852"/>
                </a:lnTo>
                <a:lnTo>
                  <a:pt x="820961" y="160821"/>
                </a:lnTo>
                <a:lnTo>
                  <a:pt x="780728" y="181988"/>
                </a:lnTo>
                <a:lnTo>
                  <a:pt x="741228" y="204328"/>
                </a:lnTo>
                <a:lnTo>
                  <a:pt x="702484" y="227820"/>
                </a:lnTo>
                <a:lnTo>
                  <a:pt x="664519" y="252438"/>
                </a:lnTo>
                <a:lnTo>
                  <a:pt x="627356" y="278162"/>
                </a:lnTo>
                <a:lnTo>
                  <a:pt x="591019" y="304966"/>
                </a:lnTo>
                <a:lnTo>
                  <a:pt x="555530" y="332828"/>
                </a:lnTo>
                <a:lnTo>
                  <a:pt x="520914" y="361724"/>
                </a:lnTo>
                <a:lnTo>
                  <a:pt x="487192" y="391632"/>
                </a:lnTo>
                <a:lnTo>
                  <a:pt x="454390" y="422529"/>
                </a:lnTo>
                <a:lnTo>
                  <a:pt x="422529" y="454390"/>
                </a:lnTo>
                <a:lnTo>
                  <a:pt x="391632" y="487192"/>
                </a:lnTo>
                <a:lnTo>
                  <a:pt x="361724" y="520914"/>
                </a:lnTo>
                <a:lnTo>
                  <a:pt x="332828" y="555530"/>
                </a:lnTo>
                <a:lnTo>
                  <a:pt x="304966" y="591019"/>
                </a:lnTo>
                <a:lnTo>
                  <a:pt x="278162" y="627356"/>
                </a:lnTo>
                <a:lnTo>
                  <a:pt x="252438" y="664519"/>
                </a:lnTo>
                <a:lnTo>
                  <a:pt x="227820" y="702484"/>
                </a:lnTo>
                <a:lnTo>
                  <a:pt x="204328" y="741228"/>
                </a:lnTo>
                <a:lnTo>
                  <a:pt x="181988" y="780728"/>
                </a:lnTo>
                <a:lnTo>
                  <a:pt x="160821" y="820961"/>
                </a:lnTo>
                <a:lnTo>
                  <a:pt x="140852" y="861903"/>
                </a:lnTo>
                <a:lnTo>
                  <a:pt x="122103" y="903531"/>
                </a:lnTo>
                <a:lnTo>
                  <a:pt x="104598" y="945822"/>
                </a:lnTo>
                <a:lnTo>
                  <a:pt x="88360" y="988753"/>
                </a:lnTo>
                <a:lnTo>
                  <a:pt x="73412" y="1032300"/>
                </a:lnTo>
                <a:lnTo>
                  <a:pt x="59777" y="1076440"/>
                </a:lnTo>
                <a:lnTo>
                  <a:pt x="47479" y="1121151"/>
                </a:lnTo>
                <a:lnTo>
                  <a:pt x="36541" y="1166408"/>
                </a:lnTo>
                <a:lnTo>
                  <a:pt x="26985" y="1212189"/>
                </a:lnTo>
                <a:lnTo>
                  <a:pt x="18837" y="1258470"/>
                </a:lnTo>
                <a:lnTo>
                  <a:pt x="12117" y="1305228"/>
                </a:lnTo>
                <a:lnTo>
                  <a:pt x="6851" y="1352440"/>
                </a:lnTo>
                <a:lnTo>
                  <a:pt x="3060" y="1400083"/>
                </a:lnTo>
                <a:lnTo>
                  <a:pt x="768" y="1448133"/>
                </a:lnTo>
                <a:lnTo>
                  <a:pt x="0" y="1496567"/>
                </a:lnTo>
                <a:lnTo>
                  <a:pt x="768" y="1545002"/>
                </a:lnTo>
                <a:lnTo>
                  <a:pt x="3060" y="1593052"/>
                </a:lnTo>
                <a:lnTo>
                  <a:pt x="6851" y="1640695"/>
                </a:lnTo>
                <a:lnTo>
                  <a:pt x="12117" y="1687907"/>
                </a:lnTo>
                <a:lnTo>
                  <a:pt x="18837" y="1734665"/>
                </a:lnTo>
                <a:lnTo>
                  <a:pt x="26985" y="1780946"/>
                </a:lnTo>
                <a:lnTo>
                  <a:pt x="36541" y="1826727"/>
                </a:lnTo>
                <a:lnTo>
                  <a:pt x="47479" y="1871984"/>
                </a:lnTo>
                <a:lnTo>
                  <a:pt x="59777" y="1916695"/>
                </a:lnTo>
                <a:lnTo>
                  <a:pt x="73412" y="1960835"/>
                </a:lnTo>
                <a:lnTo>
                  <a:pt x="88360" y="2004382"/>
                </a:lnTo>
                <a:lnTo>
                  <a:pt x="104598" y="2047313"/>
                </a:lnTo>
                <a:lnTo>
                  <a:pt x="122103" y="2089604"/>
                </a:lnTo>
                <a:lnTo>
                  <a:pt x="140852" y="2131232"/>
                </a:lnTo>
                <a:lnTo>
                  <a:pt x="160821" y="2172174"/>
                </a:lnTo>
                <a:lnTo>
                  <a:pt x="181988" y="2212407"/>
                </a:lnTo>
                <a:lnTo>
                  <a:pt x="204328" y="2251907"/>
                </a:lnTo>
                <a:lnTo>
                  <a:pt x="227820" y="2290651"/>
                </a:lnTo>
                <a:lnTo>
                  <a:pt x="252438" y="2328616"/>
                </a:lnTo>
                <a:lnTo>
                  <a:pt x="278162" y="2365779"/>
                </a:lnTo>
                <a:lnTo>
                  <a:pt x="304966" y="2402116"/>
                </a:lnTo>
                <a:lnTo>
                  <a:pt x="332828" y="2437605"/>
                </a:lnTo>
                <a:lnTo>
                  <a:pt x="361724" y="2472221"/>
                </a:lnTo>
                <a:lnTo>
                  <a:pt x="391632" y="2505943"/>
                </a:lnTo>
                <a:lnTo>
                  <a:pt x="422529" y="2538745"/>
                </a:lnTo>
                <a:lnTo>
                  <a:pt x="454390" y="2570606"/>
                </a:lnTo>
                <a:lnTo>
                  <a:pt x="487192" y="2601503"/>
                </a:lnTo>
                <a:lnTo>
                  <a:pt x="520914" y="2631411"/>
                </a:lnTo>
                <a:lnTo>
                  <a:pt x="555530" y="2660307"/>
                </a:lnTo>
                <a:lnTo>
                  <a:pt x="591019" y="2688169"/>
                </a:lnTo>
                <a:lnTo>
                  <a:pt x="627356" y="2714973"/>
                </a:lnTo>
                <a:lnTo>
                  <a:pt x="664519" y="2740697"/>
                </a:lnTo>
                <a:lnTo>
                  <a:pt x="702484" y="2765315"/>
                </a:lnTo>
                <a:lnTo>
                  <a:pt x="741228" y="2788807"/>
                </a:lnTo>
                <a:lnTo>
                  <a:pt x="780728" y="2811147"/>
                </a:lnTo>
                <a:lnTo>
                  <a:pt x="820961" y="2832314"/>
                </a:lnTo>
                <a:lnTo>
                  <a:pt x="861903" y="2852283"/>
                </a:lnTo>
                <a:lnTo>
                  <a:pt x="903531" y="2871032"/>
                </a:lnTo>
                <a:lnTo>
                  <a:pt x="945822" y="2888537"/>
                </a:lnTo>
                <a:lnTo>
                  <a:pt x="988753" y="2904775"/>
                </a:lnTo>
                <a:lnTo>
                  <a:pt x="1032300" y="2919723"/>
                </a:lnTo>
                <a:lnTo>
                  <a:pt x="1076440" y="2933358"/>
                </a:lnTo>
                <a:lnTo>
                  <a:pt x="1121151" y="2945656"/>
                </a:lnTo>
                <a:lnTo>
                  <a:pt x="1166408" y="2956594"/>
                </a:lnTo>
                <a:lnTo>
                  <a:pt x="1212189" y="2966150"/>
                </a:lnTo>
                <a:lnTo>
                  <a:pt x="1258470" y="2974298"/>
                </a:lnTo>
                <a:lnTo>
                  <a:pt x="1305228" y="2981018"/>
                </a:lnTo>
                <a:lnTo>
                  <a:pt x="1352440" y="2986284"/>
                </a:lnTo>
                <a:lnTo>
                  <a:pt x="1400083" y="2990075"/>
                </a:lnTo>
                <a:lnTo>
                  <a:pt x="1448133" y="2992367"/>
                </a:lnTo>
                <a:lnTo>
                  <a:pt x="1496567" y="2993136"/>
                </a:lnTo>
                <a:lnTo>
                  <a:pt x="1545002" y="2992367"/>
                </a:lnTo>
                <a:lnTo>
                  <a:pt x="1593052" y="2990075"/>
                </a:lnTo>
                <a:lnTo>
                  <a:pt x="1640695" y="2986284"/>
                </a:lnTo>
                <a:lnTo>
                  <a:pt x="1687907" y="2981018"/>
                </a:lnTo>
                <a:lnTo>
                  <a:pt x="1734665" y="2974298"/>
                </a:lnTo>
                <a:lnTo>
                  <a:pt x="1780946" y="2966150"/>
                </a:lnTo>
                <a:lnTo>
                  <a:pt x="1826727" y="2956594"/>
                </a:lnTo>
                <a:lnTo>
                  <a:pt x="1871984" y="2945656"/>
                </a:lnTo>
                <a:lnTo>
                  <a:pt x="1916695" y="2933358"/>
                </a:lnTo>
                <a:lnTo>
                  <a:pt x="1960835" y="2919723"/>
                </a:lnTo>
                <a:lnTo>
                  <a:pt x="2004382" y="2904775"/>
                </a:lnTo>
                <a:lnTo>
                  <a:pt x="2047313" y="2888537"/>
                </a:lnTo>
                <a:lnTo>
                  <a:pt x="2089604" y="2871032"/>
                </a:lnTo>
                <a:lnTo>
                  <a:pt x="2131232" y="2852283"/>
                </a:lnTo>
                <a:lnTo>
                  <a:pt x="2172174" y="2832314"/>
                </a:lnTo>
                <a:lnTo>
                  <a:pt x="2212407" y="2811147"/>
                </a:lnTo>
                <a:lnTo>
                  <a:pt x="2251907" y="2788807"/>
                </a:lnTo>
                <a:lnTo>
                  <a:pt x="2290651" y="2765315"/>
                </a:lnTo>
                <a:lnTo>
                  <a:pt x="2328616" y="2740697"/>
                </a:lnTo>
                <a:lnTo>
                  <a:pt x="2365779" y="2714973"/>
                </a:lnTo>
                <a:lnTo>
                  <a:pt x="2402116" y="2688169"/>
                </a:lnTo>
                <a:lnTo>
                  <a:pt x="2437605" y="2660307"/>
                </a:lnTo>
                <a:lnTo>
                  <a:pt x="2472221" y="2631411"/>
                </a:lnTo>
                <a:lnTo>
                  <a:pt x="2505943" y="2601503"/>
                </a:lnTo>
                <a:lnTo>
                  <a:pt x="2538745" y="2570606"/>
                </a:lnTo>
                <a:lnTo>
                  <a:pt x="2570606" y="2538745"/>
                </a:lnTo>
                <a:lnTo>
                  <a:pt x="2601503" y="2505943"/>
                </a:lnTo>
                <a:lnTo>
                  <a:pt x="2631411" y="2472221"/>
                </a:lnTo>
                <a:lnTo>
                  <a:pt x="2660307" y="2437605"/>
                </a:lnTo>
                <a:lnTo>
                  <a:pt x="2688169" y="2402116"/>
                </a:lnTo>
                <a:lnTo>
                  <a:pt x="2714973" y="2365779"/>
                </a:lnTo>
                <a:lnTo>
                  <a:pt x="2740697" y="2328616"/>
                </a:lnTo>
                <a:lnTo>
                  <a:pt x="2765315" y="2290651"/>
                </a:lnTo>
                <a:lnTo>
                  <a:pt x="2788807" y="2251907"/>
                </a:lnTo>
                <a:lnTo>
                  <a:pt x="2811147" y="2212407"/>
                </a:lnTo>
                <a:lnTo>
                  <a:pt x="2832314" y="2172174"/>
                </a:lnTo>
                <a:lnTo>
                  <a:pt x="2852283" y="2131232"/>
                </a:lnTo>
                <a:lnTo>
                  <a:pt x="2871032" y="2089604"/>
                </a:lnTo>
                <a:lnTo>
                  <a:pt x="2888537" y="2047313"/>
                </a:lnTo>
                <a:lnTo>
                  <a:pt x="2904775" y="2004382"/>
                </a:lnTo>
                <a:lnTo>
                  <a:pt x="2919723" y="1960835"/>
                </a:lnTo>
                <a:lnTo>
                  <a:pt x="2933358" y="1916695"/>
                </a:lnTo>
                <a:lnTo>
                  <a:pt x="2945656" y="1871984"/>
                </a:lnTo>
                <a:lnTo>
                  <a:pt x="2956594" y="1826727"/>
                </a:lnTo>
                <a:lnTo>
                  <a:pt x="2966150" y="1780946"/>
                </a:lnTo>
                <a:lnTo>
                  <a:pt x="2974298" y="1734665"/>
                </a:lnTo>
                <a:lnTo>
                  <a:pt x="2981018" y="1687907"/>
                </a:lnTo>
                <a:lnTo>
                  <a:pt x="2986284" y="1640695"/>
                </a:lnTo>
                <a:lnTo>
                  <a:pt x="2990075" y="1593052"/>
                </a:lnTo>
                <a:lnTo>
                  <a:pt x="2992367" y="1545002"/>
                </a:lnTo>
                <a:lnTo>
                  <a:pt x="2993136" y="1496567"/>
                </a:lnTo>
                <a:lnTo>
                  <a:pt x="2992367" y="1448133"/>
                </a:lnTo>
                <a:lnTo>
                  <a:pt x="2990075" y="1400083"/>
                </a:lnTo>
                <a:lnTo>
                  <a:pt x="2986284" y="1352440"/>
                </a:lnTo>
                <a:lnTo>
                  <a:pt x="2981018" y="1305228"/>
                </a:lnTo>
                <a:lnTo>
                  <a:pt x="2974298" y="1258470"/>
                </a:lnTo>
                <a:lnTo>
                  <a:pt x="2966150" y="1212189"/>
                </a:lnTo>
                <a:lnTo>
                  <a:pt x="2956594" y="1166408"/>
                </a:lnTo>
                <a:lnTo>
                  <a:pt x="2945656" y="1121151"/>
                </a:lnTo>
                <a:lnTo>
                  <a:pt x="2933358" y="1076440"/>
                </a:lnTo>
                <a:lnTo>
                  <a:pt x="2919723" y="1032300"/>
                </a:lnTo>
                <a:lnTo>
                  <a:pt x="2904775" y="988753"/>
                </a:lnTo>
                <a:lnTo>
                  <a:pt x="2888537" y="945822"/>
                </a:lnTo>
                <a:lnTo>
                  <a:pt x="2871032" y="903531"/>
                </a:lnTo>
                <a:lnTo>
                  <a:pt x="2852283" y="861903"/>
                </a:lnTo>
                <a:lnTo>
                  <a:pt x="2832314" y="820961"/>
                </a:lnTo>
                <a:lnTo>
                  <a:pt x="2811147" y="780728"/>
                </a:lnTo>
                <a:lnTo>
                  <a:pt x="2788807" y="741228"/>
                </a:lnTo>
                <a:lnTo>
                  <a:pt x="2765315" y="702484"/>
                </a:lnTo>
                <a:lnTo>
                  <a:pt x="2740697" y="664519"/>
                </a:lnTo>
                <a:lnTo>
                  <a:pt x="2714973" y="627356"/>
                </a:lnTo>
                <a:lnTo>
                  <a:pt x="2688169" y="591019"/>
                </a:lnTo>
                <a:lnTo>
                  <a:pt x="2660307" y="555530"/>
                </a:lnTo>
                <a:lnTo>
                  <a:pt x="2631411" y="520914"/>
                </a:lnTo>
                <a:lnTo>
                  <a:pt x="2601503" y="487192"/>
                </a:lnTo>
                <a:lnTo>
                  <a:pt x="2570606" y="454390"/>
                </a:lnTo>
                <a:lnTo>
                  <a:pt x="2538745" y="422529"/>
                </a:lnTo>
                <a:lnTo>
                  <a:pt x="2505943" y="391632"/>
                </a:lnTo>
                <a:lnTo>
                  <a:pt x="2472221" y="361724"/>
                </a:lnTo>
                <a:lnTo>
                  <a:pt x="2437605" y="332828"/>
                </a:lnTo>
                <a:lnTo>
                  <a:pt x="2402116" y="304966"/>
                </a:lnTo>
                <a:lnTo>
                  <a:pt x="2365779" y="278162"/>
                </a:lnTo>
                <a:lnTo>
                  <a:pt x="2328616" y="252438"/>
                </a:lnTo>
                <a:lnTo>
                  <a:pt x="2290651" y="227820"/>
                </a:lnTo>
                <a:lnTo>
                  <a:pt x="2251907" y="204328"/>
                </a:lnTo>
                <a:lnTo>
                  <a:pt x="2212407" y="181988"/>
                </a:lnTo>
                <a:lnTo>
                  <a:pt x="2172174" y="160821"/>
                </a:lnTo>
                <a:lnTo>
                  <a:pt x="2131232" y="140852"/>
                </a:lnTo>
                <a:lnTo>
                  <a:pt x="2089604" y="122103"/>
                </a:lnTo>
                <a:lnTo>
                  <a:pt x="2047313" y="104598"/>
                </a:lnTo>
                <a:lnTo>
                  <a:pt x="2004382" y="88360"/>
                </a:lnTo>
                <a:lnTo>
                  <a:pt x="1960835" y="73412"/>
                </a:lnTo>
                <a:lnTo>
                  <a:pt x="1916695" y="59777"/>
                </a:lnTo>
                <a:lnTo>
                  <a:pt x="1871984" y="47479"/>
                </a:lnTo>
                <a:lnTo>
                  <a:pt x="1826727" y="36541"/>
                </a:lnTo>
                <a:lnTo>
                  <a:pt x="1780946" y="26985"/>
                </a:lnTo>
                <a:lnTo>
                  <a:pt x="1734665" y="18837"/>
                </a:lnTo>
                <a:lnTo>
                  <a:pt x="1687907" y="12117"/>
                </a:lnTo>
                <a:lnTo>
                  <a:pt x="1640695" y="6851"/>
                </a:lnTo>
                <a:lnTo>
                  <a:pt x="1593052" y="3060"/>
                </a:lnTo>
                <a:lnTo>
                  <a:pt x="1545002" y="768"/>
                </a:lnTo>
                <a:lnTo>
                  <a:pt x="1496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0" y="1962911"/>
            <a:ext cx="3060191" cy="305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9591" y="4227576"/>
            <a:ext cx="1435608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CEC28BB-9D56-44DC-A304-484BB9E31D65}"/>
              </a:ext>
            </a:extLst>
          </p:cNvPr>
          <p:cNvSpPr txBox="1"/>
          <p:nvPr/>
        </p:nvSpPr>
        <p:spPr>
          <a:xfrm>
            <a:off x="393191" y="2644170"/>
            <a:ext cx="355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最初挑選依據</a:t>
            </a:r>
            <a:endParaRPr lang="en-US" altLang="zh-TW" sz="36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之前文學營採訪的店家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7D7F4E5-F339-44BD-A5D8-B75C53E459E4}"/>
              </a:ext>
            </a:extLst>
          </p:cNvPr>
          <p:cNvSpPr/>
          <p:nvPr/>
        </p:nvSpPr>
        <p:spPr>
          <a:xfrm>
            <a:off x="8247889" y="2644170"/>
            <a:ext cx="355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更改店家原因</a:t>
            </a: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店家客人太多，擔心打擾店家做生意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0B7FF55-D206-4301-9A32-A3F40F59673A}"/>
              </a:ext>
            </a:extLst>
          </p:cNvPr>
          <p:cNvSpPr/>
          <p:nvPr/>
        </p:nvSpPr>
        <p:spPr>
          <a:xfrm>
            <a:off x="8105358" y="920621"/>
            <a:ext cx="1661993" cy="5016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96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訪談問題</a:t>
            </a:r>
          </a:p>
        </p:txBody>
      </p:sp>
    </p:spTree>
    <p:extLst>
      <p:ext uri="{BB962C8B-B14F-4D97-AF65-F5344CB8AC3E}">
        <p14:creationId xmlns:p14="http://schemas.microsoft.com/office/powerpoint/2010/main" val="5573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462780" y="1134745"/>
            <a:ext cx="2830830" cy="2830830"/>
          </a:xfrm>
          <a:prstGeom prst="ellipse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462780" y="1461135"/>
            <a:ext cx="2830830" cy="2331085"/>
            <a:chOff x="4462780" y="1461135"/>
            <a:chExt cx="2830830" cy="2331085"/>
          </a:xfrm>
        </p:grpSpPr>
        <p:pic>
          <p:nvPicPr>
            <p:cNvPr id="9" name="图片 8" descr="596c2a291f484"/>
            <p:cNvPicPr>
              <a:picLocks noChangeAspect="1"/>
            </p:cNvPicPr>
            <p:nvPr/>
          </p:nvPicPr>
          <p:blipFill>
            <a:blip r:embed="rId2"/>
            <a:srcRect l="15244" t="24580" r="31810" b="21720"/>
            <a:stretch>
              <a:fillRect/>
            </a:stretch>
          </p:blipFill>
          <p:spPr>
            <a:xfrm>
              <a:off x="6646545" y="3029585"/>
              <a:ext cx="647065" cy="762635"/>
            </a:xfrm>
            <a:prstGeom prst="rect">
              <a:avLst/>
            </a:prstGeom>
          </p:spPr>
        </p:pic>
        <p:pic>
          <p:nvPicPr>
            <p:cNvPr id="3" name="图片 2" descr="596c2a291f484"/>
            <p:cNvPicPr>
              <a:picLocks noChangeAspect="1"/>
            </p:cNvPicPr>
            <p:nvPr/>
          </p:nvPicPr>
          <p:blipFill>
            <a:blip r:embed="rId2"/>
            <a:srcRect l="15244" t="24580" r="31810" b="21720"/>
            <a:stretch>
              <a:fillRect/>
            </a:stretch>
          </p:blipFill>
          <p:spPr>
            <a:xfrm>
              <a:off x="4462780" y="1461135"/>
              <a:ext cx="647065" cy="76263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478085" y="1486621"/>
            <a:ext cx="800219" cy="21270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TW" altLang="en-US" sz="40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問題方向</a:t>
            </a:r>
            <a:endParaRPr lang="zh-CN" altLang="en-US" sz="40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35245" y="4118610"/>
            <a:ext cx="8921509" cy="203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50000"/>
              </a:lnSpc>
            </a:pPr>
            <a:r>
              <a:rPr lang="zh-TW" altLang="en-US" sz="2800" b="1" dirty="0">
                <a:latin typeface="文鼎細行楷" panose="020B0609010101010101" pitchFamily="49" charset="-120"/>
                <a:ea typeface="文鼎細行楷" panose="020B0609010101010101" pitchFamily="49" charset="-120"/>
                <a:cs typeface="+mn-lt"/>
                <a:sym typeface="Arial" panose="020B0604020202020204" pitchFamily="34" charset="0"/>
              </a:rPr>
              <a:t>針對店家與客人之間的關係、因市場而建立的感情聯繫，以及是否認同市場能夠凝聚在地居情感進行訪問。</a:t>
            </a:r>
            <a:endParaRPr lang="zh-CN" altLang="en-US" sz="2800" b="1" dirty="0">
              <a:latin typeface="文鼎細行楷" panose="020B0609010101010101" pitchFamily="49" charset="-120"/>
              <a:ea typeface="文鼎細行楷" panose="020B0609010101010101" pitchFamily="49" charset="-120"/>
              <a:cs typeface="+mn-lt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4AD52BA-344C-4A53-B7CA-A5C4EFA9C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56" y="3121605"/>
            <a:ext cx="2351560" cy="41387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8296" y="0"/>
            <a:ext cx="1302873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56" y="1377275"/>
            <a:ext cx="3813704" cy="381370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F5C648BD-10F9-43AB-8DFB-B6172F498F7A}"/>
              </a:ext>
            </a:extLst>
          </p:cNvPr>
          <p:cNvSpPr txBox="1"/>
          <p:nvPr/>
        </p:nvSpPr>
        <p:spPr>
          <a:xfrm>
            <a:off x="4327735" y="858129"/>
            <a:ext cx="7292179" cy="541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AE690E5-BF66-46A4-A53C-EEF50EF6C584}"/>
              </a:ext>
            </a:extLst>
          </p:cNvPr>
          <p:cNvSpPr/>
          <p:nvPr/>
        </p:nvSpPr>
        <p:spPr>
          <a:xfrm>
            <a:off x="2703571" y="1791410"/>
            <a:ext cx="9422441" cy="298543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店家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: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1.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平常來的客人都認識嗎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2.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如果有客人來會跟他們聊天嗎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3.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會跟附近的店家交流嗎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4.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和店家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/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客人會在市場以外的地方有互動嗎？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(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出去玩等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)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5.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有因為開店交到很好的朋友嗎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6.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市場能不能凝聚情感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endParaRPr lang="en-US" altLang="zh-TW" sz="20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26D1E73-F98E-49CB-998C-4A13DAA8D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66" y="3121606"/>
            <a:ext cx="2351560" cy="41387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8296" y="0"/>
            <a:ext cx="1302873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56" y="1377275"/>
            <a:ext cx="3813704" cy="381370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F5C648BD-10F9-43AB-8DFB-B6172F498F7A}"/>
              </a:ext>
            </a:extLst>
          </p:cNvPr>
          <p:cNvSpPr txBox="1"/>
          <p:nvPr/>
        </p:nvSpPr>
        <p:spPr>
          <a:xfrm>
            <a:off x="4327735" y="858129"/>
            <a:ext cx="7292179" cy="541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AE690E5-BF66-46A4-A53C-EEF50EF6C584}"/>
              </a:ext>
            </a:extLst>
          </p:cNvPr>
          <p:cNvSpPr/>
          <p:nvPr/>
        </p:nvSpPr>
        <p:spPr>
          <a:xfrm>
            <a:off x="2769559" y="1606744"/>
            <a:ext cx="9422441" cy="37240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顧客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: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1.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有認識的店家嗎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2.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買東西的時候會跟店家聊天嗎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3.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會因為市場有認識的人就特別去市場買東西嗎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4.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到市場會不會認識一些朋友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5.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會特別去認識的店家買東西嗎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?(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即使賣的東西差不多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)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6.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和店家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/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客人會在市場以外的地方有互動嗎？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(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出去玩等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)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7.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平常沒事會只是單純去逛逛嗎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8.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市場能不能凝聚情感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?</a:t>
            </a:r>
          </a:p>
          <a:p>
            <a:endParaRPr lang="en-US" altLang="zh-TW" sz="20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7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0B7FF55-D206-4301-9A32-A3F40F59673A}"/>
              </a:ext>
            </a:extLst>
          </p:cNvPr>
          <p:cNvSpPr/>
          <p:nvPr/>
        </p:nvSpPr>
        <p:spPr>
          <a:xfrm>
            <a:off x="8105358" y="920621"/>
            <a:ext cx="1661993" cy="5016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96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訪談過程</a:t>
            </a:r>
          </a:p>
        </p:txBody>
      </p:sp>
    </p:spTree>
    <p:extLst>
      <p:ext uri="{BB962C8B-B14F-4D97-AF65-F5344CB8AC3E}">
        <p14:creationId xmlns:p14="http://schemas.microsoft.com/office/powerpoint/2010/main" val="1370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6840030" y="168699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陳成金紙店（北館）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0030" y="36431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種子行（北館）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30296" y="2720491"/>
            <a:ext cx="5532381" cy="537903"/>
            <a:chOff x="630296" y="2720491"/>
            <a:chExt cx="5532381" cy="537903"/>
          </a:xfrm>
        </p:grpSpPr>
        <p:sp>
          <p:nvSpPr>
            <p:cNvPr id="7" name="文本框 6"/>
            <p:cNvSpPr txBox="1"/>
            <p:nvPr/>
          </p:nvSpPr>
          <p:spPr>
            <a:xfrm>
              <a:off x="1504052" y="2720491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衣服店老闆（喬宇服飾）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30296" y="2858284"/>
              <a:ext cx="5532381" cy="400110"/>
            </a:xfrm>
            <a:prstGeom prst="rect">
              <a:avLst/>
            </a:prstGeom>
            <a:noFill/>
          </p:spPr>
          <p:txBody>
            <a:bodyPr wrap="square" numCol="2" spcCol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+mj-lt"/>
                <a:buAutoNum type="arabicPeriod"/>
              </a:pPr>
              <a:endParaRPr lang="en-US" altLang="zh-TW" sz="2000" dirty="0">
                <a:latin typeface="文鼎細行楷" panose="020B0609010101010101" pitchFamily="49" charset="-120"/>
                <a:ea typeface="文鼎細行楷" panose="020B0609010101010101" pitchFamily="49" charset="-12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87799" y="502076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草藥店老闆（北館）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05" y="1335305"/>
            <a:ext cx="1257520" cy="103623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05" y="2432917"/>
            <a:ext cx="1257520" cy="103623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05" y="4733478"/>
            <a:ext cx="1257520" cy="103623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05" y="3355831"/>
            <a:ext cx="1257520" cy="103623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椭圆 18"/>
          <p:cNvSpPr/>
          <p:nvPr/>
        </p:nvSpPr>
        <p:spPr>
          <a:xfrm>
            <a:off x="1744980" y="318447"/>
            <a:ext cx="591820" cy="591820"/>
          </a:xfrm>
          <a:prstGeom prst="ellipse">
            <a:avLst/>
          </a:prstGeom>
          <a:solidFill>
            <a:srgbClr val="C5E3B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26004"/>
          <a:stretch/>
        </p:blipFill>
        <p:spPr>
          <a:xfrm>
            <a:off x="0" y="0"/>
            <a:ext cx="1355417" cy="1228714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553248" y="1504224"/>
            <a:ext cx="370840" cy="370840"/>
          </a:xfrm>
          <a:prstGeom prst="ellipse">
            <a:avLst/>
          </a:prstGeom>
          <a:solidFill>
            <a:srgbClr val="C5E3B3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935228" y="1587500"/>
            <a:ext cx="330328" cy="330328"/>
          </a:xfrm>
          <a:prstGeom prst="ellipse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41404"/>
          <a:stretch/>
        </p:blipFill>
        <p:spPr>
          <a:xfrm rot="10800000">
            <a:off x="11076774" y="5885010"/>
            <a:ext cx="1115225" cy="972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5E8B2EAA-7455-4BD0-8DE7-7AA3DD23D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63" y="4419811"/>
            <a:ext cx="4406634" cy="243818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7926" y="271087"/>
            <a:ext cx="1579245" cy="1579245"/>
            <a:chOff x="2350" y="2727"/>
            <a:chExt cx="2487" cy="2487"/>
          </a:xfrm>
        </p:grpSpPr>
        <p:sp>
          <p:nvSpPr>
            <p:cNvPr id="2" name="椭圆 1"/>
            <p:cNvSpPr/>
            <p:nvPr/>
          </p:nvSpPr>
          <p:spPr>
            <a:xfrm>
              <a:off x="2350" y="2727"/>
              <a:ext cx="2487" cy="2487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01</a:t>
              </a:r>
            </a:p>
          </p:txBody>
        </p:sp>
        <p:pic>
          <p:nvPicPr>
            <p:cNvPr id="9" name="图片 8" descr="596c2a291f484"/>
            <p:cNvPicPr>
              <a:picLocks noChangeAspect="1"/>
            </p:cNvPicPr>
            <p:nvPr/>
          </p:nvPicPr>
          <p:blipFill>
            <a:blip r:embed="rId3"/>
            <a:srcRect l="15244" t="24580" r="31810" b="21720"/>
            <a:stretch>
              <a:fillRect/>
            </a:stretch>
          </p:blipFill>
          <p:spPr>
            <a:xfrm>
              <a:off x="2350" y="2727"/>
              <a:ext cx="1262" cy="148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87926" y="947958"/>
            <a:ext cx="5643871" cy="3756356"/>
            <a:chOff x="750252" y="945714"/>
            <a:chExt cx="5643871" cy="3756356"/>
          </a:xfrm>
        </p:grpSpPr>
        <p:sp>
          <p:nvSpPr>
            <p:cNvPr id="1586" name="Shape 1586"/>
            <p:cNvSpPr/>
            <p:nvPr/>
          </p:nvSpPr>
          <p:spPr>
            <a:xfrm>
              <a:off x="750252" y="2014155"/>
              <a:ext cx="5643871" cy="268791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solidFill>
                    <a:srgbClr val="A6AAA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平常來的客人有些互相認識</a:t>
              </a:r>
              <a:endParaRPr lang="zh-TW" altLang="en-US" sz="2400" b="1" dirty="0">
                <a:solidFill>
                  <a:schemeClr val="tx1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sym typeface="Arial" panose="020B0604020202020204" pitchFamily="34" charset="0"/>
              </a:endParaRP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有時候會和客人聊天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很少和附近店家交流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很少有市場以外的互動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有因開店交到很好的朋友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市場能凝聚在地居民感情</a:t>
              </a:r>
              <a:endParaRPr lang="zh-TW" altLang="en-US" sz="3200" b="1" dirty="0">
                <a:solidFill>
                  <a:schemeClr val="tx1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sym typeface="Arial" panose="020B0604020202020204" pitchFamily="34" charset="0"/>
              </a:endParaRP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2492267" y="945714"/>
              <a:ext cx="3694466" cy="53347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衣服店老闆（喬宇服飾）</a:t>
              </a:r>
            </a:p>
          </p:txBody>
        </p:sp>
      </p:grpSp>
      <p:pic>
        <p:nvPicPr>
          <p:cNvPr id="25" name="图片 24" descr="图片包含 建筑物, 户外, 人员, 人物&#10;&#10;描述已自动生成">
            <a:extLst>
              <a:ext uri="{FF2B5EF4-FFF2-40B4-BE49-F238E27FC236}">
                <a16:creationId xmlns:a16="http://schemas.microsoft.com/office/drawing/2014/main" xmlns="" id="{8D15B9DF-EF4A-40C0-94FA-620B20993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8" y="271087"/>
            <a:ext cx="4405674" cy="587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3664464-8BA3-420D-95CA-72DBD26D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73" y="4419811"/>
            <a:ext cx="4406634" cy="243818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7926" y="271087"/>
            <a:ext cx="1579245" cy="1579245"/>
            <a:chOff x="2350" y="2727"/>
            <a:chExt cx="2487" cy="2487"/>
          </a:xfrm>
        </p:grpSpPr>
        <p:sp>
          <p:nvSpPr>
            <p:cNvPr id="2" name="椭圆 1"/>
            <p:cNvSpPr/>
            <p:nvPr/>
          </p:nvSpPr>
          <p:spPr>
            <a:xfrm>
              <a:off x="2350" y="2727"/>
              <a:ext cx="2487" cy="2487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02</a:t>
              </a:r>
            </a:p>
          </p:txBody>
        </p:sp>
        <p:pic>
          <p:nvPicPr>
            <p:cNvPr id="9" name="图片 8" descr="596c2a291f484"/>
            <p:cNvPicPr>
              <a:picLocks noChangeAspect="1"/>
            </p:cNvPicPr>
            <p:nvPr/>
          </p:nvPicPr>
          <p:blipFill>
            <a:blip r:embed="rId3"/>
            <a:srcRect l="15244" t="24580" r="31810" b="21720"/>
            <a:stretch>
              <a:fillRect/>
            </a:stretch>
          </p:blipFill>
          <p:spPr>
            <a:xfrm>
              <a:off x="2350" y="2727"/>
              <a:ext cx="1262" cy="148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87926" y="947958"/>
            <a:ext cx="5643871" cy="4002578"/>
            <a:chOff x="750252" y="945714"/>
            <a:chExt cx="5643871" cy="4002578"/>
          </a:xfrm>
        </p:grpSpPr>
        <p:sp>
          <p:nvSpPr>
            <p:cNvPr id="1586" name="Shape 1586"/>
            <p:cNvSpPr/>
            <p:nvPr/>
          </p:nvSpPr>
          <p:spPr>
            <a:xfrm>
              <a:off x="750252" y="1767934"/>
              <a:ext cx="5643871" cy="318035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solidFill>
                    <a:srgbClr val="A6AAA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不一定和平常來的客人認識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會和客人聊天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會合附近店家交流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因為時間關係，很少有市場以外的互動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有因開店交到很好的朋友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市場能凝聚在地居民感情</a:t>
              </a:r>
              <a:endParaRPr lang="zh-TW" altLang="en-US" sz="3200" b="1" dirty="0">
                <a:solidFill>
                  <a:schemeClr val="tx1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sym typeface="Arial" panose="020B0604020202020204" pitchFamily="34" charset="0"/>
              </a:endParaRP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2492267" y="945714"/>
              <a:ext cx="3694466" cy="53347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草藥店老闆（北館）</a:t>
              </a:r>
            </a:p>
          </p:txBody>
        </p:sp>
      </p:grpSp>
      <p:pic>
        <p:nvPicPr>
          <p:cNvPr id="4" name="图片 3" descr="图片包含 人员, 家具, 户外, 橱柜&#10;&#10;描述已自动生成">
            <a:extLst>
              <a:ext uri="{FF2B5EF4-FFF2-40B4-BE49-F238E27FC236}">
                <a16:creationId xmlns:a16="http://schemas.microsoft.com/office/drawing/2014/main" xmlns="" id="{89780CD0-BEF5-48F5-943B-333B0B5BC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7" y="1481437"/>
            <a:ext cx="5271494" cy="395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8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60420" y="-5715"/>
            <a:ext cx="8835390" cy="686371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65088" y="1631315"/>
            <a:ext cx="369332" cy="1372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ge Italic" panose="03070502040507070304" pitchFamily="66" charset="0"/>
              </a:rPr>
              <a:t>CONTENTS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820275" y="728345"/>
            <a:ext cx="1198245" cy="2276654"/>
            <a:chOff x="9820275" y="728345"/>
            <a:chExt cx="1198245" cy="2276654"/>
          </a:xfrm>
        </p:grpSpPr>
        <p:sp>
          <p:nvSpPr>
            <p:cNvPr id="5" name="文本框 4"/>
            <p:cNvSpPr txBox="1"/>
            <p:nvPr/>
          </p:nvSpPr>
          <p:spPr>
            <a:xfrm>
              <a:off x="9971405" y="728345"/>
              <a:ext cx="1047115" cy="11988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7200" b="1" dirty="0"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rPr>
                <a:t>目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820275" y="1804670"/>
              <a:ext cx="1047115" cy="12003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TW" altLang="en-US" sz="7200" b="1" dirty="0"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rPr>
                <a:t>錄</a:t>
              </a:r>
              <a:endParaRPr lang="zh-CN" altLang="en-US" sz="7200" b="1" dirty="0"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8D055FF-2A6A-4A9B-885B-C3C6D2EA1409}"/>
              </a:ext>
            </a:extLst>
          </p:cNvPr>
          <p:cNvGrpSpPr/>
          <p:nvPr/>
        </p:nvGrpSpPr>
        <p:grpSpPr>
          <a:xfrm>
            <a:off x="7812272" y="1285505"/>
            <a:ext cx="4022090" cy="3656965"/>
            <a:chOff x="5008245" y="1796415"/>
            <a:chExt cx="4022090" cy="3656965"/>
          </a:xfrm>
        </p:grpSpPr>
        <p:grpSp>
          <p:nvGrpSpPr>
            <p:cNvPr id="2" name="组合 1"/>
            <p:cNvGrpSpPr/>
            <p:nvPr/>
          </p:nvGrpSpPr>
          <p:grpSpPr>
            <a:xfrm>
              <a:off x="5010150" y="1796415"/>
              <a:ext cx="4020185" cy="583565"/>
              <a:chOff x="5010150" y="1796415"/>
              <a:chExt cx="4020185" cy="583565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10150" y="1796415"/>
                <a:ext cx="583565" cy="583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FED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文鼎細行楷" panose="020B0609010101010101" pitchFamily="49" charset="-120"/>
                    <a:ea typeface="文鼎細行楷" panose="020B0609010101010101" pitchFamily="49" charset="-120"/>
                  </a:rPr>
                  <a:t>06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808345" y="1900556"/>
                <a:ext cx="3221990" cy="467360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marL="0" marR="0" lvl="0" indent="0" algn="l" defTabSz="914400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TW" altLang="en-US" sz="2400" b="1" kern="0" noProof="0" dirty="0">
                    <a:uLnTx/>
                    <a:uFillTx/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rPr>
                  <a:t>訪談過程</a:t>
                </a:r>
                <a:endParaRPr kumimoji="0" lang="zh-CN" altLang="en-US" sz="2400" b="1" i="0" u="none" strike="noStrike" kern="0" cap="none" spc="0" normalizeH="0" baseline="0" noProof="0" dirty="0">
                  <a:effectLst/>
                  <a:uLnTx/>
                  <a:uFillTx/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5009515" y="2776855"/>
              <a:ext cx="4020820" cy="583565"/>
              <a:chOff x="5009515" y="2776855"/>
              <a:chExt cx="4020820" cy="58356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9515" y="2776855"/>
                <a:ext cx="583565" cy="583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FED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rPr>
                  <a:t>07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808345" y="2889391"/>
                <a:ext cx="3221990" cy="467360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marL="0" marR="0" lvl="0" indent="0" algn="l" defTabSz="914400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TW" altLang="en-US" sz="2400" b="1" kern="0" noProof="0" dirty="0">
                    <a:uLnTx/>
                    <a:uFillTx/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rPr>
                  <a:t>小插曲</a:t>
                </a:r>
                <a:endParaRPr kumimoji="0" lang="zh-CN" altLang="en-US" sz="2400" b="1" i="0" u="none" strike="noStrike" kern="0" cap="none" spc="0" normalizeH="0" baseline="0" noProof="0" dirty="0">
                  <a:effectLst/>
                  <a:uLnTx/>
                  <a:uFillTx/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08880" y="3782060"/>
              <a:ext cx="4021455" cy="583565"/>
              <a:chOff x="5008880" y="3782060"/>
              <a:chExt cx="4021455" cy="58356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8880" y="3782060"/>
                <a:ext cx="583565" cy="583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FED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文鼎細行楷" panose="020B0609010101010101" pitchFamily="49" charset="-120"/>
                    <a:ea typeface="文鼎細行楷" panose="020B0609010101010101" pitchFamily="49" charset="-120"/>
                  </a:rPr>
                  <a:t>08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5808345" y="3879851"/>
                <a:ext cx="3221990" cy="467360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marL="0" marR="0" lvl="0" indent="0" algn="l" defTabSz="914400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2400" b="1" i="0" u="none" strike="noStrike" kern="0" cap="none" spc="0" normalizeH="0" baseline="0" dirty="0">
                    <a:effectLst/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rPr>
                  <a:t>總結</a:t>
                </a:r>
                <a:endParaRPr kumimoji="0" lang="zh-CN" altLang="en-US" sz="2400" b="1" i="0" u="none" strike="noStrike" kern="0" cap="none" spc="0" normalizeH="0" baseline="0" noProof="0" dirty="0">
                  <a:effectLst/>
                  <a:uLnTx/>
                  <a:uFillTx/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008245" y="4869815"/>
              <a:ext cx="4022090" cy="583565"/>
              <a:chOff x="5008245" y="4869815"/>
              <a:chExt cx="4022090" cy="58356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8245" y="4869815"/>
                <a:ext cx="583565" cy="583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FED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文鼎細行楷" panose="020B0609010101010101" pitchFamily="49" charset="-120"/>
                    <a:ea typeface="文鼎細行楷" panose="020B0609010101010101" pitchFamily="49" charset="-120"/>
                  </a:rPr>
                  <a:t>09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808345" y="4952392"/>
                <a:ext cx="3221990" cy="467360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marL="0" marR="0" lvl="0" indent="0" algn="l" defTabSz="914400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2400" b="1" i="0" u="none" strike="noStrike" kern="0" cap="none" spc="0" normalizeH="0" baseline="0" noProof="0" dirty="0">
                    <a:effectLst/>
                    <a:uLnTx/>
                    <a:uFillTx/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rPr>
                  <a:t>心得</a:t>
                </a:r>
                <a:endParaRPr kumimoji="0" lang="zh-CN" altLang="en-US" sz="2400" b="1" i="0" u="none" strike="noStrike" kern="0" cap="none" spc="0" normalizeH="0" baseline="0" noProof="0" dirty="0">
                  <a:effectLst/>
                  <a:uLnTx/>
                  <a:uFillTx/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961" y="686595"/>
            <a:ext cx="6462897" cy="6307389"/>
          </a:xfrm>
          <a:prstGeom prst="rect">
            <a:avLst/>
          </a:prstGeom>
        </p:spPr>
      </p:pic>
      <p:pic>
        <p:nvPicPr>
          <p:cNvPr id="22" name="图片 21" descr="3"/>
          <p:cNvPicPr>
            <a:picLocks noChangeAspect="1"/>
          </p:cNvPicPr>
          <p:nvPr/>
        </p:nvPicPr>
        <p:blipFill>
          <a:blip r:embed="rId4"/>
          <a:srcRect l="16451" t="26544" r="13022" b="21858"/>
          <a:stretch>
            <a:fillRect/>
          </a:stretch>
        </p:blipFill>
        <p:spPr>
          <a:xfrm rot="2040000">
            <a:off x="10976610" y="558165"/>
            <a:ext cx="832485" cy="10699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31">
            <a:off x="8289155" y="5042154"/>
            <a:ext cx="3719885" cy="205821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0E6E96F-78DE-4136-8B12-7EF5CE0EFDC1}"/>
              </a:ext>
            </a:extLst>
          </p:cNvPr>
          <p:cNvGrpSpPr/>
          <p:nvPr/>
        </p:nvGrpSpPr>
        <p:grpSpPr>
          <a:xfrm>
            <a:off x="4930740" y="631190"/>
            <a:ext cx="4022090" cy="4744720"/>
            <a:chOff x="4942205" y="668795"/>
            <a:chExt cx="4022090" cy="474472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BED20B44-0F21-46A4-9E73-673DABB108D2}"/>
                </a:ext>
              </a:extLst>
            </p:cNvPr>
            <p:cNvGrpSpPr/>
            <p:nvPr/>
          </p:nvGrpSpPr>
          <p:grpSpPr>
            <a:xfrm>
              <a:off x="4942205" y="668795"/>
              <a:ext cx="4022090" cy="3656965"/>
              <a:chOff x="5008245" y="1796415"/>
              <a:chExt cx="4022090" cy="3656965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xmlns="" id="{101C4AFC-2B9E-4C46-8CA0-0196E72234B2}"/>
                  </a:ext>
                </a:extLst>
              </p:cNvPr>
              <p:cNvGrpSpPr/>
              <p:nvPr/>
            </p:nvGrpSpPr>
            <p:grpSpPr>
              <a:xfrm>
                <a:off x="5010150" y="1796415"/>
                <a:ext cx="4020185" cy="583565"/>
                <a:chOff x="5010150" y="1796415"/>
                <a:chExt cx="4020185" cy="583565"/>
              </a:xfrm>
            </p:grpSpPr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xmlns="" id="{A769857C-EF43-46FD-9F2A-E9909FFDD484}"/>
                    </a:ext>
                  </a:extLst>
                </p:cNvPr>
                <p:cNvSpPr/>
                <p:nvPr/>
              </p:nvSpPr>
              <p:spPr>
                <a:xfrm>
                  <a:off x="5010150" y="1796415"/>
                  <a:ext cx="583565" cy="5835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EFED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 dirty="0">
                      <a:solidFill>
                        <a:schemeClr val="tx1"/>
                      </a:solidFill>
                      <a:latin typeface="文鼎細行楷" panose="020B0609010101010101" pitchFamily="49" charset="-120"/>
                      <a:ea typeface="文鼎細行楷" panose="020B0609010101010101" pitchFamily="49" charset="-120"/>
                    </a:rPr>
                    <a:t>01</a:t>
                  </a: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xmlns="" id="{0A68046C-29CF-408C-9E1A-321D19DD2C52}"/>
                    </a:ext>
                  </a:extLst>
                </p:cNvPr>
                <p:cNvSpPr txBox="1"/>
                <p:nvPr/>
              </p:nvSpPr>
              <p:spPr>
                <a:xfrm>
                  <a:off x="5808345" y="1854517"/>
                  <a:ext cx="3221990" cy="46736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marL="0" marR="0" lvl="0" indent="0" algn="l" defTabSz="914400" rtl="0" eaLnBrk="1" fontAlgn="t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TW" altLang="en-US" sz="2400" b="1" i="0" u="none" strike="noStrike" kern="0" cap="none" spc="0" normalizeH="0" baseline="0" dirty="0">
                      <a:effectLst/>
                      <a:latin typeface="文鼎細行楷" panose="020B0609010101010101" pitchFamily="49" charset="-120"/>
                      <a:ea typeface="文鼎細行楷" panose="020B0609010101010101" pitchFamily="49" charset="-120"/>
                      <a:sym typeface="+mn-ea"/>
                    </a:rPr>
                    <a:t>動機</a:t>
                  </a:r>
                  <a:endParaRPr kumimoji="0" lang="zh-CN" altLang="en-US" sz="2400" b="1" i="0" u="none" strike="noStrike" kern="0" cap="none" spc="0" normalizeH="0" baseline="0" noProof="0" dirty="0">
                    <a:effectLst/>
                    <a:uLnTx/>
                    <a:uFillTx/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endParaRPr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xmlns="" id="{E1F3D62D-D936-4123-A461-9DEA0AB8EA72}"/>
                  </a:ext>
                </a:extLst>
              </p:cNvPr>
              <p:cNvGrpSpPr/>
              <p:nvPr/>
            </p:nvGrpSpPr>
            <p:grpSpPr>
              <a:xfrm>
                <a:off x="5009515" y="2776855"/>
                <a:ext cx="4020820" cy="583565"/>
                <a:chOff x="5009515" y="2776855"/>
                <a:chExt cx="4020820" cy="583565"/>
              </a:xfrm>
            </p:grpSpPr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xmlns="" id="{8F1063FD-B9BB-4DB7-9B69-99C0C3F22F85}"/>
                    </a:ext>
                  </a:extLst>
                </p:cNvPr>
                <p:cNvSpPr/>
                <p:nvPr/>
              </p:nvSpPr>
              <p:spPr>
                <a:xfrm>
                  <a:off x="5009515" y="2776855"/>
                  <a:ext cx="583565" cy="5835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EFED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>
                      <a:solidFill>
                        <a:schemeClr val="tx1"/>
                      </a:solidFill>
                      <a:latin typeface="文鼎細行楷" panose="020B0609010101010101" pitchFamily="49" charset="-120"/>
                      <a:ea typeface="文鼎細行楷" panose="020B0609010101010101" pitchFamily="49" charset="-120"/>
                      <a:sym typeface="+mn-ea"/>
                    </a:rPr>
                    <a:t>02</a:t>
                  </a: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xmlns="" id="{81103B48-8427-43F7-93EF-254BD18883D3}"/>
                    </a:ext>
                  </a:extLst>
                </p:cNvPr>
                <p:cNvSpPr txBox="1"/>
                <p:nvPr/>
              </p:nvSpPr>
              <p:spPr>
                <a:xfrm>
                  <a:off x="5808345" y="2849691"/>
                  <a:ext cx="3221990" cy="46736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marL="0" marR="0" lvl="0" indent="0" algn="l" defTabSz="914400" rtl="0" eaLnBrk="1" fontAlgn="t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TW" altLang="en-US" sz="2400" b="1" i="0" u="none" strike="noStrike" kern="0" cap="none" spc="0" normalizeH="0" baseline="0" dirty="0">
                      <a:effectLst/>
                      <a:latin typeface="文鼎細行楷" panose="020B0609010101010101" pitchFamily="49" charset="-120"/>
                      <a:ea typeface="文鼎細行楷" panose="020B0609010101010101" pitchFamily="49" charset="-120"/>
                      <a:sym typeface="+mn-ea"/>
                    </a:rPr>
                    <a:t>文獻探討</a:t>
                  </a:r>
                  <a:endParaRPr kumimoji="0" lang="zh-CN" altLang="en-US" sz="2400" b="1" i="0" u="none" strike="noStrike" kern="0" cap="none" spc="0" normalizeH="0" baseline="0" noProof="0" dirty="0">
                    <a:effectLst/>
                    <a:uLnTx/>
                    <a:uFillTx/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endParaRPr>
                </a:p>
              </p:txBody>
            </p: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xmlns="" id="{21DCA510-EF6D-4745-A523-3C19110B1D2C}"/>
                  </a:ext>
                </a:extLst>
              </p:cNvPr>
              <p:cNvGrpSpPr/>
              <p:nvPr/>
            </p:nvGrpSpPr>
            <p:grpSpPr>
              <a:xfrm>
                <a:off x="5008880" y="3782060"/>
                <a:ext cx="4021455" cy="583565"/>
                <a:chOff x="5008880" y="3782060"/>
                <a:chExt cx="4021455" cy="583565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xmlns="" id="{99DA1908-70CD-428F-885E-DD98143F4E1A}"/>
                    </a:ext>
                  </a:extLst>
                </p:cNvPr>
                <p:cNvSpPr/>
                <p:nvPr/>
              </p:nvSpPr>
              <p:spPr>
                <a:xfrm>
                  <a:off x="5008880" y="3782060"/>
                  <a:ext cx="583565" cy="5835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EFED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>
                      <a:solidFill>
                        <a:schemeClr val="tx1"/>
                      </a:solidFill>
                      <a:latin typeface="文鼎細行楷" panose="020B0609010101010101" pitchFamily="49" charset="-120"/>
                      <a:ea typeface="文鼎細行楷" panose="020B0609010101010101" pitchFamily="49" charset="-120"/>
                    </a:rPr>
                    <a:t>03</a:t>
                  </a: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xmlns="" id="{988E8DF6-A87B-460E-B803-E8743CF53D9B}"/>
                    </a:ext>
                  </a:extLst>
                </p:cNvPr>
                <p:cNvSpPr txBox="1"/>
                <p:nvPr/>
              </p:nvSpPr>
              <p:spPr>
                <a:xfrm>
                  <a:off x="5808345" y="3840162"/>
                  <a:ext cx="3221990" cy="46736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marL="0" marR="0" lvl="0" indent="0" algn="l" defTabSz="914400" rtl="0" eaLnBrk="1" fontAlgn="t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TW" altLang="en-US" sz="2400" b="1" kern="0" noProof="0" dirty="0">
                      <a:uLnTx/>
                      <a:uFillTx/>
                      <a:latin typeface="文鼎細行楷" panose="020B0609010101010101" pitchFamily="49" charset="-120"/>
                      <a:ea typeface="文鼎細行楷" panose="020B0609010101010101" pitchFamily="49" charset="-120"/>
                      <a:sym typeface="+mn-ea"/>
                    </a:rPr>
                    <a:t>市場介紹</a:t>
                  </a:r>
                  <a:endParaRPr kumimoji="0" lang="zh-CN" altLang="en-US" sz="2400" b="1" i="0" u="none" strike="noStrike" kern="0" cap="none" spc="0" normalizeH="0" baseline="0" noProof="0" dirty="0">
                    <a:effectLst/>
                    <a:uLnTx/>
                    <a:uFillTx/>
                    <a:latin typeface="文鼎細行楷" panose="020B0609010101010101" pitchFamily="49" charset="-120"/>
                    <a:ea typeface="文鼎細行楷" panose="020B0609010101010101" pitchFamily="49" charset="-120"/>
                    <a:sym typeface="+mn-ea"/>
                  </a:endParaRPr>
                </a:p>
              </p:txBody>
            </p:sp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xmlns="" id="{25E8D363-6D08-4CDB-95B3-4FCBAD60A1CA}"/>
                  </a:ext>
                </a:extLst>
              </p:cNvPr>
              <p:cNvGrpSpPr/>
              <p:nvPr/>
            </p:nvGrpSpPr>
            <p:grpSpPr>
              <a:xfrm>
                <a:off x="5008245" y="4869815"/>
                <a:ext cx="4022090" cy="583565"/>
                <a:chOff x="5008245" y="4869815"/>
                <a:chExt cx="4022090" cy="583565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xmlns="" id="{735D271B-E5E2-4A76-A4A7-2EC62EAD6A89}"/>
                    </a:ext>
                  </a:extLst>
                </p:cNvPr>
                <p:cNvSpPr/>
                <p:nvPr/>
              </p:nvSpPr>
              <p:spPr>
                <a:xfrm>
                  <a:off x="5008245" y="4869815"/>
                  <a:ext cx="583565" cy="5835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EFED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 dirty="0">
                      <a:solidFill>
                        <a:schemeClr val="tx1"/>
                      </a:solidFill>
                      <a:latin typeface="文鼎細行楷" panose="020B0609010101010101" pitchFamily="49" charset="-120"/>
                      <a:ea typeface="文鼎細行楷" panose="020B0609010101010101" pitchFamily="49" charset="-120"/>
                    </a:rPr>
                    <a:t>04</a:t>
                  </a: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xmlns="" id="{94C5B4E1-FAEF-48D7-AC34-E2610B205630}"/>
                    </a:ext>
                  </a:extLst>
                </p:cNvPr>
                <p:cNvSpPr txBox="1"/>
                <p:nvPr/>
              </p:nvSpPr>
              <p:spPr>
                <a:xfrm>
                  <a:off x="5808345" y="4927917"/>
                  <a:ext cx="3221990" cy="46736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lvl="0" fontAlgn="t">
                    <a:defRPr/>
                  </a:pPr>
                  <a:r>
                    <a:rPr lang="zh-TW" altLang="en-US" sz="2400" b="1" kern="0" dirty="0">
                      <a:latin typeface="文鼎細行楷" panose="020B0609010101010101" pitchFamily="49" charset="-120"/>
                      <a:ea typeface="文鼎細行楷" panose="020B0609010101010101" pitchFamily="49" charset="-120"/>
                      <a:sym typeface="+mn-ea"/>
                    </a:rPr>
                    <a:t>挑選店家過程</a:t>
                  </a:r>
                </a:p>
              </p:txBody>
            </p:sp>
          </p:grpSp>
        </p:grp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="" id="{7F46ED0B-2CBE-4F0F-8BDE-3EA7CA81F4B5}"/>
                </a:ext>
              </a:extLst>
            </p:cNvPr>
            <p:cNvSpPr/>
            <p:nvPr/>
          </p:nvSpPr>
          <p:spPr>
            <a:xfrm>
              <a:off x="4942205" y="4829950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05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FF8248A5-6F43-4544-A452-8221594D8161}"/>
                </a:ext>
              </a:extLst>
            </p:cNvPr>
            <p:cNvSpPr txBox="1"/>
            <p:nvPr/>
          </p:nvSpPr>
          <p:spPr>
            <a:xfrm>
              <a:off x="5738471" y="4886306"/>
              <a:ext cx="3221990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2400" b="1" kern="0" noProof="0" dirty="0">
                  <a:uLnTx/>
                  <a:uFillTx/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rPr>
                <a:t>訪談問題</a:t>
              </a:r>
              <a:endParaRPr kumimoji="0" lang="zh-CN" altLang="en-US" sz="2400" b="1" i="0" u="none" strike="noStrike" kern="0" cap="none" spc="0" normalizeH="0" baseline="0" noProof="0" dirty="0">
                <a:effectLst/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3664464-8BA3-420D-95CA-72DBD26D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73" y="4419811"/>
            <a:ext cx="4406634" cy="243818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7926" y="271087"/>
            <a:ext cx="1579245" cy="1579245"/>
            <a:chOff x="2350" y="2727"/>
            <a:chExt cx="2487" cy="2487"/>
          </a:xfrm>
        </p:grpSpPr>
        <p:sp>
          <p:nvSpPr>
            <p:cNvPr id="2" name="椭圆 1"/>
            <p:cNvSpPr/>
            <p:nvPr/>
          </p:nvSpPr>
          <p:spPr>
            <a:xfrm>
              <a:off x="2350" y="2727"/>
              <a:ext cx="2487" cy="2487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03</a:t>
              </a:r>
            </a:p>
          </p:txBody>
        </p:sp>
        <p:pic>
          <p:nvPicPr>
            <p:cNvPr id="9" name="图片 8" descr="596c2a291f484"/>
            <p:cNvPicPr>
              <a:picLocks noChangeAspect="1"/>
            </p:cNvPicPr>
            <p:nvPr/>
          </p:nvPicPr>
          <p:blipFill>
            <a:blip r:embed="rId3"/>
            <a:srcRect l="15244" t="24580" r="31810" b="21720"/>
            <a:stretch>
              <a:fillRect/>
            </a:stretch>
          </p:blipFill>
          <p:spPr>
            <a:xfrm>
              <a:off x="2350" y="2727"/>
              <a:ext cx="1262" cy="148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87926" y="947958"/>
            <a:ext cx="5643871" cy="4452064"/>
            <a:chOff x="750252" y="945714"/>
            <a:chExt cx="5643871" cy="4452064"/>
          </a:xfrm>
        </p:grpSpPr>
        <p:sp>
          <p:nvSpPr>
            <p:cNvPr id="1586" name="Shape 1586"/>
            <p:cNvSpPr/>
            <p:nvPr/>
          </p:nvSpPr>
          <p:spPr>
            <a:xfrm>
              <a:off x="750252" y="1848088"/>
              <a:ext cx="5643871" cy="35496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solidFill>
                    <a:srgbClr val="A6AAA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和平常來的客人認識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會和客人聊天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會與附近店家交流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不會有市場以外的互動，因為沒有興趣出去玩，但市場有類似員工旅遊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有因開店交到很好的朋友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市場能凝聚在地居民感情</a:t>
              </a: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2492267" y="945714"/>
              <a:ext cx="3694466" cy="53347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陳成金紙店（北館）</a:t>
              </a:r>
            </a:p>
          </p:txBody>
        </p:sp>
      </p:grpSp>
      <p:pic>
        <p:nvPicPr>
          <p:cNvPr id="5" name="图片 4" descr="图片包含 人员, 室内, 墙壁, 餐桌&#10;&#10;描述已自动生成">
            <a:extLst>
              <a:ext uri="{FF2B5EF4-FFF2-40B4-BE49-F238E27FC236}">
                <a16:creationId xmlns:a16="http://schemas.microsoft.com/office/drawing/2014/main" xmlns="" id="{D7F4C681-97AA-4D1E-9B4D-035C7F86F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07" y="1374676"/>
            <a:ext cx="5478197" cy="410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3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3664464-8BA3-420D-95CA-72DBD26D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73" y="4419811"/>
            <a:ext cx="4406634" cy="243818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7926" y="271087"/>
            <a:ext cx="1579245" cy="1579245"/>
            <a:chOff x="2350" y="2727"/>
            <a:chExt cx="2487" cy="2487"/>
          </a:xfrm>
        </p:grpSpPr>
        <p:sp>
          <p:nvSpPr>
            <p:cNvPr id="2" name="椭圆 1"/>
            <p:cNvSpPr/>
            <p:nvPr/>
          </p:nvSpPr>
          <p:spPr>
            <a:xfrm>
              <a:off x="2350" y="2727"/>
              <a:ext cx="2487" cy="2487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04</a:t>
              </a:r>
            </a:p>
          </p:txBody>
        </p:sp>
        <p:pic>
          <p:nvPicPr>
            <p:cNvPr id="9" name="图片 8" descr="596c2a291f484"/>
            <p:cNvPicPr>
              <a:picLocks noChangeAspect="1"/>
            </p:cNvPicPr>
            <p:nvPr/>
          </p:nvPicPr>
          <p:blipFill>
            <a:blip r:embed="rId3"/>
            <a:srcRect l="15244" t="24580" r="31810" b="21720"/>
            <a:stretch>
              <a:fillRect/>
            </a:stretch>
          </p:blipFill>
          <p:spPr>
            <a:xfrm>
              <a:off x="2350" y="2727"/>
              <a:ext cx="1262" cy="148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87926" y="947958"/>
            <a:ext cx="5643871" cy="4452068"/>
            <a:chOff x="750252" y="945714"/>
            <a:chExt cx="5643871" cy="4452068"/>
          </a:xfrm>
        </p:grpSpPr>
        <p:sp>
          <p:nvSpPr>
            <p:cNvPr id="1586" name="Shape 1586"/>
            <p:cNvSpPr/>
            <p:nvPr/>
          </p:nvSpPr>
          <p:spPr>
            <a:xfrm>
              <a:off x="750252" y="1848092"/>
              <a:ext cx="5643871" cy="35496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solidFill>
                    <a:srgbClr val="A6AAA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和平常來的客人都認識，都是宜蘭人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客人有空的話會聊天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和附近店家很熟，會交流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有市場以外的互動，遊覽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有因開店交到很好的朋友，會聊天</a:t>
              </a:r>
            </a:p>
            <a:p>
              <a:pPr marL="457200" indent="-457200">
                <a:lnSpc>
                  <a:spcPct val="100000"/>
                </a:lnSpc>
                <a:buFont typeface="+mj-lt"/>
                <a:buAutoNum type="arabicPeriod"/>
              </a:pPr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市場能凝聚在地居民感情</a:t>
              </a: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2492267" y="945714"/>
              <a:ext cx="3694466" cy="53347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種子行（北館）</a:t>
              </a:r>
            </a:p>
          </p:txBody>
        </p:sp>
      </p:grpSp>
      <p:pic>
        <p:nvPicPr>
          <p:cNvPr id="4" name="图片 3" descr="图片包含 人员, 室内, 美食, 妇女&#10;&#10;描述已自动生成">
            <a:extLst>
              <a:ext uri="{FF2B5EF4-FFF2-40B4-BE49-F238E27FC236}">
                <a16:creationId xmlns:a16="http://schemas.microsoft.com/office/drawing/2014/main" xmlns="" id="{F37503F6-7C80-458A-B4CB-7725C4755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7" y="1401244"/>
            <a:ext cx="5930496" cy="444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8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A3ABD5B-38A5-459C-949B-216EEED79DC4}"/>
              </a:ext>
            </a:extLst>
          </p:cNvPr>
          <p:cNvGrpSpPr/>
          <p:nvPr/>
        </p:nvGrpSpPr>
        <p:grpSpPr>
          <a:xfrm>
            <a:off x="28575" y="47528"/>
            <a:ext cx="1122426" cy="1122426"/>
            <a:chOff x="301752" y="347472"/>
            <a:chExt cx="1122426" cy="1122426"/>
          </a:xfrm>
        </p:grpSpPr>
        <p:sp>
          <p:nvSpPr>
            <p:cNvPr id="2" name="object 2"/>
            <p:cNvSpPr/>
            <p:nvPr/>
          </p:nvSpPr>
          <p:spPr>
            <a:xfrm>
              <a:off x="301752" y="347472"/>
              <a:ext cx="1122426" cy="1122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329184" y="374904"/>
              <a:ext cx="996696" cy="996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/>
          <p:nvPr/>
        </p:nvSpPr>
        <p:spPr>
          <a:xfrm>
            <a:off x="2008885" y="1734311"/>
            <a:ext cx="4316095" cy="4445000"/>
          </a:xfrm>
          <a:custGeom>
            <a:avLst/>
            <a:gdLst/>
            <a:ahLst/>
            <a:cxnLst/>
            <a:rect l="l" t="t" r="r" b="b"/>
            <a:pathLst>
              <a:path w="4316095" h="4445000">
                <a:moveTo>
                  <a:pt x="2393110" y="4432300"/>
                </a:moveTo>
                <a:lnTo>
                  <a:pt x="1922857" y="4432300"/>
                </a:lnTo>
                <a:lnTo>
                  <a:pt x="1969338" y="4445000"/>
                </a:lnTo>
                <a:lnTo>
                  <a:pt x="2346629" y="4445000"/>
                </a:lnTo>
                <a:lnTo>
                  <a:pt x="2393110" y="4432300"/>
                </a:lnTo>
                <a:close/>
              </a:path>
              <a:path w="4316095" h="4445000">
                <a:moveTo>
                  <a:pt x="2485182" y="4419600"/>
                </a:moveTo>
                <a:lnTo>
                  <a:pt x="1830785" y="4419600"/>
                </a:lnTo>
                <a:lnTo>
                  <a:pt x="1876669" y="4432300"/>
                </a:lnTo>
                <a:lnTo>
                  <a:pt x="2439298" y="4432300"/>
                </a:lnTo>
                <a:lnTo>
                  <a:pt x="2485182" y="4419600"/>
                </a:lnTo>
                <a:close/>
              </a:path>
              <a:path w="4316095" h="4445000">
                <a:moveTo>
                  <a:pt x="2620906" y="4394200"/>
                </a:moveTo>
                <a:lnTo>
                  <a:pt x="1695061" y="4394200"/>
                </a:lnTo>
                <a:lnTo>
                  <a:pt x="1785215" y="4419600"/>
                </a:lnTo>
                <a:lnTo>
                  <a:pt x="2530752" y="4419600"/>
                </a:lnTo>
                <a:lnTo>
                  <a:pt x="2620906" y="4394200"/>
                </a:lnTo>
                <a:close/>
              </a:path>
              <a:path w="4316095" h="4445000">
                <a:moveTo>
                  <a:pt x="2665469" y="50800"/>
                </a:moveTo>
                <a:lnTo>
                  <a:pt x="1650498" y="50800"/>
                </a:lnTo>
                <a:lnTo>
                  <a:pt x="1518989" y="88900"/>
                </a:lnTo>
                <a:lnTo>
                  <a:pt x="1475914" y="114300"/>
                </a:lnTo>
                <a:lnTo>
                  <a:pt x="1349125" y="152400"/>
                </a:lnTo>
                <a:lnTo>
                  <a:pt x="1307708" y="177800"/>
                </a:lnTo>
                <a:lnTo>
                  <a:pt x="1266732" y="190500"/>
                </a:lnTo>
                <a:lnTo>
                  <a:pt x="1226207" y="215900"/>
                </a:lnTo>
                <a:lnTo>
                  <a:pt x="1186144" y="228600"/>
                </a:lnTo>
                <a:lnTo>
                  <a:pt x="1146554" y="254000"/>
                </a:lnTo>
                <a:lnTo>
                  <a:pt x="1068832" y="304800"/>
                </a:lnTo>
                <a:lnTo>
                  <a:pt x="1030721" y="317500"/>
                </a:lnTo>
                <a:lnTo>
                  <a:pt x="956054" y="368300"/>
                </a:lnTo>
                <a:lnTo>
                  <a:pt x="919519" y="393700"/>
                </a:lnTo>
                <a:lnTo>
                  <a:pt x="883529" y="419100"/>
                </a:lnTo>
                <a:lnTo>
                  <a:pt x="848097" y="457200"/>
                </a:lnTo>
                <a:lnTo>
                  <a:pt x="813231" y="482600"/>
                </a:lnTo>
                <a:lnTo>
                  <a:pt x="778943" y="508000"/>
                </a:lnTo>
                <a:lnTo>
                  <a:pt x="745243" y="533400"/>
                </a:lnTo>
                <a:lnTo>
                  <a:pt x="712142" y="571500"/>
                </a:lnTo>
                <a:lnTo>
                  <a:pt x="679651" y="596900"/>
                </a:lnTo>
                <a:lnTo>
                  <a:pt x="647779" y="635000"/>
                </a:lnTo>
                <a:lnTo>
                  <a:pt x="616537" y="660400"/>
                </a:lnTo>
                <a:lnTo>
                  <a:pt x="585936" y="698500"/>
                </a:lnTo>
                <a:lnTo>
                  <a:pt x="555987" y="736600"/>
                </a:lnTo>
                <a:lnTo>
                  <a:pt x="526700" y="762000"/>
                </a:lnTo>
                <a:lnTo>
                  <a:pt x="498085" y="800100"/>
                </a:lnTo>
                <a:lnTo>
                  <a:pt x="470153" y="838200"/>
                </a:lnTo>
                <a:lnTo>
                  <a:pt x="442915" y="876300"/>
                </a:lnTo>
                <a:lnTo>
                  <a:pt x="416381" y="901700"/>
                </a:lnTo>
                <a:lnTo>
                  <a:pt x="390561" y="939800"/>
                </a:lnTo>
                <a:lnTo>
                  <a:pt x="365467" y="977900"/>
                </a:lnTo>
                <a:lnTo>
                  <a:pt x="341108" y="1016000"/>
                </a:lnTo>
                <a:lnTo>
                  <a:pt x="317495" y="1054100"/>
                </a:lnTo>
                <a:lnTo>
                  <a:pt x="294639" y="1104900"/>
                </a:lnTo>
                <a:lnTo>
                  <a:pt x="272551" y="1143000"/>
                </a:lnTo>
                <a:lnTo>
                  <a:pt x="251240" y="1181100"/>
                </a:lnTo>
                <a:lnTo>
                  <a:pt x="230718" y="1219200"/>
                </a:lnTo>
                <a:lnTo>
                  <a:pt x="210994" y="1257300"/>
                </a:lnTo>
                <a:lnTo>
                  <a:pt x="192080" y="1308100"/>
                </a:lnTo>
                <a:lnTo>
                  <a:pt x="173986" y="1346200"/>
                </a:lnTo>
                <a:lnTo>
                  <a:pt x="156723" y="1384300"/>
                </a:lnTo>
                <a:lnTo>
                  <a:pt x="140300" y="1435100"/>
                </a:lnTo>
                <a:lnTo>
                  <a:pt x="124729" y="1473200"/>
                </a:lnTo>
                <a:lnTo>
                  <a:pt x="110020" y="1524000"/>
                </a:lnTo>
                <a:lnTo>
                  <a:pt x="96184" y="1562100"/>
                </a:lnTo>
                <a:lnTo>
                  <a:pt x="83231" y="1612900"/>
                </a:lnTo>
                <a:lnTo>
                  <a:pt x="71171" y="1651000"/>
                </a:lnTo>
                <a:lnTo>
                  <a:pt x="60016" y="1701800"/>
                </a:lnTo>
                <a:lnTo>
                  <a:pt x="49775" y="1739900"/>
                </a:lnTo>
                <a:lnTo>
                  <a:pt x="40460" y="1790700"/>
                </a:lnTo>
                <a:lnTo>
                  <a:pt x="32081" y="1841500"/>
                </a:lnTo>
                <a:lnTo>
                  <a:pt x="24648" y="1879600"/>
                </a:lnTo>
                <a:lnTo>
                  <a:pt x="18172" y="1930400"/>
                </a:lnTo>
                <a:lnTo>
                  <a:pt x="12663" y="1981200"/>
                </a:lnTo>
                <a:lnTo>
                  <a:pt x="8132" y="2032000"/>
                </a:lnTo>
                <a:lnTo>
                  <a:pt x="4590" y="2082800"/>
                </a:lnTo>
                <a:lnTo>
                  <a:pt x="2047" y="2120900"/>
                </a:lnTo>
                <a:lnTo>
                  <a:pt x="513" y="2171700"/>
                </a:lnTo>
                <a:lnTo>
                  <a:pt x="0" y="2222500"/>
                </a:lnTo>
                <a:lnTo>
                  <a:pt x="513" y="2273300"/>
                </a:lnTo>
                <a:lnTo>
                  <a:pt x="2047" y="2324100"/>
                </a:lnTo>
                <a:lnTo>
                  <a:pt x="4590" y="2374900"/>
                </a:lnTo>
                <a:lnTo>
                  <a:pt x="8132" y="2413000"/>
                </a:lnTo>
                <a:lnTo>
                  <a:pt x="12663" y="2463800"/>
                </a:lnTo>
                <a:lnTo>
                  <a:pt x="18172" y="2514600"/>
                </a:lnTo>
                <a:lnTo>
                  <a:pt x="24648" y="2565400"/>
                </a:lnTo>
                <a:lnTo>
                  <a:pt x="32081" y="2603500"/>
                </a:lnTo>
                <a:lnTo>
                  <a:pt x="40460" y="2654300"/>
                </a:lnTo>
                <a:lnTo>
                  <a:pt x="49775" y="2705100"/>
                </a:lnTo>
                <a:lnTo>
                  <a:pt x="60016" y="2743200"/>
                </a:lnTo>
                <a:lnTo>
                  <a:pt x="71171" y="2794000"/>
                </a:lnTo>
                <a:lnTo>
                  <a:pt x="83231" y="2832100"/>
                </a:lnTo>
                <a:lnTo>
                  <a:pt x="96184" y="2882900"/>
                </a:lnTo>
                <a:lnTo>
                  <a:pt x="110020" y="2933700"/>
                </a:lnTo>
                <a:lnTo>
                  <a:pt x="124729" y="2971800"/>
                </a:lnTo>
                <a:lnTo>
                  <a:pt x="140300" y="3009900"/>
                </a:lnTo>
                <a:lnTo>
                  <a:pt x="156723" y="3060700"/>
                </a:lnTo>
                <a:lnTo>
                  <a:pt x="173986" y="3098800"/>
                </a:lnTo>
                <a:lnTo>
                  <a:pt x="192080" y="3149600"/>
                </a:lnTo>
                <a:lnTo>
                  <a:pt x="210994" y="3187700"/>
                </a:lnTo>
                <a:lnTo>
                  <a:pt x="230718" y="3225800"/>
                </a:lnTo>
                <a:lnTo>
                  <a:pt x="251240" y="3263900"/>
                </a:lnTo>
                <a:lnTo>
                  <a:pt x="272551" y="3302000"/>
                </a:lnTo>
                <a:lnTo>
                  <a:pt x="294640" y="3352800"/>
                </a:lnTo>
                <a:lnTo>
                  <a:pt x="317495" y="3390900"/>
                </a:lnTo>
                <a:lnTo>
                  <a:pt x="341108" y="3429000"/>
                </a:lnTo>
                <a:lnTo>
                  <a:pt x="365467" y="3467100"/>
                </a:lnTo>
                <a:lnTo>
                  <a:pt x="390561" y="3505200"/>
                </a:lnTo>
                <a:lnTo>
                  <a:pt x="416381" y="3543300"/>
                </a:lnTo>
                <a:lnTo>
                  <a:pt x="442915" y="3581400"/>
                </a:lnTo>
                <a:lnTo>
                  <a:pt x="470153" y="3606800"/>
                </a:lnTo>
                <a:lnTo>
                  <a:pt x="498085" y="3644900"/>
                </a:lnTo>
                <a:lnTo>
                  <a:pt x="526700" y="3683000"/>
                </a:lnTo>
                <a:lnTo>
                  <a:pt x="555987" y="3721100"/>
                </a:lnTo>
                <a:lnTo>
                  <a:pt x="585936" y="3746500"/>
                </a:lnTo>
                <a:lnTo>
                  <a:pt x="616537" y="3784600"/>
                </a:lnTo>
                <a:lnTo>
                  <a:pt x="647779" y="3810000"/>
                </a:lnTo>
                <a:lnTo>
                  <a:pt x="679651" y="3848100"/>
                </a:lnTo>
                <a:lnTo>
                  <a:pt x="712142" y="3873500"/>
                </a:lnTo>
                <a:lnTo>
                  <a:pt x="745243" y="3911600"/>
                </a:lnTo>
                <a:lnTo>
                  <a:pt x="778943" y="3937000"/>
                </a:lnTo>
                <a:lnTo>
                  <a:pt x="813231" y="3962400"/>
                </a:lnTo>
                <a:lnTo>
                  <a:pt x="848097" y="3987800"/>
                </a:lnTo>
                <a:lnTo>
                  <a:pt x="883529" y="4025900"/>
                </a:lnTo>
                <a:lnTo>
                  <a:pt x="919519" y="4051300"/>
                </a:lnTo>
                <a:lnTo>
                  <a:pt x="956054" y="4076700"/>
                </a:lnTo>
                <a:lnTo>
                  <a:pt x="993125" y="4102100"/>
                </a:lnTo>
                <a:lnTo>
                  <a:pt x="1068832" y="4152900"/>
                </a:lnTo>
                <a:lnTo>
                  <a:pt x="1107446" y="4165600"/>
                </a:lnTo>
                <a:lnTo>
                  <a:pt x="1186144" y="4216400"/>
                </a:lnTo>
                <a:lnTo>
                  <a:pt x="1226207" y="4229100"/>
                </a:lnTo>
                <a:lnTo>
                  <a:pt x="1266732" y="4254500"/>
                </a:lnTo>
                <a:lnTo>
                  <a:pt x="1307708" y="4267200"/>
                </a:lnTo>
                <a:lnTo>
                  <a:pt x="1349125" y="4292600"/>
                </a:lnTo>
                <a:lnTo>
                  <a:pt x="1433238" y="4318000"/>
                </a:lnTo>
                <a:lnTo>
                  <a:pt x="1475914" y="4343400"/>
                </a:lnTo>
                <a:lnTo>
                  <a:pt x="1650498" y="4394200"/>
                </a:lnTo>
                <a:lnTo>
                  <a:pt x="2665469" y="4394200"/>
                </a:lnTo>
                <a:lnTo>
                  <a:pt x="2840053" y="4343400"/>
                </a:lnTo>
                <a:lnTo>
                  <a:pt x="2882729" y="4318000"/>
                </a:lnTo>
                <a:lnTo>
                  <a:pt x="2966842" y="4292600"/>
                </a:lnTo>
                <a:lnTo>
                  <a:pt x="3008259" y="4267200"/>
                </a:lnTo>
                <a:lnTo>
                  <a:pt x="3049235" y="4254500"/>
                </a:lnTo>
                <a:lnTo>
                  <a:pt x="3089760" y="4229100"/>
                </a:lnTo>
                <a:lnTo>
                  <a:pt x="3129823" y="4216400"/>
                </a:lnTo>
                <a:lnTo>
                  <a:pt x="3208521" y="4165600"/>
                </a:lnTo>
                <a:lnTo>
                  <a:pt x="3247136" y="4152900"/>
                </a:lnTo>
                <a:lnTo>
                  <a:pt x="3322842" y="4102100"/>
                </a:lnTo>
                <a:lnTo>
                  <a:pt x="3359913" y="4076700"/>
                </a:lnTo>
                <a:lnTo>
                  <a:pt x="3396448" y="4051300"/>
                </a:lnTo>
                <a:lnTo>
                  <a:pt x="3432438" y="4025900"/>
                </a:lnTo>
                <a:lnTo>
                  <a:pt x="3467870" y="3987800"/>
                </a:lnTo>
                <a:lnTo>
                  <a:pt x="3502736" y="3962400"/>
                </a:lnTo>
                <a:lnTo>
                  <a:pt x="3537024" y="3937000"/>
                </a:lnTo>
                <a:lnTo>
                  <a:pt x="3570724" y="3911600"/>
                </a:lnTo>
                <a:lnTo>
                  <a:pt x="3603825" y="3873500"/>
                </a:lnTo>
                <a:lnTo>
                  <a:pt x="3636316" y="3848100"/>
                </a:lnTo>
                <a:lnTo>
                  <a:pt x="3668188" y="3810000"/>
                </a:lnTo>
                <a:lnTo>
                  <a:pt x="3699430" y="3784600"/>
                </a:lnTo>
                <a:lnTo>
                  <a:pt x="3730031" y="3746500"/>
                </a:lnTo>
                <a:lnTo>
                  <a:pt x="3759980" y="3721100"/>
                </a:lnTo>
                <a:lnTo>
                  <a:pt x="3789267" y="3683000"/>
                </a:lnTo>
                <a:lnTo>
                  <a:pt x="3817882" y="3644900"/>
                </a:lnTo>
                <a:lnTo>
                  <a:pt x="3845814" y="3606800"/>
                </a:lnTo>
                <a:lnTo>
                  <a:pt x="3873052" y="3581400"/>
                </a:lnTo>
                <a:lnTo>
                  <a:pt x="3899586" y="3543300"/>
                </a:lnTo>
                <a:lnTo>
                  <a:pt x="3925406" y="3505200"/>
                </a:lnTo>
                <a:lnTo>
                  <a:pt x="3950500" y="3467100"/>
                </a:lnTo>
                <a:lnTo>
                  <a:pt x="3974859" y="3429000"/>
                </a:lnTo>
                <a:lnTo>
                  <a:pt x="3998472" y="3390900"/>
                </a:lnTo>
                <a:lnTo>
                  <a:pt x="4021328" y="3352800"/>
                </a:lnTo>
                <a:lnTo>
                  <a:pt x="4043416" y="3302000"/>
                </a:lnTo>
                <a:lnTo>
                  <a:pt x="4064727" y="3263900"/>
                </a:lnTo>
                <a:lnTo>
                  <a:pt x="4085249" y="3225800"/>
                </a:lnTo>
                <a:lnTo>
                  <a:pt x="4104973" y="3187700"/>
                </a:lnTo>
                <a:lnTo>
                  <a:pt x="4123887" y="3149600"/>
                </a:lnTo>
                <a:lnTo>
                  <a:pt x="4141981" y="3098800"/>
                </a:lnTo>
                <a:lnTo>
                  <a:pt x="4159244" y="3060700"/>
                </a:lnTo>
                <a:lnTo>
                  <a:pt x="4175667" y="3009900"/>
                </a:lnTo>
                <a:lnTo>
                  <a:pt x="4191238" y="2971800"/>
                </a:lnTo>
                <a:lnTo>
                  <a:pt x="4205947" y="2933700"/>
                </a:lnTo>
                <a:lnTo>
                  <a:pt x="4219783" y="2882900"/>
                </a:lnTo>
                <a:lnTo>
                  <a:pt x="4232736" y="2832100"/>
                </a:lnTo>
                <a:lnTo>
                  <a:pt x="4244796" y="2794000"/>
                </a:lnTo>
                <a:lnTo>
                  <a:pt x="4255951" y="2743200"/>
                </a:lnTo>
                <a:lnTo>
                  <a:pt x="4266192" y="2705100"/>
                </a:lnTo>
                <a:lnTo>
                  <a:pt x="4275507" y="2654300"/>
                </a:lnTo>
                <a:lnTo>
                  <a:pt x="4283886" y="2603500"/>
                </a:lnTo>
                <a:lnTo>
                  <a:pt x="4291319" y="2565400"/>
                </a:lnTo>
                <a:lnTo>
                  <a:pt x="4297795" y="2514600"/>
                </a:lnTo>
                <a:lnTo>
                  <a:pt x="4303304" y="2463800"/>
                </a:lnTo>
                <a:lnTo>
                  <a:pt x="4307835" y="2413000"/>
                </a:lnTo>
                <a:lnTo>
                  <a:pt x="4311377" y="2374900"/>
                </a:lnTo>
                <a:lnTo>
                  <a:pt x="4313920" y="2324100"/>
                </a:lnTo>
                <a:lnTo>
                  <a:pt x="4315454" y="2273300"/>
                </a:lnTo>
                <a:lnTo>
                  <a:pt x="4315968" y="2222500"/>
                </a:lnTo>
                <a:lnTo>
                  <a:pt x="4315454" y="2171700"/>
                </a:lnTo>
                <a:lnTo>
                  <a:pt x="4313920" y="2120900"/>
                </a:lnTo>
                <a:lnTo>
                  <a:pt x="4311377" y="2082800"/>
                </a:lnTo>
                <a:lnTo>
                  <a:pt x="4307835" y="2032000"/>
                </a:lnTo>
                <a:lnTo>
                  <a:pt x="4303304" y="1981200"/>
                </a:lnTo>
                <a:lnTo>
                  <a:pt x="4297795" y="1930400"/>
                </a:lnTo>
                <a:lnTo>
                  <a:pt x="4291319" y="1879600"/>
                </a:lnTo>
                <a:lnTo>
                  <a:pt x="4283886" y="1841500"/>
                </a:lnTo>
                <a:lnTo>
                  <a:pt x="4275507" y="1790700"/>
                </a:lnTo>
                <a:lnTo>
                  <a:pt x="4266192" y="1739900"/>
                </a:lnTo>
                <a:lnTo>
                  <a:pt x="4255951" y="1701800"/>
                </a:lnTo>
                <a:lnTo>
                  <a:pt x="4244796" y="1651000"/>
                </a:lnTo>
                <a:lnTo>
                  <a:pt x="4232736" y="1612900"/>
                </a:lnTo>
                <a:lnTo>
                  <a:pt x="4219783" y="1562100"/>
                </a:lnTo>
                <a:lnTo>
                  <a:pt x="4205947" y="1524000"/>
                </a:lnTo>
                <a:lnTo>
                  <a:pt x="4191238" y="1473200"/>
                </a:lnTo>
                <a:lnTo>
                  <a:pt x="4175667" y="1435100"/>
                </a:lnTo>
                <a:lnTo>
                  <a:pt x="4159244" y="1384300"/>
                </a:lnTo>
                <a:lnTo>
                  <a:pt x="4141981" y="1346200"/>
                </a:lnTo>
                <a:lnTo>
                  <a:pt x="4123887" y="1308100"/>
                </a:lnTo>
                <a:lnTo>
                  <a:pt x="4104973" y="1257300"/>
                </a:lnTo>
                <a:lnTo>
                  <a:pt x="4085249" y="1219200"/>
                </a:lnTo>
                <a:lnTo>
                  <a:pt x="4064727" y="1181100"/>
                </a:lnTo>
                <a:lnTo>
                  <a:pt x="4043416" y="1143000"/>
                </a:lnTo>
                <a:lnTo>
                  <a:pt x="4021327" y="1104900"/>
                </a:lnTo>
                <a:lnTo>
                  <a:pt x="3998472" y="1054100"/>
                </a:lnTo>
                <a:lnTo>
                  <a:pt x="3974859" y="1016000"/>
                </a:lnTo>
                <a:lnTo>
                  <a:pt x="3950500" y="977900"/>
                </a:lnTo>
                <a:lnTo>
                  <a:pt x="3925406" y="939800"/>
                </a:lnTo>
                <a:lnTo>
                  <a:pt x="3899586" y="901700"/>
                </a:lnTo>
                <a:lnTo>
                  <a:pt x="3873052" y="876300"/>
                </a:lnTo>
                <a:lnTo>
                  <a:pt x="3845814" y="838200"/>
                </a:lnTo>
                <a:lnTo>
                  <a:pt x="3817882" y="800100"/>
                </a:lnTo>
                <a:lnTo>
                  <a:pt x="3789267" y="762000"/>
                </a:lnTo>
                <a:lnTo>
                  <a:pt x="3759980" y="736600"/>
                </a:lnTo>
                <a:lnTo>
                  <a:pt x="3730031" y="698500"/>
                </a:lnTo>
                <a:lnTo>
                  <a:pt x="3699430" y="660400"/>
                </a:lnTo>
                <a:lnTo>
                  <a:pt x="3668188" y="635000"/>
                </a:lnTo>
                <a:lnTo>
                  <a:pt x="3636316" y="596900"/>
                </a:lnTo>
                <a:lnTo>
                  <a:pt x="3603825" y="571500"/>
                </a:lnTo>
                <a:lnTo>
                  <a:pt x="3570724" y="533400"/>
                </a:lnTo>
                <a:lnTo>
                  <a:pt x="3537024" y="508000"/>
                </a:lnTo>
                <a:lnTo>
                  <a:pt x="3502736" y="482600"/>
                </a:lnTo>
                <a:lnTo>
                  <a:pt x="3467870" y="457200"/>
                </a:lnTo>
                <a:lnTo>
                  <a:pt x="3432438" y="419100"/>
                </a:lnTo>
                <a:lnTo>
                  <a:pt x="3396448" y="393700"/>
                </a:lnTo>
                <a:lnTo>
                  <a:pt x="3359913" y="368300"/>
                </a:lnTo>
                <a:lnTo>
                  <a:pt x="3285246" y="317500"/>
                </a:lnTo>
                <a:lnTo>
                  <a:pt x="3247135" y="304800"/>
                </a:lnTo>
                <a:lnTo>
                  <a:pt x="3169413" y="254000"/>
                </a:lnTo>
                <a:lnTo>
                  <a:pt x="3129823" y="228600"/>
                </a:lnTo>
                <a:lnTo>
                  <a:pt x="3089760" y="215900"/>
                </a:lnTo>
                <a:lnTo>
                  <a:pt x="3049235" y="190500"/>
                </a:lnTo>
                <a:lnTo>
                  <a:pt x="3008259" y="177800"/>
                </a:lnTo>
                <a:lnTo>
                  <a:pt x="2966842" y="152400"/>
                </a:lnTo>
                <a:lnTo>
                  <a:pt x="2840053" y="114300"/>
                </a:lnTo>
                <a:lnTo>
                  <a:pt x="2796978" y="88900"/>
                </a:lnTo>
                <a:lnTo>
                  <a:pt x="2665469" y="50800"/>
                </a:lnTo>
                <a:close/>
              </a:path>
              <a:path w="4316095" h="4445000">
                <a:moveTo>
                  <a:pt x="2530752" y="25400"/>
                </a:moveTo>
                <a:lnTo>
                  <a:pt x="1785215" y="25400"/>
                </a:lnTo>
                <a:lnTo>
                  <a:pt x="1695061" y="50800"/>
                </a:lnTo>
                <a:lnTo>
                  <a:pt x="2620906" y="50800"/>
                </a:lnTo>
                <a:lnTo>
                  <a:pt x="2530752" y="25400"/>
                </a:lnTo>
                <a:close/>
              </a:path>
              <a:path w="4316095" h="4445000">
                <a:moveTo>
                  <a:pt x="2439298" y="12700"/>
                </a:moveTo>
                <a:lnTo>
                  <a:pt x="1876669" y="12700"/>
                </a:lnTo>
                <a:lnTo>
                  <a:pt x="1830785" y="25400"/>
                </a:lnTo>
                <a:lnTo>
                  <a:pt x="2485182" y="25400"/>
                </a:lnTo>
                <a:lnTo>
                  <a:pt x="2439298" y="12700"/>
                </a:lnTo>
                <a:close/>
              </a:path>
              <a:path w="4316095" h="4445000">
                <a:moveTo>
                  <a:pt x="2346629" y="0"/>
                </a:moveTo>
                <a:lnTo>
                  <a:pt x="1969338" y="0"/>
                </a:lnTo>
                <a:lnTo>
                  <a:pt x="1922857" y="12700"/>
                </a:lnTo>
                <a:lnTo>
                  <a:pt x="2393110" y="12700"/>
                </a:lnTo>
                <a:lnTo>
                  <a:pt x="2346629" y="0"/>
                </a:lnTo>
                <a:close/>
              </a:path>
            </a:pathLst>
          </a:custGeom>
          <a:solidFill>
            <a:srgbClr val="F2A4D1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8434" y="356552"/>
            <a:ext cx="10586218" cy="6144895"/>
          </a:xfrm>
          <a:custGeom>
            <a:avLst/>
            <a:gdLst/>
            <a:ahLst/>
            <a:cxnLst/>
            <a:rect l="l" t="t" r="r" b="b"/>
            <a:pathLst>
              <a:path w="10183495" h="6144895">
                <a:moveTo>
                  <a:pt x="0" y="6144768"/>
                </a:moveTo>
                <a:lnTo>
                  <a:pt x="10183368" y="6144768"/>
                </a:lnTo>
                <a:lnTo>
                  <a:pt x="10183368" y="0"/>
                </a:lnTo>
                <a:lnTo>
                  <a:pt x="0" y="0"/>
                </a:lnTo>
                <a:lnTo>
                  <a:pt x="0" y="614476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32623" y="3082924"/>
            <a:ext cx="3226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有認識的店家</a:t>
            </a:r>
            <a:endParaRPr sz="36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73607" y="573150"/>
            <a:ext cx="5361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有認識的店家嗎</a:t>
            </a:r>
          </a:p>
        </p:txBody>
      </p:sp>
      <p:sp>
        <p:nvSpPr>
          <p:cNvPr id="8" name="object 8"/>
          <p:cNvSpPr/>
          <p:nvPr/>
        </p:nvSpPr>
        <p:spPr>
          <a:xfrm>
            <a:off x="2002535" y="1734311"/>
            <a:ext cx="4322445" cy="4483735"/>
          </a:xfrm>
          <a:custGeom>
            <a:avLst/>
            <a:gdLst/>
            <a:ahLst/>
            <a:cxnLst/>
            <a:rect l="l" t="t" r="r" b="b"/>
            <a:pathLst>
              <a:path w="4322445" h="4483735">
                <a:moveTo>
                  <a:pt x="2145791" y="0"/>
                </a:moveTo>
                <a:lnTo>
                  <a:pt x="2098412" y="877"/>
                </a:lnTo>
                <a:lnTo>
                  <a:pt x="2051288" y="2803"/>
                </a:lnTo>
                <a:lnTo>
                  <a:pt x="2004430" y="5766"/>
                </a:lnTo>
                <a:lnTo>
                  <a:pt x="1957847" y="9754"/>
                </a:lnTo>
                <a:lnTo>
                  <a:pt x="1911550" y="14758"/>
                </a:lnTo>
                <a:lnTo>
                  <a:pt x="1865550" y="20766"/>
                </a:lnTo>
                <a:lnTo>
                  <a:pt x="1819857" y="27768"/>
                </a:lnTo>
                <a:lnTo>
                  <a:pt x="1774480" y="35753"/>
                </a:lnTo>
                <a:lnTo>
                  <a:pt x="1729432" y="44709"/>
                </a:lnTo>
                <a:lnTo>
                  <a:pt x="1684721" y="54626"/>
                </a:lnTo>
                <a:lnTo>
                  <a:pt x="1640359" y="65494"/>
                </a:lnTo>
                <a:lnTo>
                  <a:pt x="1596355" y="77301"/>
                </a:lnTo>
                <a:lnTo>
                  <a:pt x="1552720" y="90036"/>
                </a:lnTo>
                <a:lnTo>
                  <a:pt x="1509465" y="103690"/>
                </a:lnTo>
                <a:lnTo>
                  <a:pt x="1466600" y="118250"/>
                </a:lnTo>
                <a:lnTo>
                  <a:pt x="1424134" y="133706"/>
                </a:lnTo>
                <a:lnTo>
                  <a:pt x="1382079" y="150047"/>
                </a:lnTo>
                <a:lnTo>
                  <a:pt x="1340445" y="167263"/>
                </a:lnTo>
                <a:lnTo>
                  <a:pt x="1299243" y="185343"/>
                </a:lnTo>
                <a:lnTo>
                  <a:pt x="1258482" y="204275"/>
                </a:lnTo>
                <a:lnTo>
                  <a:pt x="1218173" y="224049"/>
                </a:lnTo>
                <a:lnTo>
                  <a:pt x="1178326" y="244654"/>
                </a:lnTo>
                <a:lnTo>
                  <a:pt x="1138952" y="266079"/>
                </a:lnTo>
                <a:lnTo>
                  <a:pt x="1100061" y="288314"/>
                </a:lnTo>
                <a:lnTo>
                  <a:pt x="1061663" y="311347"/>
                </a:lnTo>
                <a:lnTo>
                  <a:pt x="1023769" y="335168"/>
                </a:lnTo>
                <a:lnTo>
                  <a:pt x="986390" y="359766"/>
                </a:lnTo>
                <a:lnTo>
                  <a:pt x="949535" y="385130"/>
                </a:lnTo>
                <a:lnTo>
                  <a:pt x="913214" y="411249"/>
                </a:lnTo>
                <a:lnTo>
                  <a:pt x="877439" y="438113"/>
                </a:lnTo>
                <a:lnTo>
                  <a:pt x="842220" y="465710"/>
                </a:lnTo>
                <a:lnTo>
                  <a:pt x="807567" y="494030"/>
                </a:lnTo>
                <a:lnTo>
                  <a:pt x="773490" y="523062"/>
                </a:lnTo>
                <a:lnTo>
                  <a:pt x="740000" y="552795"/>
                </a:lnTo>
                <a:lnTo>
                  <a:pt x="707107" y="583218"/>
                </a:lnTo>
                <a:lnTo>
                  <a:pt x="674821" y="614321"/>
                </a:lnTo>
                <a:lnTo>
                  <a:pt x="643153" y="646092"/>
                </a:lnTo>
                <a:lnTo>
                  <a:pt x="612113" y="678521"/>
                </a:lnTo>
                <a:lnTo>
                  <a:pt x="581712" y="711597"/>
                </a:lnTo>
                <a:lnTo>
                  <a:pt x="551960" y="745309"/>
                </a:lnTo>
                <a:lnTo>
                  <a:pt x="522867" y="779646"/>
                </a:lnTo>
                <a:lnTo>
                  <a:pt x="494444" y="814598"/>
                </a:lnTo>
                <a:lnTo>
                  <a:pt x="466701" y="850153"/>
                </a:lnTo>
                <a:lnTo>
                  <a:pt x="439648" y="886301"/>
                </a:lnTo>
                <a:lnTo>
                  <a:pt x="413296" y="923031"/>
                </a:lnTo>
                <a:lnTo>
                  <a:pt x="387655" y="960333"/>
                </a:lnTo>
                <a:lnTo>
                  <a:pt x="362736" y="998194"/>
                </a:lnTo>
                <a:lnTo>
                  <a:pt x="338548" y="1036605"/>
                </a:lnTo>
                <a:lnTo>
                  <a:pt x="315103" y="1075554"/>
                </a:lnTo>
                <a:lnTo>
                  <a:pt x="292410" y="1115031"/>
                </a:lnTo>
                <a:lnTo>
                  <a:pt x="270480" y="1155025"/>
                </a:lnTo>
                <a:lnTo>
                  <a:pt x="249324" y="1195526"/>
                </a:lnTo>
                <a:lnTo>
                  <a:pt x="228951" y="1236521"/>
                </a:lnTo>
                <a:lnTo>
                  <a:pt x="209372" y="1278001"/>
                </a:lnTo>
                <a:lnTo>
                  <a:pt x="190597" y="1319955"/>
                </a:lnTo>
                <a:lnTo>
                  <a:pt x="172638" y="1362371"/>
                </a:lnTo>
                <a:lnTo>
                  <a:pt x="155503" y="1405239"/>
                </a:lnTo>
                <a:lnTo>
                  <a:pt x="139204" y="1448549"/>
                </a:lnTo>
                <a:lnTo>
                  <a:pt x="123751" y="1492288"/>
                </a:lnTo>
                <a:lnTo>
                  <a:pt x="109154" y="1536448"/>
                </a:lnTo>
                <a:lnTo>
                  <a:pt x="95424" y="1581015"/>
                </a:lnTo>
                <a:lnTo>
                  <a:pt x="82571" y="1625981"/>
                </a:lnTo>
                <a:lnTo>
                  <a:pt x="70605" y="1671333"/>
                </a:lnTo>
                <a:lnTo>
                  <a:pt x="59537" y="1717062"/>
                </a:lnTo>
                <a:lnTo>
                  <a:pt x="49377" y="1763156"/>
                </a:lnTo>
                <a:lnTo>
                  <a:pt x="40135" y="1809604"/>
                </a:lnTo>
                <a:lnTo>
                  <a:pt x="31822" y="1856396"/>
                </a:lnTo>
                <a:lnTo>
                  <a:pt x="24448" y="1903521"/>
                </a:lnTo>
                <a:lnTo>
                  <a:pt x="18024" y="1950968"/>
                </a:lnTo>
                <a:lnTo>
                  <a:pt x="12560" y="1998726"/>
                </a:lnTo>
                <a:lnTo>
                  <a:pt x="8066" y="2046784"/>
                </a:lnTo>
                <a:lnTo>
                  <a:pt x="4552" y="2095132"/>
                </a:lnTo>
                <a:lnTo>
                  <a:pt x="2030" y="2143758"/>
                </a:lnTo>
                <a:lnTo>
                  <a:pt x="509" y="2192652"/>
                </a:lnTo>
                <a:lnTo>
                  <a:pt x="0" y="2241804"/>
                </a:lnTo>
                <a:lnTo>
                  <a:pt x="514" y="2291202"/>
                </a:lnTo>
                <a:lnTo>
                  <a:pt x="2049" y="2340339"/>
                </a:lnTo>
                <a:lnTo>
                  <a:pt x="4596" y="2389204"/>
                </a:lnTo>
                <a:lnTo>
                  <a:pt x="8143" y="2437786"/>
                </a:lnTo>
                <a:lnTo>
                  <a:pt x="12680" y="2486074"/>
                </a:lnTo>
                <a:lnTo>
                  <a:pt x="18196" y="2534058"/>
                </a:lnTo>
                <a:lnTo>
                  <a:pt x="24680" y="2581726"/>
                </a:lnTo>
                <a:lnTo>
                  <a:pt x="32123" y="2629067"/>
                </a:lnTo>
                <a:lnTo>
                  <a:pt x="40514" y="2676071"/>
                </a:lnTo>
                <a:lnTo>
                  <a:pt x="49841" y="2722726"/>
                </a:lnTo>
                <a:lnTo>
                  <a:pt x="60095" y="2769021"/>
                </a:lnTo>
                <a:lnTo>
                  <a:pt x="71266" y="2814947"/>
                </a:lnTo>
                <a:lnTo>
                  <a:pt x="83341" y="2860490"/>
                </a:lnTo>
                <a:lnTo>
                  <a:pt x="96312" y="2905642"/>
                </a:lnTo>
                <a:lnTo>
                  <a:pt x="110166" y="2950390"/>
                </a:lnTo>
                <a:lnTo>
                  <a:pt x="124895" y="2994725"/>
                </a:lnTo>
                <a:lnTo>
                  <a:pt x="140487" y="3038634"/>
                </a:lnTo>
                <a:lnTo>
                  <a:pt x="156932" y="3082107"/>
                </a:lnTo>
                <a:lnTo>
                  <a:pt x="174218" y="3125133"/>
                </a:lnTo>
                <a:lnTo>
                  <a:pt x="192337" y="3167701"/>
                </a:lnTo>
                <a:lnTo>
                  <a:pt x="211276" y="3209800"/>
                </a:lnTo>
                <a:lnTo>
                  <a:pt x="231027" y="3251419"/>
                </a:lnTo>
                <a:lnTo>
                  <a:pt x="251577" y="3292548"/>
                </a:lnTo>
                <a:lnTo>
                  <a:pt x="272916" y="3333175"/>
                </a:lnTo>
                <a:lnTo>
                  <a:pt x="295035" y="3373289"/>
                </a:lnTo>
                <a:lnTo>
                  <a:pt x="317921" y="3412880"/>
                </a:lnTo>
                <a:lnTo>
                  <a:pt x="341566" y="3451936"/>
                </a:lnTo>
                <a:lnTo>
                  <a:pt x="365958" y="3490446"/>
                </a:lnTo>
                <a:lnTo>
                  <a:pt x="391087" y="3528401"/>
                </a:lnTo>
                <a:lnTo>
                  <a:pt x="416942" y="3565788"/>
                </a:lnTo>
                <a:lnTo>
                  <a:pt x="443512" y="3602596"/>
                </a:lnTo>
                <a:lnTo>
                  <a:pt x="470788" y="3638816"/>
                </a:lnTo>
                <a:lnTo>
                  <a:pt x="498758" y="3674435"/>
                </a:lnTo>
                <a:lnTo>
                  <a:pt x="527412" y="3709443"/>
                </a:lnTo>
                <a:lnTo>
                  <a:pt x="556740" y="3743829"/>
                </a:lnTo>
                <a:lnTo>
                  <a:pt x="586730" y="3777583"/>
                </a:lnTo>
                <a:lnTo>
                  <a:pt x="617373" y="3810692"/>
                </a:lnTo>
                <a:lnTo>
                  <a:pt x="648658" y="3843146"/>
                </a:lnTo>
                <a:lnTo>
                  <a:pt x="680574" y="3874935"/>
                </a:lnTo>
                <a:lnTo>
                  <a:pt x="713110" y="3906047"/>
                </a:lnTo>
                <a:lnTo>
                  <a:pt x="746257" y="3936471"/>
                </a:lnTo>
                <a:lnTo>
                  <a:pt x="780004" y="3966196"/>
                </a:lnTo>
                <a:lnTo>
                  <a:pt x="814340" y="3995212"/>
                </a:lnTo>
                <a:lnTo>
                  <a:pt x="849254" y="4023508"/>
                </a:lnTo>
                <a:lnTo>
                  <a:pt x="884736" y="4051072"/>
                </a:lnTo>
                <a:lnTo>
                  <a:pt x="920776" y="4077894"/>
                </a:lnTo>
                <a:lnTo>
                  <a:pt x="957363" y="4103962"/>
                </a:lnTo>
                <a:lnTo>
                  <a:pt x="994486" y="4129266"/>
                </a:lnTo>
                <a:lnTo>
                  <a:pt x="1032135" y="4153795"/>
                </a:lnTo>
                <a:lnTo>
                  <a:pt x="1070299" y="4177538"/>
                </a:lnTo>
                <a:lnTo>
                  <a:pt x="1108968" y="4200483"/>
                </a:lnTo>
                <a:lnTo>
                  <a:pt x="1148131" y="4222621"/>
                </a:lnTo>
                <a:lnTo>
                  <a:pt x="1187778" y="4243939"/>
                </a:lnTo>
                <a:lnTo>
                  <a:pt x="1227898" y="4264428"/>
                </a:lnTo>
                <a:lnTo>
                  <a:pt x="1268480" y="4284076"/>
                </a:lnTo>
                <a:lnTo>
                  <a:pt x="1309515" y="4302872"/>
                </a:lnTo>
                <a:lnTo>
                  <a:pt x="1350991" y="4320805"/>
                </a:lnTo>
                <a:lnTo>
                  <a:pt x="1392898" y="4337865"/>
                </a:lnTo>
                <a:lnTo>
                  <a:pt x="1435225" y="4354040"/>
                </a:lnTo>
                <a:lnTo>
                  <a:pt x="1477963" y="4369320"/>
                </a:lnTo>
                <a:lnTo>
                  <a:pt x="1521099" y="4383693"/>
                </a:lnTo>
                <a:lnTo>
                  <a:pt x="1564624" y="4397148"/>
                </a:lnTo>
                <a:lnTo>
                  <a:pt x="1608528" y="4409676"/>
                </a:lnTo>
                <a:lnTo>
                  <a:pt x="1652799" y="4421264"/>
                </a:lnTo>
                <a:lnTo>
                  <a:pt x="1697427" y="4431901"/>
                </a:lnTo>
                <a:lnTo>
                  <a:pt x="1742402" y="4441578"/>
                </a:lnTo>
                <a:lnTo>
                  <a:pt x="1787713" y="4450282"/>
                </a:lnTo>
                <a:lnTo>
                  <a:pt x="1833349" y="4458003"/>
                </a:lnTo>
                <a:lnTo>
                  <a:pt x="1879300" y="4464731"/>
                </a:lnTo>
                <a:lnTo>
                  <a:pt x="1925556" y="4470453"/>
                </a:lnTo>
                <a:lnTo>
                  <a:pt x="1972106" y="4475159"/>
                </a:lnTo>
                <a:lnTo>
                  <a:pt x="2018939" y="4478839"/>
                </a:lnTo>
                <a:lnTo>
                  <a:pt x="2066044" y="4481481"/>
                </a:lnTo>
                <a:lnTo>
                  <a:pt x="2113412" y="4483074"/>
                </a:lnTo>
                <a:lnTo>
                  <a:pt x="2161031" y="4483608"/>
                </a:lnTo>
                <a:lnTo>
                  <a:pt x="2208651" y="4483074"/>
                </a:lnTo>
                <a:lnTo>
                  <a:pt x="2256019" y="4481481"/>
                </a:lnTo>
                <a:lnTo>
                  <a:pt x="2303124" y="4478839"/>
                </a:lnTo>
                <a:lnTo>
                  <a:pt x="2349957" y="4475159"/>
                </a:lnTo>
                <a:lnTo>
                  <a:pt x="2396507" y="4470453"/>
                </a:lnTo>
                <a:lnTo>
                  <a:pt x="2442763" y="4464731"/>
                </a:lnTo>
                <a:lnTo>
                  <a:pt x="2488714" y="4458003"/>
                </a:lnTo>
                <a:lnTo>
                  <a:pt x="2534350" y="4450282"/>
                </a:lnTo>
                <a:lnTo>
                  <a:pt x="2579661" y="4441578"/>
                </a:lnTo>
                <a:lnTo>
                  <a:pt x="2624636" y="4431901"/>
                </a:lnTo>
                <a:lnTo>
                  <a:pt x="2669264" y="4421264"/>
                </a:lnTo>
                <a:lnTo>
                  <a:pt x="2713535" y="4409676"/>
                </a:lnTo>
                <a:lnTo>
                  <a:pt x="2757439" y="4397148"/>
                </a:lnTo>
                <a:lnTo>
                  <a:pt x="2800964" y="4383693"/>
                </a:lnTo>
                <a:lnTo>
                  <a:pt x="2844100" y="4369320"/>
                </a:lnTo>
                <a:lnTo>
                  <a:pt x="2886838" y="4354040"/>
                </a:lnTo>
                <a:lnTo>
                  <a:pt x="2929165" y="4337865"/>
                </a:lnTo>
                <a:lnTo>
                  <a:pt x="2971072" y="4320805"/>
                </a:lnTo>
                <a:lnTo>
                  <a:pt x="3012548" y="4302872"/>
                </a:lnTo>
                <a:lnTo>
                  <a:pt x="3053583" y="4284076"/>
                </a:lnTo>
                <a:lnTo>
                  <a:pt x="3094165" y="4264428"/>
                </a:lnTo>
                <a:lnTo>
                  <a:pt x="3134285" y="4243939"/>
                </a:lnTo>
                <a:lnTo>
                  <a:pt x="3173932" y="4222621"/>
                </a:lnTo>
                <a:lnTo>
                  <a:pt x="3213095" y="4200483"/>
                </a:lnTo>
                <a:lnTo>
                  <a:pt x="3251764" y="4177538"/>
                </a:lnTo>
                <a:lnTo>
                  <a:pt x="3289928" y="4153795"/>
                </a:lnTo>
                <a:lnTo>
                  <a:pt x="3327577" y="4129266"/>
                </a:lnTo>
                <a:lnTo>
                  <a:pt x="3364700" y="4103962"/>
                </a:lnTo>
                <a:lnTo>
                  <a:pt x="3401287" y="4077894"/>
                </a:lnTo>
                <a:lnTo>
                  <a:pt x="3437327" y="4051072"/>
                </a:lnTo>
                <a:lnTo>
                  <a:pt x="3472809" y="4023508"/>
                </a:lnTo>
                <a:lnTo>
                  <a:pt x="3507723" y="3995212"/>
                </a:lnTo>
                <a:lnTo>
                  <a:pt x="3542059" y="3966196"/>
                </a:lnTo>
                <a:lnTo>
                  <a:pt x="3575806" y="3936471"/>
                </a:lnTo>
                <a:lnTo>
                  <a:pt x="3608953" y="3906047"/>
                </a:lnTo>
                <a:lnTo>
                  <a:pt x="3641489" y="3874935"/>
                </a:lnTo>
                <a:lnTo>
                  <a:pt x="3673405" y="3843146"/>
                </a:lnTo>
                <a:lnTo>
                  <a:pt x="3704690" y="3810692"/>
                </a:lnTo>
                <a:lnTo>
                  <a:pt x="3735333" y="3777583"/>
                </a:lnTo>
                <a:lnTo>
                  <a:pt x="3765323" y="3743829"/>
                </a:lnTo>
                <a:lnTo>
                  <a:pt x="3794651" y="3709443"/>
                </a:lnTo>
                <a:lnTo>
                  <a:pt x="3823305" y="3674435"/>
                </a:lnTo>
                <a:lnTo>
                  <a:pt x="3851275" y="3638816"/>
                </a:lnTo>
                <a:lnTo>
                  <a:pt x="3878551" y="3602596"/>
                </a:lnTo>
                <a:lnTo>
                  <a:pt x="3905121" y="3565788"/>
                </a:lnTo>
                <a:lnTo>
                  <a:pt x="3930976" y="3528401"/>
                </a:lnTo>
                <a:lnTo>
                  <a:pt x="3956105" y="3490446"/>
                </a:lnTo>
                <a:lnTo>
                  <a:pt x="3980497" y="3451936"/>
                </a:lnTo>
                <a:lnTo>
                  <a:pt x="4004142" y="3412880"/>
                </a:lnTo>
                <a:lnTo>
                  <a:pt x="4027028" y="3373289"/>
                </a:lnTo>
                <a:lnTo>
                  <a:pt x="4049147" y="3333175"/>
                </a:lnTo>
                <a:lnTo>
                  <a:pt x="4070486" y="3292548"/>
                </a:lnTo>
                <a:lnTo>
                  <a:pt x="4091036" y="3251419"/>
                </a:lnTo>
                <a:lnTo>
                  <a:pt x="4110787" y="3209800"/>
                </a:lnTo>
                <a:lnTo>
                  <a:pt x="4129726" y="3167701"/>
                </a:lnTo>
                <a:lnTo>
                  <a:pt x="4147845" y="3125133"/>
                </a:lnTo>
                <a:lnTo>
                  <a:pt x="4165131" y="3082107"/>
                </a:lnTo>
                <a:lnTo>
                  <a:pt x="4181576" y="3038634"/>
                </a:lnTo>
                <a:lnTo>
                  <a:pt x="4197168" y="2994725"/>
                </a:lnTo>
                <a:lnTo>
                  <a:pt x="4211897" y="2950390"/>
                </a:lnTo>
                <a:lnTo>
                  <a:pt x="4225751" y="2905642"/>
                </a:lnTo>
                <a:lnTo>
                  <a:pt x="4238722" y="2860490"/>
                </a:lnTo>
                <a:lnTo>
                  <a:pt x="4250797" y="2814947"/>
                </a:lnTo>
                <a:lnTo>
                  <a:pt x="4261968" y="2769021"/>
                </a:lnTo>
                <a:lnTo>
                  <a:pt x="4272222" y="2722726"/>
                </a:lnTo>
                <a:lnTo>
                  <a:pt x="4281549" y="2676071"/>
                </a:lnTo>
                <a:lnTo>
                  <a:pt x="4289940" y="2629067"/>
                </a:lnTo>
                <a:lnTo>
                  <a:pt x="4297383" y="2581726"/>
                </a:lnTo>
                <a:lnTo>
                  <a:pt x="4303867" y="2534058"/>
                </a:lnTo>
                <a:lnTo>
                  <a:pt x="4309383" y="2486074"/>
                </a:lnTo>
                <a:lnTo>
                  <a:pt x="4313920" y="2437786"/>
                </a:lnTo>
                <a:lnTo>
                  <a:pt x="4317467" y="2389204"/>
                </a:lnTo>
                <a:lnTo>
                  <a:pt x="4320014" y="2340339"/>
                </a:lnTo>
                <a:lnTo>
                  <a:pt x="4321549" y="2291202"/>
                </a:lnTo>
                <a:lnTo>
                  <a:pt x="4322064" y="2241804"/>
                </a:lnTo>
                <a:lnTo>
                  <a:pt x="2161031" y="2241804"/>
                </a:lnTo>
                <a:lnTo>
                  <a:pt x="2145791" y="0"/>
                </a:lnTo>
                <a:close/>
              </a:path>
            </a:pathLst>
          </a:custGeom>
          <a:solidFill>
            <a:srgbClr val="F0879F"/>
          </a:solidFill>
        </p:spPr>
        <p:txBody>
          <a:bodyPr wrap="square" lIns="0" tIns="0" rIns="0" bIns="0" rtlCol="0"/>
          <a:lstStyle/>
          <a:p>
            <a:endParaRPr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2403" y="4814138"/>
            <a:ext cx="866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75%</a:t>
            </a:r>
            <a:endParaRPr sz="440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6129" y="2736926"/>
            <a:ext cx="866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25%</a:t>
            </a:r>
            <a:endParaRPr sz="440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84058" y="3828922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2A4D1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0718" y="3726637"/>
            <a:ext cx="3228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沒有認識的店家</a:t>
            </a:r>
            <a:endParaRPr sz="360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D276A323-4A7E-4BF9-8A8A-25B6B5CF5C81}"/>
              </a:ext>
            </a:extLst>
          </p:cNvPr>
          <p:cNvSpPr/>
          <p:nvPr/>
        </p:nvSpPr>
        <p:spPr>
          <a:xfrm>
            <a:off x="7584058" y="3200399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0879F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A3ABD5B-38A5-459C-949B-216EEED79DC4}"/>
              </a:ext>
            </a:extLst>
          </p:cNvPr>
          <p:cNvGrpSpPr/>
          <p:nvPr/>
        </p:nvGrpSpPr>
        <p:grpSpPr>
          <a:xfrm>
            <a:off x="28575" y="47528"/>
            <a:ext cx="1122426" cy="1122426"/>
            <a:chOff x="301752" y="347472"/>
            <a:chExt cx="1122426" cy="1122426"/>
          </a:xfrm>
        </p:grpSpPr>
        <p:sp>
          <p:nvSpPr>
            <p:cNvPr id="2" name="object 2"/>
            <p:cNvSpPr/>
            <p:nvPr/>
          </p:nvSpPr>
          <p:spPr>
            <a:xfrm>
              <a:off x="301752" y="347472"/>
              <a:ext cx="1122426" cy="1122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329184" y="374904"/>
              <a:ext cx="996696" cy="996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/>
          <p:nvPr/>
        </p:nvSpPr>
        <p:spPr>
          <a:xfrm>
            <a:off x="2002535" y="1745488"/>
            <a:ext cx="4316095" cy="4445000"/>
          </a:xfrm>
          <a:custGeom>
            <a:avLst/>
            <a:gdLst/>
            <a:ahLst/>
            <a:cxnLst/>
            <a:rect l="l" t="t" r="r" b="b"/>
            <a:pathLst>
              <a:path w="4316095" h="4445000">
                <a:moveTo>
                  <a:pt x="2393110" y="4432300"/>
                </a:moveTo>
                <a:lnTo>
                  <a:pt x="1922857" y="4432300"/>
                </a:lnTo>
                <a:lnTo>
                  <a:pt x="1969338" y="4445000"/>
                </a:lnTo>
                <a:lnTo>
                  <a:pt x="2346629" y="4445000"/>
                </a:lnTo>
                <a:lnTo>
                  <a:pt x="2393110" y="4432300"/>
                </a:lnTo>
                <a:close/>
              </a:path>
              <a:path w="4316095" h="4445000">
                <a:moveTo>
                  <a:pt x="2485182" y="4419600"/>
                </a:moveTo>
                <a:lnTo>
                  <a:pt x="1830785" y="4419600"/>
                </a:lnTo>
                <a:lnTo>
                  <a:pt x="1876669" y="4432300"/>
                </a:lnTo>
                <a:lnTo>
                  <a:pt x="2439298" y="4432300"/>
                </a:lnTo>
                <a:lnTo>
                  <a:pt x="2485182" y="4419600"/>
                </a:lnTo>
                <a:close/>
              </a:path>
              <a:path w="4316095" h="4445000">
                <a:moveTo>
                  <a:pt x="2620906" y="4394200"/>
                </a:moveTo>
                <a:lnTo>
                  <a:pt x="1695061" y="4394200"/>
                </a:lnTo>
                <a:lnTo>
                  <a:pt x="1785215" y="4419600"/>
                </a:lnTo>
                <a:lnTo>
                  <a:pt x="2530752" y="4419600"/>
                </a:lnTo>
                <a:lnTo>
                  <a:pt x="2620906" y="4394200"/>
                </a:lnTo>
                <a:close/>
              </a:path>
              <a:path w="4316095" h="4445000">
                <a:moveTo>
                  <a:pt x="2665469" y="50800"/>
                </a:moveTo>
                <a:lnTo>
                  <a:pt x="1650498" y="50800"/>
                </a:lnTo>
                <a:lnTo>
                  <a:pt x="1518989" y="88900"/>
                </a:lnTo>
                <a:lnTo>
                  <a:pt x="1475914" y="114300"/>
                </a:lnTo>
                <a:lnTo>
                  <a:pt x="1349125" y="152400"/>
                </a:lnTo>
                <a:lnTo>
                  <a:pt x="1307708" y="177800"/>
                </a:lnTo>
                <a:lnTo>
                  <a:pt x="1266732" y="190500"/>
                </a:lnTo>
                <a:lnTo>
                  <a:pt x="1226207" y="215900"/>
                </a:lnTo>
                <a:lnTo>
                  <a:pt x="1186144" y="228600"/>
                </a:lnTo>
                <a:lnTo>
                  <a:pt x="1146554" y="254000"/>
                </a:lnTo>
                <a:lnTo>
                  <a:pt x="1068832" y="304800"/>
                </a:lnTo>
                <a:lnTo>
                  <a:pt x="1030721" y="317500"/>
                </a:lnTo>
                <a:lnTo>
                  <a:pt x="956054" y="368300"/>
                </a:lnTo>
                <a:lnTo>
                  <a:pt x="919519" y="393700"/>
                </a:lnTo>
                <a:lnTo>
                  <a:pt x="883529" y="419100"/>
                </a:lnTo>
                <a:lnTo>
                  <a:pt x="848097" y="457200"/>
                </a:lnTo>
                <a:lnTo>
                  <a:pt x="813231" y="482600"/>
                </a:lnTo>
                <a:lnTo>
                  <a:pt x="778943" y="508000"/>
                </a:lnTo>
                <a:lnTo>
                  <a:pt x="745243" y="533400"/>
                </a:lnTo>
                <a:lnTo>
                  <a:pt x="712142" y="571500"/>
                </a:lnTo>
                <a:lnTo>
                  <a:pt x="679651" y="596900"/>
                </a:lnTo>
                <a:lnTo>
                  <a:pt x="647779" y="635000"/>
                </a:lnTo>
                <a:lnTo>
                  <a:pt x="616537" y="660400"/>
                </a:lnTo>
                <a:lnTo>
                  <a:pt x="585936" y="698500"/>
                </a:lnTo>
                <a:lnTo>
                  <a:pt x="555987" y="736600"/>
                </a:lnTo>
                <a:lnTo>
                  <a:pt x="526700" y="762000"/>
                </a:lnTo>
                <a:lnTo>
                  <a:pt x="498085" y="800100"/>
                </a:lnTo>
                <a:lnTo>
                  <a:pt x="470153" y="838200"/>
                </a:lnTo>
                <a:lnTo>
                  <a:pt x="442915" y="876300"/>
                </a:lnTo>
                <a:lnTo>
                  <a:pt x="416381" y="901700"/>
                </a:lnTo>
                <a:lnTo>
                  <a:pt x="390561" y="939800"/>
                </a:lnTo>
                <a:lnTo>
                  <a:pt x="365467" y="977900"/>
                </a:lnTo>
                <a:lnTo>
                  <a:pt x="341108" y="1016000"/>
                </a:lnTo>
                <a:lnTo>
                  <a:pt x="317495" y="1054100"/>
                </a:lnTo>
                <a:lnTo>
                  <a:pt x="294639" y="1104900"/>
                </a:lnTo>
                <a:lnTo>
                  <a:pt x="272551" y="1143000"/>
                </a:lnTo>
                <a:lnTo>
                  <a:pt x="251240" y="1181100"/>
                </a:lnTo>
                <a:lnTo>
                  <a:pt x="230718" y="1219200"/>
                </a:lnTo>
                <a:lnTo>
                  <a:pt x="210994" y="1257300"/>
                </a:lnTo>
                <a:lnTo>
                  <a:pt x="192080" y="1308100"/>
                </a:lnTo>
                <a:lnTo>
                  <a:pt x="173986" y="1346200"/>
                </a:lnTo>
                <a:lnTo>
                  <a:pt x="156723" y="1384300"/>
                </a:lnTo>
                <a:lnTo>
                  <a:pt x="140300" y="1435100"/>
                </a:lnTo>
                <a:lnTo>
                  <a:pt x="124729" y="1473200"/>
                </a:lnTo>
                <a:lnTo>
                  <a:pt x="110020" y="1524000"/>
                </a:lnTo>
                <a:lnTo>
                  <a:pt x="96184" y="1562100"/>
                </a:lnTo>
                <a:lnTo>
                  <a:pt x="83231" y="1612900"/>
                </a:lnTo>
                <a:lnTo>
                  <a:pt x="71171" y="1651000"/>
                </a:lnTo>
                <a:lnTo>
                  <a:pt x="60016" y="1701800"/>
                </a:lnTo>
                <a:lnTo>
                  <a:pt x="49775" y="1739900"/>
                </a:lnTo>
                <a:lnTo>
                  <a:pt x="40460" y="1790700"/>
                </a:lnTo>
                <a:lnTo>
                  <a:pt x="32081" y="1841500"/>
                </a:lnTo>
                <a:lnTo>
                  <a:pt x="24648" y="1879600"/>
                </a:lnTo>
                <a:lnTo>
                  <a:pt x="18172" y="1930400"/>
                </a:lnTo>
                <a:lnTo>
                  <a:pt x="12663" y="1981200"/>
                </a:lnTo>
                <a:lnTo>
                  <a:pt x="8132" y="2032000"/>
                </a:lnTo>
                <a:lnTo>
                  <a:pt x="4590" y="2082800"/>
                </a:lnTo>
                <a:lnTo>
                  <a:pt x="2047" y="2120900"/>
                </a:lnTo>
                <a:lnTo>
                  <a:pt x="513" y="2171700"/>
                </a:lnTo>
                <a:lnTo>
                  <a:pt x="0" y="2222500"/>
                </a:lnTo>
                <a:lnTo>
                  <a:pt x="513" y="2273300"/>
                </a:lnTo>
                <a:lnTo>
                  <a:pt x="2047" y="2324100"/>
                </a:lnTo>
                <a:lnTo>
                  <a:pt x="4590" y="2374900"/>
                </a:lnTo>
                <a:lnTo>
                  <a:pt x="8132" y="2413000"/>
                </a:lnTo>
                <a:lnTo>
                  <a:pt x="12663" y="2463800"/>
                </a:lnTo>
                <a:lnTo>
                  <a:pt x="18172" y="2514600"/>
                </a:lnTo>
                <a:lnTo>
                  <a:pt x="24648" y="2565400"/>
                </a:lnTo>
                <a:lnTo>
                  <a:pt x="32081" y="2603500"/>
                </a:lnTo>
                <a:lnTo>
                  <a:pt x="40460" y="2654300"/>
                </a:lnTo>
                <a:lnTo>
                  <a:pt x="49775" y="2705100"/>
                </a:lnTo>
                <a:lnTo>
                  <a:pt x="60016" y="2743200"/>
                </a:lnTo>
                <a:lnTo>
                  <a:pt x="71171" y="2794000"/>
                </a:lnTo>
                <a:lnTo>
                  <a:pt x="83231" y="2832100"/>
                </a:lnTo>
                <a:lnTo>
                  <a:pt x="96184" y="2882900"/>
                </a:lnTo>
                <a:lnTo>
                  <a:pt x="110020" y="2933700"/>
                </a:lnTo>
                <a:lnTo>
                  <a:pt x="124729" y="2971800"/>
                </a:lnTo>
                <a:lnTo>
                  <a:pt x="140300" y="3009900"/>
                </a:lnTo>
                <a:lnTo>
                  <a:pt x="156723" y="3060700"/>
                </a:lnTo>
                <a:lnTo>
                  <a:pt x="173986" y="3098800"/>
                </a:lnTo>
                <a:lnTo>
                  <a:pt x="192080" y="3149600"/>
                </a:lnTo>
                <a:lnTo>
                  <a:pt x="210994" y="3187700"/>
                </a:lnTo>
                <a:lnTo>
                  <a:pt x="230718" y="3225800"/>
                </a:lnTo>
                <a:lnTo>
                  <a:pt x="251240" y="3263900"/>
                </a:lnTo>
                <a:lnTo>
                  <a:pt x="272551" y="3302000"/>
                </a:lnTo>
                <a:lnTo>
                  <a:pt x="294640" y="3352800"/>
                </a:lnTo>
                <a:lnTo>
                  <a:pt x="317495" y="3390900"/>
                </a:lnTo>
                <a:lnTo>
                  <a:pt x="341108" y="3429000"/>
                </a:lnTo>
                <a:lnTo>
                  <a:pt x="365467" y="3467100"/>
                </a:lnTo>
                <a:lnTo>
                  <a:pt x="390561" y="3505200"/>
                </a:lnTo>
                <a:lnTo>
                  <a:pt x="416381" y="3543300"/>
                </a:lnTo>
                <a:lnTo>
                  <a:pt x="442915" y="3581400"/>
                </a:lnTo>
                <a:lnTo>
                  <a:pt x="470153" y="3606800"/>
                </a:lnTo>
                <a:lnTo>
                  <a:pt x="498085" y="3644900"/>
                </a:lnTo>
                <a:lnTo>
                  <a:pt x="526700" y="3683000"/>
                </a:lnTo>
                <a:lnTo>
                  <a:pt x="555987" y="3721100"/>
                </a:lnTo>
                <a:lnTo>
                  <a:pt x="585936" y="3746500"/>
                </a:lnTo>
                <a:lnTo>
                  <a:pt x="616537" y="3784600"/>
                </a:lnTo>
                <a:lnTo>
                  <a:pt x="647779" y="3810000"/>
                </a:lnTo>
                <a:lnTo>
                  <a:pt x="679651" y="3848100"/>
                </a:lnTo>
                <a:lnTo>
                  <a:pt x="712142" y="3873500"/>
                </a:lnTo>
                <a:lnTo>
                  <a:pt x="745243" y="3911600"/>
                </a:lnTo>
                <a:lnTo>
                  <a:pt x="778943" y="3937000"/>
                </a:lnTo>
                <a:lnTo>
                  <a:pt x="813231" y="3962400"/>
                </a:lnTo>
                <a:lnTo>
                  <a:pt x="848097" y="3987800"/>
                </a:lnTo>
                <a:lnTo>
                  <a:pt x="883529" y="4025900"/>
                </a:lnTo>
                <a:lnTo>
                  <a:pt x="919519" y="4051300"/>
                </a:lnTo>
                <a:lnTo>
                  <a:pt x="956054" y="4076700"/>
                </a:lnTo>
                <a:lnTo>
                  <a:pt x="993125" y="4102100"/>
                </a:lnTo>
                <a:lnTo>
                  <a:pt x="1068832" y="4152900"/>
                </a:lnTo>
                <a:lnTo>
                  <a:pt x="1107446" y="4165600"/>
                </a:lnTo>
                <a:lnTo>
                  <a:pt x="1186144" y="4216400"/>
                </a:lnTo>
                <a:lnTo>
                  <a:pt x="1226207" y="4229100"/>
                </a:lnTo>
                <a:lnTo>
                  <a:pt x="1266732" y="4254500"/>
                </a:lnTo>
                <a:lnTo>
                  <a:pt x="1307708" y="4267200"/>
                </a:lnTo>
                <a:lnTo>
                  <a:pt x="1349125" y="4292600"/>
                </a:lnTo>
                <a:lnTo>
                  <a:pt x="1433238" y="4318000"/>
                </a:lnTo>
                <a:lnTo>
                  <a:pt x="1475914" y="4343400"/>
                </a:lnTo>
                <a:lnTo>
                  <a:pt x="1650498" y="4394200"/>
                </a:lnTo>
                <a:lnTo>
                  <a:pt x="2665469" y="4394200"/>
                </a:lnTo>
                <a:lnTo>
                  <a:pt x="2840053" y="4343400"/>
                </a:lnTo>
                <a:lnTo>
                  <a:pt x="2882729" y="4318000"/>
                </a:lnTo>
                <a:lnTo>
                  <a:pt x="2966842" y="4292600"/>
                </a:lnTo>
                <a:lnTo>
                  <a:pt x="3008259" y="4267200"/>
                </a:lnTo>
                <a:lnTo>
                  <a:pt x="3049235" y="4254500"/>
                </a:lnTo>
                <a:lnTo>
                  <a:pt x="3089760" y="4229100"/>
                </a:lnTo>
                <a:lnTo>
                  <a:pt x="3129823" y="4216400"/>
                </a:lnTo>
                <a:lnTo>
                  <a:pt x="3208521" y="4165600"/>
                </a:lnTo>
                <a:lnTo>
                  <a:pt x="3247136" y="4152900"/>
                </a:lnTo>
                <a:lnTo>
                  <a:pt x="3322842" y="4102100"/>
                </a:lnTo>
                <a:lnTo>
                  <a:pt x="3359913" y="4076700"/>
                </a:lnTo>
                <a:lnTo>
                  <a:pt x="3396448" y="4051300"/>
                </a:lnTo>
                <a:lnTo>
                  <a:pt x="3432438" y="4025900"/>
                </a:lnTo>
                <a:lnTo>
                  <a:pt x="3467870" y="3987800"/>
                </a:lnTo>
                <a:lnTo>
                  <a:pt x="3502736" y="3962400"/>
                </a:lnTo>
                <a:lnTo>
                  <a:pt x="3537024" y="3937000"/>
                </a:lnTo>
                <a:lnTo>
                  <a:pt x="3570724" y="3911600"/>
                </a:lnTo>
                <a:lnTo>
                  <a:pt x="3603825" y="3873500"/>
                </a:lnTo>
                <a:lnTo>
                  <a:pt x="3636316" y="3848100"/>
                </a:lnTo>
                <a:lnTo>
                  <a:pt x="3668188" y="3810000"/>
                </a:lnTo>
                <a:lnTo>
                  <a:pt x="3699430" y="3784600"/>
                </a:lnTo>
                <a:lnTo>
                  <a:pt x="3730031" y="3746500"/>
                </a:lnTo>
                <a:lnTo>
                  <a:pt x="3759980" y="3721100"/>
                </a:lnTo>
                <a:lnTo>
                  <a:pt x="3789267" y="3683000"/>
                </a:lnTo>
                <a:lnTo>
                  <a:pt x="3817882" y="3644900"/>
                </a:lnTo>
                <a:lnTo>
                  <a:pt x="3845814" y="3606800"/>
                </a:lnTo>
                <a:lnTo>
                  <a:pt x="3873052" y="3581400"/>
                </a:lnTo>
                <a:lnTo>
                  <a:pt x="3899586" y="3543300"/>
                </a:lnTo>
                <a:lnTo>
                  <a:pt x="3925406" y="3505200"/>
                </a:lnTo>
                <a:lnTo>
                  <a:pt x="3950500" y="3467100"/>
                </a:lnTo>
                <a:lnTo>
                  <a:pt x="3974859" y="3429000"/>
                </a:lnTo>
                <a:lnTo>
                  <a:pt x="3998472" y="3390900"/>
                </a:lnTo>
                <a:lnTo>
                  <a:pt x="4021328" y="3352800"/>
                </a:lnTo>
                <a:lnTo>
                  <a:pt x="4043416" y="3302000"/>
                </a:lnTo>
                <a:lnTo>
                  <a:pt x="4064727" y="3263900"/>
                </a:lnTo>
                <a:lnTo>
                  <a:pt x="4085249" y="3225800"/>
                </a:lnTo>
                <a:lnTo>
                  <a:pt x="4104973" y="3187700"/>
                </a:lnTo>
                <a:lnTo>
                  <a:pt x="4123887" y="3149600"/>
                </a:lnTo>
                <a:lnTo>
                  <a:pt x="4141981" y="3098800"/>
                </a:lnTo>
                <a:lnTo>
                  <a:pt x="4159244" y="3060700"/>
                </a:lnTo>
                <a:lnTo>
                  <a:pt x="4175667" y="3009900"/>
                </a:lnTo>
                <a:lnTo>
                  <a:pt x="4191238" y="2971800"/>
                </a:lnTo>
                <a:lnTo>
                  <a:pt x="4205947" y="2933700"/>
                </a:lnTo>
                <a:lnTo>
                  <a:pt x="4219783" y="2882900"/>
                </a:lnTo>
                <a:lnTo>
                  <a:pt x="4232736" y="2832100"/>
                </a:lnTo>
                <a:lnTo>
                  <a:pt x="4244796" y="2794000"/>
                </a:lnTo>
                <a:lnTo>
                  <a:pt x="4255951" y="2743200"/>
                </a:lnTo>
                <a:lnTo>
                  <a:pt x="4266192" y="2705100"/>
                </a:lnTo>
                <a:lnTo>
                  <a:pt x="4275507" y="2654300"/>
                </a:lnTo>
                <a:lnTo>
                  <a:pt x="4283886" y="2603500"/>
                </a:lnTo>
                <a:lnTo>
                  <a:pt x="4291319" y="2565400"/>
                </a:lnTo>
                <a:lnTo>
                  <a:pt x="4297795" y="2514600"/>
                </a:lnTo>
                <a:lnTo>
                  <a:pt x="4303304" y="2463800"/>
                </a:lnTo>
                <a:lnTo>
                  <a:pt x="4307835" y="2413000"/>
                </a:lnTo>
                <a:lnTo>
                  <a:pt x="4311377" y="2374900"/>
                </a:lnTo>
                <a:lnTo>
                  <a:pt x="4313920" y="2324100"/>
                </a:lnTo>
                <a:lnTo>
                  <a:pt x="4315454" y="2273300"/>
                </a:lnTo>
                <a:lnTo>
                  <a:pt x="4315968" y="2222500"/>
                </a:lnTo>
                <a:lnTo>
                  <a:pt x="4315454" y="2171700"/>
                </a:lnTo>
                <a:lnTo>
                  <a:pt x="4313920" y="2120900"/>
                </a:lnTo>
                <a:lnTo>
                  <a:pt x="4311377" y="2082800"/>
                </a:lnTo>
                <a:lnTo>
                  <a:pt x="4307835" y="2032000"/>
                </a:lnTo>
                <a:lnTo>
                  <a:pt x="4303304" y="1981200"/>
                </a:lnTo>
                <a:lnTo>
                  <a:pt x="4297795" y="1930400"/>
                </a:lnTo>
                <a:lnTo>
                  <a:pt x="4291319" y="1879600"/>
                </a:lnTo>
                <a:lnTo>
                  <a:pt x="4283886" y="1841500"/>
                </a:lnTo>
                <a:lnTo>
                  <a:pt x="4275507" y="1790700"/>
                </a:lnTo>
                <a:lnTo>
                  <a:pt x="4266192" y="1739900"/>
                </a:lnTo>
                <a:lnTo>
                  <a:pt x="4255951" y="1701800"/>
                </a:lnTo>
                <a:lnTo>
                  <a:pt x="4244796" y="1651000"/>
                </a:lnTo>
                <a:lnTo>
                  <a:pt x="4232736" y="1612900"/>
                </a:lnTo>
                <a:lnTo>
                  <a:pt x="4219783" y="1562100"/>
                </a:lnTo>
                <a:lnTo>
                  <a:pt x="4205947" y="1524000"/>
                </a:lnTo>
                <a:lnTo>
                  <a:pt x="4191238" y="1473200"/>
                </a:lnTo>
                <a:lnTo>
                  <a:pt x="4175667" y="1435100"/>
                </a:lnTo>
                <a:lnTo>
                  <a:pt x="4159244" y="1384300"/>
                </a:lnTo>
                <a:lnTo>
                  <a:pt x="4141981" y="1346200"/>
                </a:lnTo>
                <a:lnTo>
                  <a:pt x="4123887" y="1308100"/>
                </a:lnTo>
                <a:lnTo>
                  <a:pt x="4104973" y="1257300"/>
                </a:lnTo>
                <a:lnTo>
                  <a:pt x="4085249" y="1219200"/>
                </a:lnTo>
                <a:lnTo>
                  <a:pt x="4064727" y="1181100"/>
                </a:lnTo>
                <a:lnTo>
                  <a:pt x="4043416" y="1143000"/>
                </a:lnTo>
                <a:lnTo>
                  <a:pt x="4021327" y="1104900"/>
                </a:lnTo>
                <a:lnTo>
                  <a:pt x="3998472" y="1054100"/>
                </a:lnTo>
                <a:lnTo>
                  <a:pt x="3974859" y="1016000"/>
                </a:lnTo>
                <a:lnTo>
                  <a:pt x="3950500" y="977900"/>
                </a:lnTo>
                <a:lnTo>
                  <a:pt x="3925406" y="939800"/>
                </a:lnTo>
                <a:lnTo>
                  <a:pt x="3899586" y="901700"/>
                </a:lnTo>
                <a:lnTo>
                  <a:pt x="3873052" y="876300"/>
                </a:lnTo>
                <a:lnTo>
                  <a:pt x="3845814" y="838200"/>
                </a:lnTo>
                <a:lnTo>
                  <a:pt x="3817882" y="800100"/>
                </a:lnTo>
                <a:lnTo>
                  <a:pt x="3789267" y="762000"/>
                </a:lnTo>
                <a:lnTo>
                  <a:pt x="3759980" y="736600"/>
                </a:lnTo>
                <a:lnTo>
                  <a:pt x="3730031" y="698500"/>
                </a:lnTo>
                <a:lnTo>
                  <a:pt x="3699430" y="660400"/>
                </a:lnTo>
                <a:lnTo>
                  <a:pt x="3668188" y="635000"/>
                </a:lnTo>
                <a:lnTo>
                  <a:pt x="3636316" y="596900"/>
                </a:lnTo>
                <a:lnTo>
                  <a:pt x="3603825" y="571500"/>
                </a:lnTo>
                <a:lnTo>
                  <a:pt x="3570724" y="533400"/>
                </a:lnTo>
                <a:lnTo>
                  <a:pt x="3537024" y="508000"/>
                </a:lnTo>
                <a:lnTo>
                  <a:pt x="3502736" y="482600"/>
                </a:lnTo>
                <a:lnTo>
                  <a:pt x="3467870" y="457200"/>
                </a:lnTo>
                <a:lnTo>
                  <a:pt x="3432438" y="419100"/>
                </a:lnTo>
                <a:lnTo>
                  <a:pt x="3396448" y="393700"/>
                </a:lnTo>
                <a:lnTo>
                  <a:pt x="3359913" y="368300"/>
                </a:lnTo>
                <a:lnTo>
                  <a:pt x="3285246" y="317500"/>
                </a:lnTo>
                <a:lnTo>
                  <a:pt x="3247135" y="304800"/>
                </a:lnTo>
                <a:lnTo>
                  <a:pt x="3169413" y="254000"/>
                </a:lnTo>
                <a:lnTo>
                  <a:pt x="3129823" y="228600"/>
                </a:lnTo>
                <a:lnTo>
                  <a:pt x="3089760" y="215900"/>
                </a:lnTo>
                <a:lnTo>
                  <a:pt x="3049235" y="190500"/>
                </a:lnTo>
                <a:lnTo>
                  <a:pt x="3008259" y="177800"/>
                </a:lnTo>
                <a:lnTo>
                  <a:pt x="2966842" y="152400"/>
                </a:lnTo>
                <a:lnTo>
                  <a:pt x="2840053" y="114300"/>
                </a:lnTo>
                <a:lnTo>
                  <a:pt x="2796978" y="88900"/>
                </a:lnTo>
                <a:lnTo>
                  <a:pt x="2665469" y="50800"/>
                </a:lnTo>
                <a:close/>
              </a:path>
              <a:path w="4316095" h="4445000">
                <a:moveTo>
                  <a:pt x="2530752" y="25400"/>
                </a:moveTo>
                <a:lnTo>
                  <a:pt x="1785215" y="25400"/>
                </a:lnTo>
                <a:lnTo>
                  <a:pt x="1695061" y="50800"/>
                </a:lnTo>
                <a:lnTo>
                  <a:pt x="2620906" y="50800"/>
                </a:lnTo>
                <a:lnTo>
                  <a:pt x="2530752" y="25400"/>
                </a:lnTo>
                <a:close/>
              </a:path>
              <a:path w="4316095" h="4445000">
                <a:moveTo>
                  <a:pt x="2439298" y="12700"/>
                </a:moveTo>
                <a:lnTo>
                  <a:pt x="1876669" y="12700"/>
                </a:lnTo>
                <a:lnTo>
                  <a:pt x="1830785" y="25400"/>
                </a:lnTo>
                <a:lnTo>
                  <a:pt x="2485182" y="25400"/>
                </a:lnTo>
                <a:lnTo>
                  <a:pt x="2439298" y="12700"/>
                </a:lnTo>
                <a:close/>
              </a:path>
              <a:path w="4316095" h="4445000">
                <a:moveTo>
                  <a:pt x="2346629" y="0"/>
                </a:moveTo>
                <a:lnTo>
                  <a:pt x="1969338" y="0"/>
                </a:lnTo>
                <a:lnTo>
                  <a:pt x="1922857" y="12700"/>
                </a:lnTo>
                <a:lnTo>
                  <a:pt x="2393110" y="12700"/>
                </a:lnTo>
                <a:lnTo>
                  <a:pt x="234662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3000"/>
            </a:schemeClr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8434" y="356552"/>
            <a:ext cx="10586218" cy="6144895"/>
          </a:xfrm>
          <a:custGeom>
            <a:avLst/>
            <a:gdLst/>
            <a:ahLst/>
            <a:cxnLst/>
            <a:rect l="l" t="t" r="r" b="b"/>
            <a:pathLst>
              <a:path w="10183495" h="6144895">
                <a:moveTo>
                  <a:pt x="0" y="6144768"/>
                </a:moveTo>
                <a:lnTo>
                  <a:pt x="10183368" y="6144768"/>
                </a:lnTo>
                <a:lnTo>
                  <a:pt x="10183368" y="0"/>
                </a:lnTo>
                <a:lnTo>
                  <a:pt x="0" y="0"/>
                </a:lnTo>
                <a:lnTo>
                  <a:pt x="0" y="614476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3648" y="667512"/>
            <a:ext cx="994266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6000" dirty="0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買東西的時候會跟店家聊天嗎</a:t>
            </a:r>
            <a:endParaRPr sz="60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2535" y="1734311"/>
            <a:ext cx="4322445" cy="4483735"/>
          </a:xfrm>
          <a:custGeom>
            <a:avLst/>
            <a:gdLst/>
            <a:ahLst/>
            <a:cxnLst/>
            <a:rect l="l" t="t" r="r" b="b"/>
            <a:pathLst>
              <a:path w="4322445" h="4483735">
                <a:moveTo>
                  <a:pt x="2145791" y="0"/>
                </a:moveTo>
                <a:lnTo>
                  <a:pt x="2098412" y="877"/>
                </a:lnTo>
                <a:lnTo>
                  <a:pt x="2051288" y="2803"/>
                </a:lnTo>
                <a:lnTo>
                  <a:pt x="2004430" y="5766"/>
                </a:lnTo>
                <a:lnTo>
                  <a:pt x="1957847" y="9754"/>
                </a:lnTo>
                <a:lnTo>
                  <a:pt x="1911550" y="14758"/>
                </a:lnTo>
                <a:lnTo>
                  <a:pt x="1865550" y="20766"/>
                </a:lnTo>
                <a:lnTo>
                  <a:pt x="1819857" y="27768"/>
                </a:lnTo>
                <a:lnTo>
                  <a:pt x="1774480" y="35753"/>
                </a:lnTo>
                <a:lnTo>
                  <a:pt x="1729432" y="44709"/>
                </a:lnTo>
                <a:lnTo>
                  <a:pt x="1684721" y="54626"/>
                </a:lnTo>
                <a:lnTo>
                  <a:pt x="1640359" y="65494"/>
                </a:lnTo>
                <a:lnTo>
                  <a:pt x="1596355" y="77301"/>
                </a:lnTo>
                <a:lnTo>
                  <a:pt x="1552720" y="90036"/>
                </a:lnTo>
                <a:lnTo>
                  <a:pt x="1509465" y="103690"/>
                </a:lnTo>
                <a:lnTo>
                  <a:pt x="1466600" y="118250"/>
                </a:lnTo>
                <a:lnTo>
                  <a:pt x="1424134" y="133706"/>
                </a:lnTo>
                <a:lnTo>
                  <a:pt x="1382079" y="150047"/>
                </a:lnTo>
                <a:lnTo>
                  <a:pt x="1340445" y="167263"/>
                </a:lnTo>
                <a:lnTo>
                  <a:pt x="1299243" y="185343"/>
                </a:lnTo>
                <a:lnTo>
                  <a:pt x="1258482" y="204275"/>
                </a:lnTo>
                <a:lnTo>
                  <a:pt x="1218173" y="224049"/>
                </a:lnTo>
                <a:lnTo>
                  <a:pt x="1178326" y="244654"/>
                </a:lnTo>
                <a:lnTo>
                  <a:pt x="1138952" y="266079"/>
                </a:lnTo>
                <a:lnTo>
                  <a:pt x="1100061" y="288314"/>
                </a:lnTo>
                <a:lnTo>
                  <a:pt x="1061663" y="311347"/>
                </a:lnTo>
                <a:lnTo>
                  <a:pt x="1023769" y="335168"/>
                </a:lnTo>
                <a:lnTo>
                  <a:pt x="986390" y="359766"/>
                </a:lnTo>
                <a:lnTo>
                  <a:pt x="949535" y="385130"/>
                </a:lnTo>
                <a:lnTo>
                  <a:pt x="913214" y="411249"/>
                </a:lnTo>
                <a:lnTo>
                  <a:pt x="877439" y="438113"/>
                </a:lnTo>
                <a:lnTo>
                  <a:pt x="842220" y="465710"/>
                </a:lnTo>
                <a:lnTo>
                  <a:pt x="807567" y="494030"/>
                </a:lnTo>
                <a:lnTo>
                  <a:pt x="773490" y="523062"/>
                </a:lnTo>
                <a:lnTo>
                  <a:pt x="740000" y="552795"/>
                </a:lnTo>
                <a:lnTo>
                  <a:pt x="707107" y="583218"/>
                </a:lnTo>
                <a:lnTo>
                  <a:pt x="674821" y="614321"/>
                </a:lnTo>
                <a:lnTo>
                  <a:pt x="643153" y="646092"/>
                </a:lnTo>
                <a:lnTo>
                  <a:pt x="612113" y="678521"/>
                </a:lnTo>
                <a:lnTo>
                  <a:pt x="581712" y="711597"/>
                </a:lnTo>
                <a:lnTo>
                  <a:pt x="551960" y="745309"/>
                </a:lnTo>
                <a:lnTo>
                  <a:pt x="522867" y="779646"/>
                </a:lnTo>
                <a:lnTo>
                  <a:pt x="494444" y="814598"/>
                </a:lnTo>
                <a:lnTo>
                  <a:pt x="466701" y="850153"/>
                </a:lnTo>
                <a:lnTo>
                  <a:pt x="439648" y="886301"/>
                </a:lnTo>
                <a:lnTo>
                  <a:pt x="413296" y="923031"/>
                </a:lnTo>
                <a:lnTo>
                  <a:pt x="387655" y="960333"/>
                </a:lnTo>
                <a:lnTo>
                  <a:pt x="362736" y="998194"/>
                </a:lnTo>
                <a:lnTo>
                  <a:pt x="338548" y="1036605"/>
                </a:lnTo>
                <a:lnTo>
                  <a:pt x="315103" y="1075554"/>
                </a:lnTo>
                <a:lnTo>
                  <a:pt x="292410" y="1115031"/>
                </a:lnTo>
                <a:lnTo>
                  <a:pt x="270480" y="1155025"/>
                </a:lnTo>
                <a:lnTo>
                  <a:pt x="249324" y="1195526"/>
                </a:lnTo>
                <a:lnTo>
                  <a:pt x="228951" y="1236521"/>
                </a:lnTo>
                <a:lnTo>
                  <a:pt x="209372" y="1278001"/>
                </a:lnTo>
                <a:lnTo>
                  <a:pt x="190597" y="1319955"/>
                </a:lnTo>
                <a:lnTo>
                  <a:pt x="172638" y="1362371"/>
                </a:lnTo>
                <a:lnTo>
                  <a:pt x="155503" y="1405239"/>
                </a:lnTo>
                <a:lnTo>
                  <a:pt x="139204" y="1448549"/>
                </a:lnTo>
                <a:lnTo>
                  <a:pt x="123751" y="1492288"/>
                </a:lnTo>
                <a:lnTo>
                  <a:pt x="109154" y="1536448"/>
                </a:lnTo>
                <a:lnTo>
                  <a:pt x="95424" y="1581015"/>
                </a:lnTo>
                <a:lnTo>
                  <a:pt x="82571" y="1625981"/>
                </a:lnTo>
                <a:lnTo>
                  <a:pt x="70605" y="1671333"/>
                </a:lnTo>
                <a:lnTo>
                  <a:pt x="59537" y="1717062"/>
                </a:lnTo>
                <a:lnTo>
                  <a:pt x="49377" y="1763156"/>
                </a:lnTo>
                <a:lnTo>
                  <a:pt x="40135" y="1809604"/>
                </a:lnTo>
                <a:lnTo>
                  <a:pt x="31822" y="1856396"/>
                </a:lnTo>
                <a:lnTo>
                  <a:pt x="24448" y="1903521"/>
                </a:lnTo>
                <a:lnTo>
                  <a:pt x="18024" y="1950968"/>
                </a:lnTo>
                <a:lnTo>
                  <a:pt x="12560" y="1998726"/>
                </a:lnTo>
                <a:lnTo>
                  <a:pt x="8066" y="2046784"/>
                </a:lnTo>
                <a:lnTo>
                  <a:pt x="4552" y="2095132"/>
                </a:lnTo>
                <a:lnTo>
                  <a:pt x="2030" y="2143758"/>
                </a:lnTo>
                <a:lnTo>
                  <a:pt x="509" y="2192652"/>
                </a:lnTo>
                <a:lnTo>
                  <a:pt x="0" y="2241804"/>
                </a:lnTo>
                <a:lnTo>
                  <a:pt x="514" y="2291202"/>
                </a:lnTo>
                <a:lnTo>
                  <a:pt x="2049" y="2340339"/>
                </a:lnTo>
                <a:lnTo>
                  <a:pt x="4596" y="2389204"/>
                </a:lnTo>
                <a:lnTo>
                  <a:pt x="8143" y="2437786"/>
                </a:lnTo>
                <a:lnTo>
                  <a:pt x="12680" y="2486074"/>
                </a:lnTo>
                <a:lnTo>
                  <a:pt x="18196" y="2534058"/>
                </a:lnTo>
                <a:lnTo>
                  <a:pt x="24680" y="2581726"/>
                </a:lnTo>
                <a:lnTo>
                  <a:pt x="32123" y="2629067"/>
                </a:lnTo>
                <a:lnTo>
                  <a:pt x="40514" y="2676071"/>
                </a:lnTo>
                <a:lnTo>
                  <a:pt x="49841" y="2722726"/>
                </a:lnTo>
                <a:lnTo>
                  <a:pt x="60095" y="2769021"/>
                </a:lnTo>
                <a:lnTo>
                  <a:pt x="71266" y="2814947"/>
                </a:lnTo>
                <a:lnTo>
                  <a:pt x="83341" y="2860490"/>
                </a:lnTo>
                <a:lnTo>
                  <a:pt x="96312" y="2905642"/>
                </a:lnTo>
                <a:lnTo>
                  <a:pt x="110166" y="2950390"/>
                </a:lnTo>
                <a:lnTo>
                  <a:pt x="124895" y="2994725"/>
                </a:lnTo>
                <a:lnTo>
                  <a:pt x="140487" y="3038634"/>
                </a:lnTo>
                <a:lnTo>
                  <a:pt x="156932" y="3082107"/>
                </a:lnTo>
                <a:lnTo>
                  <a:pt x="174218" y="3125133"/>
                </a:lnTo>
                <a:lnTo>
                  <a:pt x="192337" y="3167701"/>
                </a:lnTo>
                <a:lnTo>
                  <a:pt x="211276" y="3209800"/>
                </a:lnTo>
                <a:lnTo>
                  <a:pt x="231027" y="3251419"/>
                </a:lnTo>
                <a:lnTo>
                  <a:pt x="251577" y="3292548"/>
                </a:lnTo>
                <a:lnTo>
                  <a:pt x="272916" y="3333175"/>
                </a:lnTo>
                <a:lnTo>
                  <a:pt x="295035" y="3373289"/>
                </a:lnTo>
                <a:lnTo>
                  <a:pt x="317921" y="3412880"/>
                </a:lnTo>
                <a:lnTo>
                  <a:pt x="341566" y="3451936"/>
                </a:lnTo>
                <a:lnTo>
                  <a:pt x="365958" y="3490446"/>
                </a:lnTo>
                <a:lnTo>
                  <a:pt x="391087" y="3528401"/>
                </a:lnTo>
                <a:lnTo>
                  <a:pt x="416942" y="3565788"/>
                </a:lnTo>
                <a:lnTo>
                  <a:pt x="443512" y="3602596"/>
                </a:lnTo>
                <a:lnTo>
                  <a:pt x="470788" y="3638816"/>
                </a:lnTo>
                <a:lnTo>
                  <a:pt x="498758" y="3674435"/>
                </a:lnTo>
                <a:lnTo>
                  <a:pt x="527412" y="3709443"/>
                </a:lnTo>
                <a:lnTo>
                  <a:pt x="556740" y="3743829"/>
                </a:lnTo>
                <a:lnTo>
                  <a:pt x="586730" y="3777583"/>
                </a:lnTo>
                <a:lnTo>
                  <a:pt x="617373" y="3810692"/>
                </a:lnTo>
                <a:lnTo>
                  <a:pt x="648658" y="3843146"/>
                </a:lnTo>
                <a:lnTo>
                  <a:pt x="680574" y="3874935"/>
                </a:lnTo>
                <a:lnTo>
                  <a:pt x="713110" y="3906047"/>
                </a:lnTo>
                <a:lnTo>
                  <a:pt x="746257" y="3936471"/>
                </a:lnTo>
                <a:lnTo>
                  <a:pt x="780004" y="3966196"/>
                </a:lnTo>
                <a:lnTo>
                  <a:pt x="814340" y="3995212"/>
                </a:lnTo>
                <a:lnTo>
                  <a:pt x="849254" y="4023508"/>
                </a:lnTo>
                <a:lnTo>
                  <a:pt x="884736" y="4051072"/>
                </a:lnTo>
                <a:lnTo>
                  <a:pt x="920776" y="4077894"/>
                </a:lnTo>
                <a:lnTo>
                  <a:pt x="957363" y="4103962"/>
                </a:lnTo>
                <a:lnTo>
                  <a:pt x="994486" y="4129266"/>
                </a:lnTo>
                <a:lnTo>
                  <a:pt x="1032135" y="4153795"/>
                </a:lnTo>
                <a:lnTo>
                  <a:pt x="1070299" y="4177538"/>
                </a:lnTo>
                <a:lnTo>
                  <a:pt x="1108968" y="4200483"/>
                </a:lnTo>
                <a:lnTo>
                  <a:pt x="1148131" y="4222621"/>
                </a:lnTo>
                <a:lnTo>
                  <a:pt x="1187778" y="4243939"/>
                </a:lnTo>
                <a:lnTo>
                  <a:pt x="1227898" y="4264428"/>
                </a:lnTo>
                <a:lnTo>
                  <a:pt x="1268480" y="4284076"/>
                </a:lnTo>
                <a:lnTo>
                  <a:pt x="1309515" y="4302872"/>
                </a:lnTo>
                <a:lnTo>
                  <a:pt x="1350991" y="4320805"/>
                </a:lnTo>
                <a:lnTo>
                  <a:pt x="1392898" y="4337865"/>
                </a:lnTo>
                <a:lnTo>
                  <a:pt x="1435225" y="4354040"/>
                </a:lnTo>
                <a:lnTo>
                  <a:pt x="1477963" y="4369320"/>
                </a:lnTo>
                <a:lnTo>
                  <a:pt x="1521099" y="4383693"/>
                </a:lnTo>
                <a:lnTo>
                  <a:pt x="1564624" y="4397148"/>
                </a:lnTo>
                <a:lnTo>
                  <a:pt x="1608528" y="4409676"/>
                </a:lnTo>
                <a:lnTo>
                  <a:pt x="1652799" y="4421264"/>
                </a:lnTo>
                <a:lnTo>
                  <a:pt x="1697427" y="4431901"/>
                </a:lnTo>
                <a:lnTo>
                  <a:pt x="1742402" y="4441578"/>
                </a:lnTo>
                <a:lnTo>
                  <a:pt x="1787713" y="4450282"/>
                </a:lnTo>
                <a:lnTo>
                  <a:pt x="1833349" y="4458003"/>
                </a:lnTo>
                <a:lnTo>
                  <a:pt x="1879300" y="4464731"/>
                </a:lnTo>
                <a:lnTo>
                  <a:pt x="1925556" y="4470453"/>
                </a:lnTo>
                <a:lnTo>
                  <a:pt x="1972106" y="4475159"/>
                </a:lnTo>
                <a:lnTo>
                  <a:pt x="2018939" y="4478839"/>
                </a:lnTo>
                <a:lnTo>
                  <a:pt x="2066044" y="4481481"/>
                </a:lnTo>
                <a:lnTo>
                  <a:pt x="2113412" y="4483074"/>
                </a:lnTo>
                <a:lnTo>
                  <a:pt x="2161031" y="4483608"/>
                </a:lnTo>
                <a:lnTo>
                  <a:pt x="2208651" y="4483074"/>
                </a:lnTo>
                <a:lnTo>
                  <a:pt x="2256019" y="4481481"/>
                </a:lnTo>
                <a:lnTo>
                  <a:pt x="2303124" y="4478839"/>
                </a:lnTo>
                <a:lnTo>
                  <a:pt x="2349957" y="4475159"/>
                </a:lnTo>
                <a:lnTo>
                  <a:pt x="2396507" y="4470453"/>
                </a:lnTo>
                <a:lnTo>
                  <a:pt x="2442763" y="4464731"/>
                </a:lnTo>
                <a:lnTo>
                  <a:pt x="2488714" y="4458003"/>
                </a:lnTo>
                <a:lnTo>
                  <a:pt x="2534350" y="4450282"/>
                </a:lnTo>
                <a:lnTo>
                  <a:pt x="2579661" y="4441578"/>
                </a:lnTo>
                <a:lnTo>
                  <a:pt x="2624636" y="4431901"/>
                </a:lnTo>
                <a:lnTo>
                  <a:pt x="2669264" y="4421264"/>
                </a:lnTo>
                <a:lnTo>
                  <a:pt x="2713535" y="4409676"/>
                </a:lnTo>
                <a:lnTo>
                  <a:pt x="2757439" y="4397148"/>
                </a:lnTo>
                <a:lnTo>
                  <a:pt x="2800964" y="4383693"/>
                </a:lnTo>
                <a:lnTo>
                  <a:pt x="2844100" y="4369320"/>
                </a:lnTo>
                <a:lnTo>
                  <a:pt x="2886838" y="4354040"/>
                </a:lnTo>
                <a:lnTo>
                  <a:pt x="2929165" y="4337865"/>
                </a:lnTo>
                <a:lnTo>
                  <a:pt x="2971072" y="4320805"/>
                </a:lnTo>
                <a:lnTo>
                  <a:pt x="3012548" y="4302872"/>
                </a:lnTo>
                <a:lnTo>
                  <a:pt x="3053583" y="4284076"/>
                </a:lnTo>
                <a:lnTo>
                  <a:pt x="3094165" y="4264428"/>
                </a:lnTo>
                <a:lnTo>
                  <a:pt x="3134285" y="4243939"/>
                </a:lnTo>
                <a:lnTo>
                  <a:pt x="3173932" y="4222621"/>
                </a:lnTo>
                <a:lnTo>
                  <a:pt x="3213095" y="4200483"/>
                </a:lnTo>
                <a:lnTo>
                  <a:pt x="3251764" y="4177538"/>
                </a:lnTo>
                <a:lnTo>
                  <a:pt x="3289928" y="4153795"/>
                </a:lnTo>
                <a:lnTo>
                  <a:pt x="3327577" y="4129266"/>
                </a:lnTo>
                <a:lnTo>
                  <a:pt x="3364700" y="4103962"/>
                </a:lnTo>
                <a:lnTo>
                  <a:pt x="3401287" y="4077894"/>
                </a:lnTo>
                <a:lnTo>
                  <a:pt x="3437327" y="4051072"/>
                </a:lnTo>
                <a:lnTo>
                  <a:pt x="3472809" y="4023508"/>
                </a:lnTo>
                <a:lnTo>
                  <a:pt x="3507723" y="3995212"/>
                </a:lnTo>
                <a:lnTo>
                  <a:pt x="3542059" y="3966196"/>
                </a:lnTo>
                <a:lnTo>
                  <a:pt x="3575806" y="3936471"/>
                </a:lnTo>
                <a:lnTo>
                  <a:pt x="3608953" y="3906047"/>
                </a:lnTo>
                <a:lnTo>
                  <a:pt x="3641489" y="3874935"/>
                </a:lnTo>
                <a:lnTo>
                  <a:pt x="3673405" y="3843146"/>
                </a:lnTo>
                <a:lnTo>
                  <a:pt x="3704690" y="3810692"/>
                </a:lnTo>
                <a:lnTo>
                  <a:pt x="3735333" y="3777583"/>
                </a:lnTo>
                <a:lnTo>
                  <a:pt x="3765323" y="3743829"/>
                </a:lnTo>
                <a:lnTo>
                  <a:pt x="3794651" y="3709443"/>
                </a:lnTo>
                <a:lnTo>
                  <a:pt x="3823305" y="3674435"/>
                </a:lnTo>
                <a:lnTo>
                  <a:pt x="3851275" y="3638816"/>
                </a:lnTo>
                <a:lnTo>
                  <a:pt x="3878551" y="3602596"/>
                </a:lnTo>
                <a:lnTo>
                  <a:pt x="3905121" y="3565788"/>
                </a:lnTo>
                <a:lnTo>
                  <a:pt x="3930976" y="3528401"/>
                </a:lnTo>
                <a:lnTo>
                  <a:pt x="3956105" y="3490446"/>
                </a:lnTo>
                <a:lnTo>
                  <a:pt x="3980497" y="3451936"/>
                </a:lnTo>
                <a:lnTo>
                  <a:pt x="4004142" y="3412880"/>
                </a:lnTo>
                <a:lnTo>
                  <a:pt x="4027028" y="3373289"/>
                </a:lnTo>
                <a:lnTo>
                  <a:pt x="4049147" y="3333175"/>
                </a:lnTo>
                <a:lnTo>
                  <a:pt x="4070486" y="3292548"/>
                </a:lnTo>
                <a:lnTo>
                  <a:pt x="4091036" y="3251419"/>
                </a:lnTo>
                <a:lnTo>
                  <a:pt x="4110787" y="3209800"/>
                </a:lnTo>
                <a:lnTo>
                  <a:pt x="4129726" y="3167701"/>
                </a:lnTo>
                <a:lnTo>
                  <a:pt x="4147845" y="3125133"/>
                </a:lnTo>
                <a:lnTo>
                  <a:pt x="4165131" y="3082107"/>
                </a:lnTo>
                <a:lnTo>
                  <a:pt x="4181576" y="3038634"/>
                </a:lnTo>
                <a:lnTo>
                  <a:pt x="4197168" y="2994725"/>
                </a:lnTo>
                <a:lnTo>
                  <a:pt x="4211897" y="2950390"/>
                </a:lnTo>
                <a:lnTo>
                  <a:pt x="4225751" y="2905642"/>
                </a:lnTo>
                <a:lnTo>
                  <a:pt x="4238722" y="2860490"/>
                </a:lnTo>
                <a:lnTo>
                  <a:pt x="4250797" y="2814947"/>
                </a:lnTo>
                <a:lnTo>
                  <a:pt x="4261968" y="2769021"/>
                </a:lnTo>
                <a:lnTo>
                  <a:pt x="4272222" y="2722726"/>
                </a:lnTo>
                <a:lnTo>
                  <a:pt x="4281549" y="2676071"/>
                </a:lnTo>
                <a:lnTo>
                  <a:pt x="4289940" y="2629067"/>
                </a:lnTo>
                <a:lnTo>
                  <a:pt x="4297383" y="2581726"/>
                </a:lnTo>
                <a:lnTo>
                  <a:pt x="4303867" y="2534058"/>
                </a:lnTo>
                <a:lnTo>
                  <a:pt x="4309383" y="2486074"/>
                </a:lnTo>
                <a:lnTo>
                  <a:pt x="4313920" y="2437786"/>
                </a:lnTo>
                <a:lnTo>
                  <a:pt x="4317467" y="2389204"/>
                </a:lnTo>
                <a:lnTo>
                  <a:pt x="4320014" y="2340339"/>
                </a:lnTo>
                <a:lnTo>
                  <a:pt x="4321549" y="2291202"/>
                </a:lnTo>
                <a:lnTo>
                  <a:pt x="4322064" y="2241804"/>
                </a:lnTo>
                <a:lnTo>
                  <a:pt x="2161031" y="2241804"/>
                </a:lnTo>
                <a:lnTo>
                  <a:pt x="2145791" y="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9354" y="4625601"/>
            <a:ext cx="866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75%</a:t>
            </a:r>
            <a:endParaRPr sz="4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6129" y="2736926"/>
            <a:ext cx="866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25%</a:t>
            </a:r>
            <a:endParaRPr sz="440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1079" y="3200399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DF7E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0718" y="3726637"/>
            <a:ext cx="3228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dirty="0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不會跟店家聊天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F9B920E6-6397-4508-8600-903D65E538CD}"/>
              </a:ext>
            </a:extLst>
          </p:cNvPr>
          <p:cNvSpPr/>
          <p:nvPr/>
        </p:nvSpPr>
        <p:spPr>
          <a:xfrm>
            <a:off x="7521079" y="3785374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EDB5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xmlns="" id="{182C400A-560B-4C15-B828-6DFB8480ACC2}"/>
              </a:ext>
            </a:extLst>
          </p:cNvPr>
          <p:cNvSpPr txBox="1"/>
          <p:nvPr/>
        </p:nvSpPr>
        <p:spPr>
          <a:xfrm>
            <a:off x="8030718" y="3082924"/>
            <a:ext cx="3228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dirty="0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會跟店家聊天</a:t>
            </a:r>
            <a:endParaRPr sz="36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53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6EFB478-AD38-44E3-9BAF-43BDBFAA3452}"/>
              </a:ext>
            </a:extLst>
          </p:cNvPr>
          <p:cNvGrpSpPr/>
          <p:nvPr/>
        </p:nvGrpSpPr>
        <p:grpSpPr>
          <a:xfrm>
            <a:off x="20954" y="64084"/>
            <a:ext cx="1122425" cy="1122426"/>
            <a:chOff x="624840" y="448055"/>
            <a:chExt cx="1122425" cy="1122426"/>
          </a:xfrm>
        </p:grpSpPr>
        <p:sp>
          <p:nvSpPr>
            <p:cNvPr id="2" name="object 2"/>
            <p:cNvSpPr/>
            <p:nvPr/>
          </p:nvSpPr>
          <p:spPr>
            <a:xfrm>
              <a:off x="624840" y="448055"/>
              <a:ext cx="1122425" cy="1122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52272" y="475487"/>
              <a:ext cx="996696" cy="996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/>
          <p:nvPr/>
        </p:nvSpPr>
        <p:spPr>
          <a:xfrm>
            <a:off x="1170812" y="475487"/>
            <a:ext cx="10612693" cy="6007735"/>
          </a:xfrm>
          <a:custGeom>
            <a:avLst/>
            <a:gdLst/>
            <a:ahLst/>
            <a:cxnLst/>
            <a:rect l="l" t="t" r="r" b="b"/>
            <a:pathLst>
              <a:path w="10015855" h="6007735">
                <a:moveTo>
                  <a:pt x="0" y="6007608"/>
                </a:moveTo>
                <a:lnTo>
                  <a:pt x="10015728" y="6007608"/>
                </a:lnTo>
                <a:lnTo>
                  <a:pt x="10015728" y="0"/>
                </a:lnTo>
                <a:lnTo>
                  <a:pt x="0" y="0"/>
                </a:lnTo>
                <a:lnTo>
                  <a:pt x="0" y="600760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278" y="1731086"/>
            <a:ext cx="4207154" cy="4394200"/>
          </a:xfrm>
          <a:custGeom>
            <a:avLst/>
            <a:gdLst/>
            <a:ahLst/>
            <a:cxnLst/>
            <a:rect l="l" t="t" r="r" b="b"/>
            <a:pathLst>
              <a:path w="3938270" h="4394200">
                <a:moveTo>
                  <a:pt x="2195461" y="4381500"/>
                </a:moveTo>
                <a:lnTo>
                  <a:pt x="1742554" y="4381500"/>
                </a:lnTo>
                <a:lnTo>
                  <a:pt x="1787287" y="4394200"/>
                </a:lnTo>
                <a:lnTo>
                  <a:pt x="2150728" y="4394200"/>
                </a:lnTo>
                <a:lnTo>
                  <a:pt x="2195461" y="4381500"/>
                </a:lnTo>
                <a:close/>
              </a:path>
              <a:path w="3938270" h="4394200">
                <a:moveTo>
                  <a:pt x="2284008" y="4368800"/>
                </a:moveTo>
                <a:lnTo>
                  <a:pt x="1654007" y="4368800"/>
                </a:lnTo>
                <a:lnTo>
                  <a:pt x="1698124" y="4381500"/>
                </a:lnTo>
                <a:lnTo>
                  <a:pt x="2239891" y="4381500"/>
                </a:lnTo>
                <a:lnTo>
                  <a:pt x="2284008" y="4368800"/>
                </a:lnTo>
                <a:close/>
              </a:path>
              <a:path w="3938270" h="4394200">
                <a:moveTo>
                  <a:pt x="2327801" y="38100"/>
                </a:moveTo>
                <a:lnTo>
                  <a:pt x="1610214" y="38100"/>
                </a:lnTo>
                <a:lnTo>
                  <a:pt x="1313699" y="127000"/>
                </a:lnTo>
                <a:lnTo>
                  <a:pt x="1272910" y="152400"/>
                </a:lnTo>
                <a:lnTo>
                  <a:pt x="1192621" y="177800"/>
                </a:lnTo>
                <a:lnTo>
                  <a:pt x="1114128" y="228600"/>
                </a:lnTo>
                <a:lnTo>
                  <a:pt x="1075584" y="241300"/>
                </a:lnTo>
                <a:lnTo>
                  <a:pt x="999955" y="292100"/>
                </a:lnTo>
                <a:lnTo>
                  <a:pt x="926349" y="342900"/>
                </a:lnTo>
                <a:lnTo>
                  <a:pt x="890332" y="368300"/>
                </a:lnTo>
                <a:lnTo>
                  <a:pt x="854856" y="393700"/>
                </a:lnTo>
                <a:lnTo>
                  <a:pt x="819930" y="419100"/>
                </a:lnTo>
                <a:lnTo>
                  <a:pt x="785566" y="444500"/>
                </a:lnTo>
                <a:lnTo>
                  <a:pt x="751776" y="469900"/>
                </a:lnTo>
                <a:lnTo>
                  <a:pt x="718571" y="508000"/>
                </a:lnTo>
                <a:lnTo>
                  <a:pt x="685963" y="533400"/>
                </a:lnTo>
                <a:lnTo>
                  <a:pt x="653961" y="571500"/>
                </a:lnTo>
                <a:lnTo>
                  <a:pt x="622579" y="596900"/>
                </a:lnTo>
                <a:lnTo>
                  <a:pt x="591827" y="635000"/>
                </a:lnTo>
                <a:lnTo>
                  <a:pt x="561716" y="660400"/>
                </a:lnTo>
                <a:lnTo>
                  <a:pt x="532258" y="698500"/>
                </a:lnTo>
                <a:lnTo>
                  <a:pt x="503465" y="736600"/>
                </a:lnTo>
                <a:lnTo>
                  <a:pt x="475347" y="774700"/>
                </a:lnTo>
                <a:lnTo>
                  <a:pt x="447916" y="812800"/>
                </a:lnTo>
                <a:lnTo>
                  <a:pt x="421183" y="838200"/>
                </a:lnTo>
                <a:lnTo>
                  <a:pt x="395159" y="876300"/>
                </a:lnTo>
                <a:lnTo>
                  <a:pt x="369856" y="914400"/>
                </a:lnTo>
                <a:lnTo>
                  <a:pt x="345285" y="965200"/>
                </a:lnTo>
                <a:lnTo>
                  <a:pt x="321458" y="1003300"/>
                </a:lnTo>
                <a:lnTo>
                  <a:pt x="298386" y="1041400"/>
                </a:lnTo>
                <a:lnTo>
                  <a:pt x="276079" y="1079500"/>
                </a:lnTo>
                <a:lnTo>
                  <a:pt x="254550" y="1117600"/>
                </a:lnTo>
                <a:lnTo>
                  <a:pt x="233810" y="1168400"/>
                </a:lnTo>
                <a:lnTo>
                  <a:pt x="213870" y="1206500"/>
                </a:lnTo>
                <a:lnTo>
                  <a:pt x="194741" y="1244600"/>
                </a:lnTo>
                <a:lnTo>
                  <a:pt x="176435" y="1295400"/>
                </a:lnTo>
                <a:lnTo>
                  <a:pt x="158964" y="1333500"/>
                </a:lnTo>
                <a:lnTo>
                  <a:pt x="142337" y="1384300"/>
                </a:lnTo>
                <a:lnTo>
                  <a:pt x="126567" y="1422400"/>
                </a:lnTo>
                <a:lnTo>
                  <a:pt x="111665" y="1473200"/>
                </a:lnTo>
                <a:lnTo>
                  <a:pt x="97643" y="1511300"/>
                </a:lnTo>
                <a:lnTo>
                  <a:pt x="84511" y="1562100"/>
                </a:lnTo>
                <a:lnTo>
                  <a:pt x="72281" y="1612900"/>
                </a:lnTo>
                <a:lnTo>
                  <a:pt x="60964" y="1663700"/>
                </a:lnTo>
                <a:lnTo>
                  <a:pt x="50572" y="1701800"/>
                </a:lnTo>
                <a:lnTo>
                  <a:pt x="41116" y="1752600"/>
                </a:lnTo>
                <a:lnTo>
                  <a:pt x="32608" y="1803400"/>
                </a:lnTo>
                <a:lnTo>
                  <a:pt x="25058" y="1854200"/>
                </a:lnTo>
                <a:lnTo>
                  <a:pt x="18478" y="1905000"/>
                </a:lnTo>
                <a:lnTo>
                  <a:pt x="12879" y="1955800"/>
                </a:lnTo>
                <a:lnTo>
                  <a:pt x="8272" y="1993900"/>
                </a:lnTo>
                <a:lnTo>
                  <a:pt x="4670" y="2044700"/>
                </a:lnTo>
                <a:lnTo>
                  <a:pt x="2083" y="2095500"/>
                </a:lnTo>
                <a:lnTo>
                  <a:pt x="522" y="2146300"/>
                </a:lnTo>
                <a:lnTo>
                  <a:pt x="0" y="2197100"/>
                </a:lnTo>
                <a:lnTo>
                  <a:pt x="522" y="2247900"/>
                </a:lnTo>
                <a:lnTo>
                  <a:pt x="2083" y="2298700"/>
                </a:lnTo>
                <a:lnTo>
                  <a:pt x="4670" y="2349500"/>
                </a:lnTo>
                <a:lnTo>
                  <a:pt x="8272" y="2400300"/>
                </a:lnTo>
                <a:lnTo>
                  <a:pt x="12879" y="2451100"/>
                </a:lnTo>
                <a:lnTo>
                  <a:pt x="18478" y="2501900"/>
                </a:lnTo>
                <a:lnTo>
                  <a:pt x="25058" y="2552700"/>
                </a:lnTo>
                <a:lnTo>
                  <a:pt x="32608" y="2603500"/>
                </a:lnTo>
                <a:lnTo>
                  <a:pt x="41116" y="2654300"/>
                </a:lnTo>
                <a:lnTo>
                  <a:pt x="50572" y="2705100"/>
                </a:lnTo>
                <a:lnTo>
                  <a:pt x="60964" y="2743200"/>
                </a:lnTo>
                <a:lnTo>
                  <a:pt x="72281" y="2794000"/>
                </a:lnTo>
                <a:lnTo>
                  <a:pt x="84511" y="2844800"/>
                </a:lnTo>
                <a:lnTo>
                  <a:pt x="97643" y="2882900"/>
                </a:lnTo>
                <a:lnTo>
                  <a:pt x="111665" y="2933700"/>
                </a:lnTo>
                <a:lnTo>
                  <a:pt x="126567" y="2984500"/>
                </a:lnTo>
                <a:lnTo>
                  <a:pt x="142337" y="3022600"/>
                </a:lnTo>
                <a:lnTo>
                  <a:pt x="158964" y="3073400"/>
                </a:lnTo>
                <a:lnTo>
                  <a:pt x="176435" y="3111500"/>
                </a:lnTo>
                <a:lnTo>
                  <a:pt x="194741" y="3162300"/>
                </a:lnTo>
                <a:lnTo>
                  <a:pt x="213870" y="3200400"/>
                </a:lnTo>
                <a:lnTo>
                  <a:pt x="233810" y="3238500"/>
                </a:lnTo>
                <a:lnTo>
                  <a:pt x="254550" y="3289300"/>
                </a:lnTo>
                <a:lnTo>
                  <a:pt x="276079" y="3327400"/>
                </a:lnTo>
                <a:lnTo>
                  <a:pt x="298386" y="3365500"/>
                </a:lnTo>
                <a:lnTo>
                  <a:pt x="321458" y="3403600"/>
                </a:lnTo>
                <a:lnTo>
                  <a:pt x="345285" y="3441700"/>
                </a:lnTo>
                <a:lnTo>
                  <a:pt x="369856" y="3479800"/>
                </a:lnTo>
                <a:lnTo>
                  <a:pt x="395159" y="3517900"/>
                </a:lnTo>
                <a:lnTo>
                  <a:pt x="421183" y="3556000"/>
                </a:lnTo>
                <a:lnTo>
                  <a:pt x="447916" y="3594100"/>
                </a:lnTo>
                <a:lnTo>
                  <a:pt x="475347" y="3632200"/>
                </a:lnTo>
                <a:lnTo>
                  <a:pt x="503465" y="3670300"/>
                </a:lnTo>
                <a:lnTo>
                  <a:pt x="532258" y="3708400"/>
                </a:lnTo>
                <a:lnTo>
                  <a:pt x="561716" y="3733800"/>
                </a:lnTo>
                <a:lnTo>
                  <a:pt x="591827" y="3771900"/>
                </a:lnTo>
                <a:lnTo>
                  <a:pt x="622579" y="3810000"/>
                </a:lnTo>
                <a:lnTo>
                  <a:pt x="653961" y="3835400"/>
                </a:lnTo>
                <a:lnTo>
                  <a:pt x="685963" y="3873500"/>
                </a:lnTo>
                <a:lnTo>
                  <a:pt x="718571" y="3898900"/>
                </a:lnTo>
                <a:lnTo>
                  <a:pt x="751776" y="3924300"/>
                </a:lnTo>
                <a:lnTo>
                  <a:pt x="785566" y="3962400"/>
                </a:lnTo>
                <a:lnTo>
                  <a:pt x="819930" y="3987800"/>
                </a:lnTo>
                <a:lnTo>
                  <a:pt x="854856" y="4013200"/>
                </a:lnTo>
                <a:lnTo>
                  <a:pt x="890332" y="4038600"/>
                </a:lnTo>
                <a:lnTo>
                  <a:pt x="926349" y="4064000"/>
                </a:lnTo>
                <a:lnTo>
                  <a:pt x="999955" y="4114800"/>
                </a:lnTo>
                <a:lnTo>
                  <a:pt x="1075584" y="4165600"/>
                </a:lnTo>
                <a:lnTo>
                  <a:pt x="1114128" y="4178300"/>
                </a:lnTo>
                <a:lnTo>
                  <a:pt x="1192621" y="4229100"/>
                </a:lnTo>
                <a:lnTo>
                  <a:pt x="1272910" y="4254500"/>
                </a:lnTo>
                <a:lnTo>
                  <a:pt x="1313699" y="4279900"/>
                </a:lnTo>
                <a:lnTo>
                  <a:pt x="1610214" y="4368800"/>
                </a:lnTo>
                <a:lnTo>
                  <a:pt x="2327801" y="4368800"/>
                </a:lnTo>
                <a:lnTo>
                  <a:pt x="2624316" y="4279900"/>
                </a:lnTo>
                <a:lnTo>
                  <a:pt x="2665105" y="4254500"/>
                </a:lnTo>
                <a:lnTo>
                  <a:pt x="2745394" y="4229100"/>
                </a:lnTo>
                <a:lnTo>
                  <a:pt x="2823887" y="4178300"/>
                </a:lnTo>
                <a:lnTo>
                  <a:pt x="2862431" y="4165600"/>
                </a:lnTo>
                <a:lnTo>
                  <a:pt x="2938060" y="4114800"/>
                </a:lnTo>
                <a:lnTo>
                  <a:pt x="3011666" y="4064000"/>
                </a:lnTo>
                <a:lnTo>
                  <a:pt x="3047683" y="4038600"/>
                </a:lnTo>
                <a:lnTo>
                  <a:pt x="3083159" y="4013200"/>
                </a:lnTo>
                <a:lnTo>
                  <a:pt x="3118085" y="3987800"/>
                </a:lnTo>
                <a:lnTo>
                  <a:pt x="3152449" y="3962400"/>
                </a:lnTo>
                <a:lnTo>
                  <a:pt x="3186239" y="3924300"/>
                </a:lnTo>
                <a:lnTo>
                  <a:pt x="3219444" y="3898900"/>
                </a:lnTo>
                <a:lnTo>
                  <a:pt x="3252052" y="3873500"/>
                </a:lnTo>
                <a:lnTo>
                  <a:pt x="3284054" y="3835400"/>
                </a:lnTo>
                <a:lnTo>
                  <a:pt x="3315436" y="3810000"/>
                </a:lnTo>
                <a:lnTo>
                  <a:pt x="3346188" y="3771900"/>
                </a:lnTo>
                <a:lnTo>
                  <a:pt x="3376299" y="3733800"/>
                </a:lnTo>
                <a:lnTo>
                  <a:pt x="3405757" y="3708400"/>
                </a:lnTo>
                <a:lnTo>
                  <a:pt x="3434550" y="3670300"/>
                </a:lnTo>
                <a:lnTo>
                  <a:pt x="3462668" y="3632200"/>
                </a:lnTo>
                <a:lnTo>
                  <a:pt x="3490099" y="3594100"/>
                </a:lnTo>
                <a:lnTo>
                  <a:pt x="3516832" y="3556000"/>
                </a:lnTo>
                <a:lnTo>
                  <a:pt x="3542856" y="3517900"/>
                </a:lnTo>
                <a:lnTo>
                  <a:pt x="3568159" y="3479800"/>
                </a:lnTo>
                <a:lnTo>
                  <a:pt x="3592730" y="3441700"/>
                </a:lnTo>
                <a:lnTo>
                  <a:pt x="3616557" y="3403600"/>
                </a:lnTo>
                <a:lnTo>
                  <a:pt x="3639629" y="3365500"/>
                </a:lnTo>
                <a:lnTo>
                  <a:pt x="3661936" y="3327400"/>
                </a:lnTo>
                <a:lnTo>
                  <a:pt x="3683465" y="3289300"/>
                </a:lnTo>
                <a:lnTo>
                  <a:pt x="3704205" y="3238500"/>
                </a:lnTo>
                <a:lnTo>
                  <a:pt x="3724145" y="3200400"/>
                </a:lnTo>
                <a:lnTo>
                  <a:pt x="3743274" y="3162300"/>
                </a:lnTo>
                <a:lnTo>
                  <a:pt x="3761580" y="3111500"/>
                </a:lnTo>
                <a:lnTo>
                  <a:pt x="3779051" y="3073400"/>
                </a:lnTo>
                <a:lnTo>
                  <a:pt x="3795678" y="3022600"/>
                </a:lnTo>
                <a:lnTo>
                  <a:pt x="3811448" y="2984500"/>
                </a:lnTo>
                <a:lnTo>
                  <a:pt x="3826350" y="2933700"/>
                </a:lnTo>
                <a:lnTo>
                  <a:pt x="3840372" y="2882900"/>
                </a:lnTo>
                <a:lnTo>
                  <a:pt x="3853504" y="2844800"/>
                </a:lnTo>
                <a:lnTo>
                  <a:pt x="3865734" y="2794000"/>
                </a:lnTo>
                <a:lnTo>
                  <a:pt x="3877051" y="2743200"/>
                </a:lnTo>
                <a:lnTo>
                  <a:pt x="3887443" y="2705100"/>
                </a:lnTo>
                <a:lnTo>
                  <a:pt x="3896899" y="2654300"/>
                </a:lnTo>
                <a:lnTo>
                  <a:pt x="3905407" y="2603500"/>
                </a:lnTo>
                <a:lnTo>
                  <a:pt x="3912957" y="2552700"/>
                </a:lnTo>
                <a:lnTo>
                  <a:pt x="3919537" y="2501900"/>
                </a:lnTo>
                <a:lnTo>
                  <a:pt x="3925136" y="2451100"/>
                </a:lnTo>
                <a:lnTo>
                  <a:pt x="3929743" y="2400300"/>
                </a:lnTo>
                <a:lnTo>
                  <a:pt x="3933345" y="2349500"/>
                </a:lnTo>
                <a:lnTo>
                  <a:pt x="3935932" y="2298700"/>
                </a:lnTo>
                <a:lnTo>
                  <a:pt x="3937493" y="2247900"/>
                </a:lnTo>
                <a:lnTo>
                  <a:pt x="3938016" y="2197100"/>
                </a:lnTo>
                <a:lnTo>
                  <a:pt x="3937493" y="2146300"/>
                </a:lnTo>
                <a:lnTo>
                  <a:pt x="3935932" y="2095500"/>
                </a:lnTo>
                <a:lnTo>
                  <a:pt x="3933345" y="2044700"/>
                </a:lnTo>
                <a:lnTo>
                  <a:pt x="3929743" y="1993900"/>
                </a:lnTo>
                <a:lnTo>
                  <a:pt x="3925136" y="1955800"/>
                </a:lnTo>
                <a:lnTo>
                  <a:pt x="3919537" y="1905000"/>
                </a:lnTo>
                <a:lnTo>
                  <a:pt x="3912957" y="1854200"/>
                </a:lnTo>
                <a:lnTo>
                  <a:pt x="3905407" y="1803400"/>
                </a:lnTo>
                <a:lnTo>
                  <a:pt x="3896899" y="1752600"/>
                </a:lnTo>
                <a:lnTo>
                  <a:pt x="3887443" y="1701800"/>
                </a:lnTo>
                <a:lnTo>
                  <a:pt x="3877051" y="1663700"/>
                </a:lnTo>
                <a:lnTo>
                  <a:pt x="3865734" y="1612900"/>
                </a:lnTo>
                <a:lnTo>
                  <a:pt x="3853504" y="1562100"/>
                </a:lnTo>
                <a:lnTo>
                  <a:pt x="3840372" y="1511300"/>
                </a:lnTo>
                <a:lnTo>
                  <a:pt x="3826350" y="1473200"/>
                </a:lnTo>
                <a:lnTo>
                  <a:pt x="3811448" y="1422400"/>
                </a:lnTo>
                <a:lnTo>
                  <a:pt x="3795678" y="1384300"/>
                </a:lnTo>
                <a:lnTo>
                  <a:pt x="3779051" y="1333500"/>
                </a:lnTo>
                <a:lnTo>
                  <a:pt x="3761580" y="1295400"/>
                </a:lnTo>
                <a:lnTo>
                  <a:pt x="3743274" y="1244600"/>
                </a:lnTo>
                <a:lnTo>
                  <a:pt x="3724145" y="1206500"/>
                </a:lnTo>
                <a:lnTo>
                  <a:pt x="3704205" y="1168400"/>
                </a:lnTo>
                <a:lnTo>
                  <a:pt x="3683465" y="1117600"/>
                </a:lnTo>
                <a:lnTo>
                  <a:pt x="3661936" y="1079500"/>
                </a:lnTo>
                <a:lnTo>
                  <a:pt x="3639629" y="1041400"/>
                </a:lnTo>
                <a:lnTo>
                  <a:pt x="3616557" y="1003300"/>
                </a:lnTo>
                <a:lnTo>
                  <a:pt x="3592730" y="965200"/>
                </a:lnTo>
                <a:lnTo>
                  <a:pt x="3568159" y="914400"/>
                </a:lnTo>
                <a:lnTo>
                  <a:pt x="3542856" y="876300"/>
                </a:lnTo>
                <a:lnTo>
                  <a:pt x="3516832" y="838200"/>
                </a:lnTo>
                <a:lnTo>
                  <a:pt x="3490099" y="812800"/>
                </a:lnTo>
                <a:lnTo>
                  <a:pt x="3462668" y="774700"/>
                </a:lnTo>
                <a:lnTo>
                  <a:pt x="3434550" y="736600"/>
                </a:lnTo>
                <a:lnTo>
                  <a:pt x="3405757" y="698500"/>
                </a:lnTo>
                <a:lnTo>
                  <a:pt x="3376299" y="660400"/>
                </a:lnTo>
                <a:lnTo>
                  <a:pt x="3346188" y="635000"/>
                </a:lnTo>
                <a:lnTo>
                  <a:pt x="3315436" y="596900"/>
                </a:lnTo>
                <a:lnTo>
                  <a:pt x="3284054" y="571500"/>
                </a:lnTo>
                <a:lnTo>
                  <a:pt x="3252052" y="533400"/>
                </a:lnTo>
                <a:lnTo>
                  <a:pt x="3219444" y="508000"/>
                </a:lnTo>
                <a:lnTo>
                  <a:pt x="3186239" y="469900"/>
                </a:lnTo>
                <a:lnTo>
                  <a:pt x="3152449" y="444500"/>
                </a:lnTo>
                <a:lnTo>
                  <a:pt x="3118085" y="419100"/>
                </a:lnTo>
                <a:lnTo>
                  <a:pt x="3083159" y="393700"/>
                </a:lnTo>
                <a:lnTo>
                  <a:pt x="3047683" y="368300"/>
                </a:lnTo>
                <a:lnTo>
                  <a:pt x="3011666" y="342900"/>
                </a:lnTo>
                <a:lnTo>
                  <a:pt x="2938060" y="292100"/>
                </a:lnTo>
                <a:lnTo>
                  <a:pt x="2862431" y="241300"/>
                </a:lnTo>
                <a:lnTo>
                  <a:pt x="2823887" y="228600"/>
                </a:lnTo>
                <a:lnTo>
                  <a:pt x="2745394" y="177800"/>
                </a:lnTo>
                <a:lnTo>
                  <a:pt x="2665105" y="152400"/>
                </a:lnTo>
                <a:lnTo>
                  <a:pt x="2624316" y="127000"/>
                </a:lnTo>
                <a:lnTo>
                  <a:pt x="2327801" y="38100"/>
                </a:lnTo>
                <a:close/>
              </a:path>
              <a:path w="3938270" h="4394200">
                <a:moveTo>
                  <a:pt x="2239891" y="25400"/>
                </a:moveTo>
                <a:lnTo>
                  <a:pt x="1698124" y="25400"/>
                </a:lnTo>
                <a:lnTo>
                  <a:pt x="1654007" y="38100"/>
                </a:lnTo>
                <a:lnTo>
                  <a:pt x="2284008" y="38100"/>
                </a:lnTo>
                <a:lnTo>
                  <a:pt x="2239891" y="25400"/>
                </a:lnTo>
                <a:close/>
              </a:path>
              <a:path w="3938270" h="4394200">
                <a:moveTo>
                  <a:pt x="2150728" y="12700"/>
                </a:moveTo>
                <a:lnTo>
                  <a:pt x="1787287" y="12700"/>
                </a:lnTo>
                <a:lnTo>
                  <a:pt x="1742554" y="25400"/>
                </a:lnTo>
                <a:lnTo>
                  <a:pt x="2195461" y="25400"/>
                </a:lnTo>
                <a:lnTo>
                  <a:pt x="2150728" y="12700"/>
                </a:lnTo>
                <a:close/>
              </a:path>
              <a:path w="3938270" h="4394200">
                <a:moveTo>
                  <a:pt x="2014834" y="0"/>
                </a:moveTo>
                <a:lnTo>
                  <a:pt x="1923181" y="0"/>
                </a:lnTo>
                <a:lnTo>
                  <a:pt x="1877611" y="12700"/>
                </a:lnTo>
                <a:lnTo>
                  <a:pt x="2060404" y="12700"/>
                </a:lnTo>
                <a:lnTo>
                  <a:pt x="201483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4762" y="3957545"/>
            <a:ext cx="2103396" cy="2196409"/>
          </a:xfrm>
          <a:custGeom>
            <a:avLst/>
            <a:gdLst/>
            <a:ahLst/>
            <a:cxnLst/>
            <a:rect l="l" t="t" r="r" b="b"/>
            <a:pathLst>
              <a:path w="1979295" h="2193290">
                <a:moveTo>
                  <a:pt x="1979167" y="0"/>
                </a:moveTo>
                <a:lnTo>
                  <a:pt x="10160" y="0"/>
                </a:lnTo>
                <a:lnTo>
                  <a:pt x="0" y="2193010"/>
                </a:lnTo>
                <a:lnTo>
                  <a:pt x="10160" y="2193036"/>
                </a:lnTo>
                <a:lnTo>
                  <a:pt x="55986" y="2192453"/>
                </a:lnTo>
                <a:lnTo>
                  <a:pt x="101556" y="2190715"/>
                </a:lnTo>
                <a:lnTo>
                  <a:pt x="146857" y="2187833"/>
                </a:lnTo>
                <a:lnTo>
                  <a:pt x="191880" y="2183821"/>
                </a:lnTo>
                <a:lnTo>
                  <a:pt x="236613" y="2178691"/>
                </a:lnTo>
                <a:lnTo>
                  <a:pt x="281043" y="2172454"/>
                </a:lnTo>
                <a:lnTo>
                  <a:pt x="325160" y="2165125"/>
                </a:lnTo>
                <a:lnTo>
                  <a:pt x="368953" y="2156716"/>
                </a:lnTo>
                <a:lnTo>
                  <a:pt x="412410" y="2147239"/>
                </a:lnTo>
                <a:lnTo>
                  <a:pt x="455520" y="2136707"/>
                </a:lnTo>
                <a:lnTo>
                  <a:pt x="498272" y="2125132"/>
                </a:lnTo>
                <a:lnTo>
                  <a:pt x="540654" y="2112528"/>
                </a:lnTo>
                <a:lnTo>
                  <a:pt x="582655" y="2098906"/>
                </a:lnTo>
                <a:lnTo>
                  <a:pt x="624263" y="2084280"/>
                </a:lnTo>
                <a:lnTo>
                  <a:pt x="665468" y="2068661"/>
                </a:lnTo>
                <a:lnTo>
                  <a:pt x="706257" y="2052063"/>
                </a:lnTo>
                <a:lnTo>
                  <a:pt x="746621" y="2034499"/>
                </a:lnTo>
                <a:lnTo>
                  <a:pt x="786546" y="2015980"/>
                </a:lnTo>
                <a:lnTo>
                  <a:pt x="826023" y="1996520"/>
                </a:lnTo>
                <a:lnTo>
                  <a:pt x="865039" y="1976130"/>
                </a:lnTo>
                <a:lnTo>
                  <a:pt x="903583" y="1954825"/>
                </a:lnTo>
                <a:lnTo>
                  <a:pt x="941645" y="1932615"/>
                </a:lnTo>
                <a:lnTo>
                  <a:pt x="979212" y="1909515"/>
                </a:lnTo>
                <a:lnTo>
                  <a:pt x="1016274" y="1885536"/>
                </a:lnTo>
                <a:lnTo>
                  <a:pt x="1052818" y="1860691"/>
                </a:lnTo>
                <a:lnTo>
                  <a:pt x="1088835" y="1834993"/>
                </a:lnTo>
                <a:lnTo>
                  <a:pt x="1124311" y="1808455"/>
                </a:lnTo>
                <a:lnTo>
                  <a:pt x="1159237" y="1781088"/>
                </a:lnTo>
                <a:lnTo>
                  <a:pt x="1193601" y="1752906"/>
                </a:lnTo>
                <a:lnTo>
                  <a:pt x="1227391" y="1723921"/>
                </a:lnTo>
                <a:lnTo>
                  <a:pt x="1260596" y="1694146"/>
                </a:lnTo>
                <a:lnTo>
                  <a:pt x="1293204" y="1663593"/>
                </a:lnTo>
                <a:lnTo>
                  <a:pt x="1325206" y="1632275"/>
                </a:lnTo>
                <a:lnTo>
                  <a:pt x="1356588" y="1600205"/>
                </a:lnTo>
                <a:lnTo>
                  <a:pt x="1387340" y="1567395"/>
                </a:lnTo>
                <a:lnTo>
                  <a:pt x="1417451" y="1533859"/>
                </a:lnTo>
                <a:lnTo>
                  <a:pt x="1446909" y="1499607"/>
                </a:lnTo>
                <a:lnTo>
                  <a:pt x="1475702" y="1464654"/>
                </a:lnTo>
                <a:lnTo>
                  <a:pt x="1503820" y="1429011"/>
                </a:lnTo>
                <a:lnTo>
                  <a:pt x="1531251" y="1392692"/>
                </a:lnTo>
                <a:lnTo>
                  <a:pt x="1557984" y="1355709"/>
                </a:lnTo>
                <a:lnTo>
                  <a:pt x="1584008" y="1318074"/>
                </a:lnTo>
                <a:lnTo>
                  <a:pt x="1609311" y="1279801"/>
                </a:lnTo>
                <a:lnTo>
                  <a:pt x="1633882" y="1240901"/>
                </a:lnTo>
                <a:lnTo>
                  <a:pt x="1657709" y="1201388"/>
                </a:lnTo>
                <a:lnTo>
                  <a:pt x="1680781" y="1161274"/>
                </a:lnTo>
                <a:lnTo>
                  <a:pt x="1703088" y="1120571"/>
                </a:lnTo>
                <a:lnTo>
                  <a:pt x="1724617" y="1079293"/>
                </a:lnTo>
                <a:lnTo>
                  <a:pt x="1745357" y="1037451"/>
                </a:lnTo>
                <a:lnTo>
                  <a:pt x="1765297" y="995059"/>
                </a:lnTo>
                <a:lnTo>
                  <a:pt x="1784426" y="952130"/>
                </a:lnTo>
                <a:lnTo>
                  <a:pt x="1802732" y="908674"/>
                </a:lnTo>
                <a:lnTo>
                  <a:pt x="1820203" y="864707"/>
                </a:lnTo>
                <a:lnTo>
                  <a:pt x="1836830" y="820239"/>
                </a:lnTo>
                <a:lnTo>
                  <a:pt x="1852600" y="775283"/>
                </a:lnTo>
                <a:lnTo>
                  <a:pt x="1867502" y="729853"/>
                </a:lnTo>
                <a:lnTo>
                  <a:pt x="1881524" y="683961"/>
                </a:lnTo>
                <a:lnTo>
                  <a:pt x="1894656" y="637619"/>
                </a:lnTo>
                <a:lnTo>
                  <a:pt x="1906886" y="590840"/>
                </a:lnTo>
                <a:lnTo>
                  <a:pt x="1918203" y="543637"/>
                </a:lnTo>
                <a:lnTo>
                  <a:pt x="1928595" y="496022"/>
                </a:lnTo>
                <a:lnTo>
                  <a:pt x="1938051" y="448007"/>
                </a:lnTo>
                <a:lnTo>
                  <a:pt x="1946559" y="399607"/>
                </a:lnTo>
                <a:lnTo>
                  <a:pt x="1954109" y="350832"/>
                </a:lnTo>
                <a:lnTo>
                  <a:pt x="1960689" y="301696"/>
                </a:lnTo>
                <a:lnTo>
                  <a:pt x="1966288" y="252211"/>
                </a:lnTo>
                <a:lnTo>
                  <a:pt x="1970895" y="202391"/>
                </a:lnTo>
                <a:lnTo>
                  <a:pt x="1974497" y="152247"/>
                </a:lnTo>
                <a:lnTo>
                  <a:pt x="1977084" y="101792"/>
                </a:lnTo>
                <a:lnTo>
                  <a:pt x="1978645" y="51038"/>
                </a:lnTo>
                <a:lnTo>
                  <a:pt x="197916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7278" y="3936554"/>
            <a:ext cx="2116306" cy="2204085"/>
          </a:xfrm>
          <a:custGeom>
            <a:avLst/>
            <a:gdLst/>
            <a:ahLst/>
            <a:cxnLst/>
            <a:rect l="l" t="t" r="r" b="b"/>
            <a:pathLst>
              <a:path w="1987550" h="2204085">
                <a:moveTo>
                  <a:pt x="0" y="0"/>
                </a:moveTo>
                <a:lnTo>
                  <a:pt x="0" y="9144"/>
                </a:lnTo>
                <a:lnTo>
                  <a:pt x="513" y="59507"/>
                </a:lnTo>
                <a:lnTo>
                  <a:pt x="2045" y="109593"/>
                </a:lnTo>
                <a:lnTo>
                  <a:pt x="4584" y="159390"/>
                </a:lnTo>
                <a:lnTo>
                  <a:pt x="8121" y="208884"/>
                </a:lnTo>
                <a:lnTo>
                  <a:pt x="12644" y="258065"/>
                </a:lnTo>
                <a:lnTo>
                  <a:pt x="18142" y="306919"/>
                </a:lnTo>
                <a:lnTo>
                  <a:pt x="24603" y="355436"/>
                </a:lnTo>
                <a:lnTo>
                  <a:pt x="32018" y="403602"/>
                </a:lnTo>
                <a:lnTo>
                  <a:pt x="40375" y="451406"/>
                </a:lnTo>
                <a:lnTo>
                  <a:pt x="49663" y="498836"/>
                </a:lnTo>
                <a:lnTo>
                  <a:pt x="59871" y="545879"/>
                </a:lnTo>
                <a:lnTo>
                  <a:pt x="70989" y="592523"/>
                </a:lnTo>
                <a:lnTo>
                  <a:pt x="83005" y="638757"/>
                </a:lnTo>
                <a:lnTo>
                  <a:pt x="95908" y="684568"/>
                </a:lnTo>
                <a:lnTo>
                  <a:pt x="109687" y="729943"/>
                </a:lnTo>
                <a:lnTo>
                  <a:pt x="124332" y="774872"/>
                </a:lnTo>
                <a:lnTo>
                  <a:pt x="139831" y="819341"/>
                </a:lnTo>
                <a:lnTo>
                  <a:pt x="156174" y="863340"/>
                </a:lnTo>
                <a:lnTo>
                  <a:pt x="173349" y="906854"/>
                </a:lnTo>
                <a:lnTo>
                  <a:pt x="191346" y="949873"/>
                </a:lnTo>
                <a:lnTo>
                  <a:pt x="210153" y="992385"/>
                </a:lnTo>
                <a:lnTo>
                  <a:pt x="229759" y="1034377"/>
                </a:lnTo>
                <a:lnTo>
                  <a:pt x="250155" y="1075837"/>
                </a:lnTo>
                <a:lnTo>
                  <a:pt x="271328" y="1116753"/>
                </a:lnTo>
                <a:lnTo>
                  <a:pt x="293268" y="1157113"/>
                </a:lnTo>
                <a:lnTo>
                  <a:pt x="315963" y="1196905"/>
                </a:lnTo>
                <a:lnTo>
                  <a:pt x="339404" y="1236116"/>
                </a:lnTo>
                <a:lnTo>
                  <a:pt x="363578" y="1274735"/>
                </a:lnTo>
                <a:lnTo>
                  <a:pt x="388475" y="1312750"/>
                </a:lnTo>
                <a:lnTo>
                  <a:pt x="414083" y="1350148"/>
                </a:lnTo>
                <a:lnTo>
                  <a:pt x="440393" y="1386917"/>
                </a:lnTo>
                <a:lnTo>
                  <a:pt x="467393" y="1423045"/>
                </a:lnTo>
                <a:lnTo>
                  <a:pt x="495072" y="1458521"/>
                </a:lnTo>
                <a:lnTo>
                  <a:pt x="523418" y="1493331"/>
                </a:lnTo>
                <a:lnTo>
                  <a:pt x="552422" y="1527465"/>
                </a:lnTo>
                <a:lnTo>
                  <a:pt x="582072" y="1560909"/>
                </a:lnTo>
                <a:lnTo>
                  <a:pt x="612357" y="1593652"/>
                </a:lnTo>
                <a:lnTo>
                  <a:pt x="643267" y="1625681"/>
                </a:lnTo>
                <a:lnTo>
                  <a:pt x="674789" y="1656984"/>
                </a:lnTo>
                <a:lnTo>
                  <a:pt x="706914" y="1687550"/>
                </a:lnTo>
                <a:lnTo>
                  <a:pt x="739630" y="1717367"/>
                </a:lnTo>
                <a:lnTo>
                  <a:pt x="772926" y="1746421"/>
                </a:lnTo>
                <a:lnTo>
                  <a:pt x="806792" y="1774701"/>
                </a:lnTo>
                <a:lnTo>
                  <a:pt x="841216" y="1802195"/>
                </a:lnTo>
                <a:lnTo>
                  <a:pt x="876188" y="1828891"/>
                </a:lnTo>
                <a:lnTo>
                  <a:pt x="911696" y="1854777"/>
                </a:lnTo>
                <a:lnTo>
                  <a:pt x="947730" y="1879840"/>
                </a:lnTo>
                <a:lnTo>
                  <a:pt x="984278" y="1904068"/>
                </a:lnTo>
                <a:lnTo>
                  <a:pt x="1021329" y="1927450"/>
                </a:lnTo>
                <a:lnTo>
                  <a:pt x="1058874" y="1949973"/>
                </a:lnTo>
                <a:lnTo>
                  <a:pt x="1096900" y="1971625"/>
                </a:lnTo>
                <a:lnTo>
                  <a:pt x="1135397" y="1992395"/>
                </a:lnTo>
                <a:lnTo>
                  <a:pt x="1174353" y="2012269"/>
                </a:lnTo>
                <a:lnTo>
                  <a:pt x="1213758" y="2031236"/>
                </a:lnTo>
                <a:lnTo>
                  <a:pt x="1253601" y="2049283"/>
                </a:lnTo>
                <a:lnTo>
                  <a:pt x="1293871" y="2066399"/>
                </a:lnTo>
                <a:lnTo>
                  <a:pt x="1334557" y="2082572"/>
                </a:lnTo>
                <a:lnTo>
                  <a:pt x="1375648" y="2097789"/>
                </a:lnTo>
                <a:lnTo>
                  <a:pt x="1417133" y="2112038"/>
                </a:lnTo>
                <a:lnTo>
                  <a:pt x="1459000" y="2125307"/>
                </a:lnTo>
                <a:lnTo>
                  <a:pt x="1501240" y="2137585"/>
                </a:lnTo>
                <a:lnTo>
                  <a:pt x="1543841" y="2148858"/>
                </a:lnTo>
                <a:lnTo>
                  <a:pt x="1586792" y="2159115"/>
                </a:lnTo>
                <a:lnTo>
                  <a:pt x="1630082" y="2168344"/>
                </a:lnTo>
                <a:lnTo>
                  <a:pt x="1673700" y="2176533"/>
                </a:lnTo>
                <a:lnTo>
                  <a:pt x="1717635" y="2183669"/>
                </a:lnTo>
                <a:lnTo>
                  <a:pt x="1761877" y="2189740"/>
                </a:lnTo>
                <a:lnTo>
                  <a:pt x="1806414" y="2194735"/>
                </a:lnTo>
                <a:lnTo>
                  <a:pt x="1851235" y="2198640"/>
                </a:lnTo>
                <a:lnTo>
                  <a:pt x="1896330" y="2201445"/>
                </a:lnTo>
                <a:lnTo>
                  <a:pt x="1941687" y="2203137"/>
                </a:lnTo>
                <a:lnTo>
                  <a:pt x="1987296" y="2203704"/>
                </a:lnTo>
                <a:lnTo>
                  <a:pt x="1987296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C5E3B3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5660" y="2604752"/>
            <a:ext cx="1123892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5</a:t>
            </a:r>
            <a:r>
              <a:rPr lang="en-US" altLang="zh-TW"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0</a:t>
            </a: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%</a:t>
            </a:r>
            <a:endParaRPr sz="4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2396" y="4472988"/>
            <a:ext cx="1292408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25%</a:t>
            </a:r>
            <a:endParaRPr sz="4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0918" y="4472988"/>
            <a:ext cx="1221771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25%</a:t>
            </a:r>
            <a:endParaRPr sz="4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1299" y="794271"/>
            <a:ext cx="102722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會因為市場有認識的人，特別到市場買東西嗎</a:t>
            </a:r>
            <a:endParaRPr sz="40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7568" y="2756738"/>
            <a:ext cx="5188077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會因市場有認識的人而到市場買東西</a:t>
            </a:r>
            <a:endParaRPr sz="2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569" y="3491610"/>
            <a:ext cx="55118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偶爾因市場有認識的人而到市場買東西</a:t>
            </a:r>
            <a:endParaRPr sz="2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文鼎細行楷" panose="020B0609010101010101" pitchFamily="49" charset="-120"/>
              <a:ea typeface="文鼎細行楷" panose="020B0609010101010101" pitchFamily="49" charset="-12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 err="1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沒有認識的人</a:t>
            </a:r>
            <a:endParaRPr sz="2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xmlns="" id="{09554028-D872-4DAD-9A7F-79A933E785D5}"/>
              </a:ext>
            </a:extLst>
          </p:cNvPr>
          <p:cNvSpPr/>
          <p:nvPr/>
        </p:nvSpPr>
        <p:spPr>
          <a:xfrm>
            <a:off x="5922833" y="2756738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134C7980-E0A3-4C7E-B881-01DA95EB5D86}"/>
              </a:ext>
            </a:extLst>
          </p:cNvPr>
          <p:cNvSpPr/>
          <p:nvPr/>
        </p:nvSpPr>
        <p:spPr>
          <a:xfrm>
            <a:off x="5922833" y="3479354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5E3B3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xmlns="" id="{5D297E07-2E0A-40F6-A6E5-234826A2F1EE}"/>
              </a:ext>
            </a:extLst>
          </p:cNvPr>
          <p:cNvSpPr/>
          <p:nvPr/>
        </p:nvSpPr>
        <p:spPr>
          <a:xfrm>
            <a:off x="5922833" y="4201970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6EFB478-AD38-44E3-9BAF-43BDBFAA3452}"/>
              </a:ext>
            </a:extLst>
          </p:cNvPr>
          <p:cNvGrpSpPr/>
          <p:nvPr/>
        </p:nvGrpSpPr>
        <p:grpSpPr>
          <a:xfrm>
            <a:off x="20954" y="64084"/>
            <a:ext cx="1122425" cy="1122426"/>
            <a:chOff x="624840" y="448055"/>
            <a:chExt cx="1122425" cy="1122426"/>
          </a:xfrm>
        </p:grpSpPr>
        <p:sp>
          <p:nvSpPr>
            <p:cNvPr id="2" name="object 2"/>
            <p:cNvSpPr/>
            <p:nvPr/>
          </p:nvSpPr>
          <p:spPr>
            <a:xfrm>
              <a:off x="624840" y="448055"/>
              <a:ext cx="1122425" cy="1122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52272" y="475487"/>
              <a:ext cx="996696" cy="996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/>
          <p:nvPr/>
        </p:nvSpPr>
        <p:spPr>
          <a:xfrm>
            <a:off x="1170812" y="475487"/>
            <a:ext cx="10612693" cy="6007735"/>
          </a:xfrm>
          <a:custGeom>
            <a:avLst/>
            <a:gdLst/>
            <a:ahLst/>
            <a:cxnLst/>
            <a:rect l="l" t="t" r="r" b="b"/>
            <a:pathLst>
              <a:path w="10015855" h="6007735">
                <a:moveTo>
                  <a:pt x="0" y="6007608"/>
                </a:moveTo>
                <a:lnTo>
                  <a:pt x="10015728" y="6007608"/>
                </a:lnTo>
                <a:lnTo>
                  <a:pt x="10015728" y="0"/>
                </a:lnTo>
                <a:lnTo>
                  <a:pt x="0" y="0"/>
                </a:lnTo>
                <a:lnTo>
                  <a:pt x="0" y="600760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278" y="1731086"/>
            <a:ext cx="4207154" cy="4394200"/>
          </a:xfrm>
          <a:custGeom>
            <a:avLst/>
            <a:gdLst/>
            <a:ahLst/>
            <a:cxnLst/>
            <a:rect l="l" t="t" r="r" b="b"/>
            <a:pathLst>
              <a:path w="3938270" h="4394200">
                <a:moveTo>
                  <a:pt x="2195461" y="4381500"/>
                </a:moveTo>
                <a:lnTo>
                  <a:pt x="1742554" y="4381500"/>
                </a:lnTo>
                <a:lnTo>
                  <a:pt x="1787287" y="4394200"/>
                </a:lnTo>
                <a:lnTo>
                  <a:pt x="2150728" y="4394200"/>
                </a:lnTo>
                <a:lnTo>
                  <a:pt x="2195461" y="4381500"/>
                </a:lnTo>
                <a:close/>
              </a:path>
              <a:path w="3938270" h="4394200">
                <a:moveTo>
                  <a:pt x="2284008" y="4368800"/>
                </a:moveTo>
                <a:lnTo>
                  <a:pt x="1654007" y="4368800"/>
                </a:lnTo>
                <a:lnTo>
                  <a:pt x="1698124" y="4381500"/>
                </a:lnTo>
                <a:lnTo>
                  <a:pt x="2239891" y="4381500"/>
                </a:lnTo>
                <a:lnTo>
                  <a:pt x="2284008" y="4368800"/>
                </a:lnTo>
                <a:close/>
              </a:path>
              <a:path w="3938270" h="4394200">
                <a:moveTo>
                  <a:pt x="2327801" y="38100"/>
                </a:moveTo>
                <a:lnTo>
                  <a:pt x="1610214" y="38100"/>
                </a:lnTo>
                <a:lnTo>
                  <a:pt x="1313699" y="127000"/>
                </a:lnTo>
                <a:lnTo>
                  <a:pt x="1272910" y="152400"/>
                </a:lnTo>
                <a:lnTo>
                  <a:pt x="1192621" y="177800"/>
                </a:lnTo>
                <a:lnTo>
                  <a:pt x="1114128" y="228600"/>
                </a:lnTo>
                <a:lnTo>
                  <a:pt x="1075584" y="241300"/>
                </a:lnTo>
                <a:lnTo>
                  <a:pt x="999955" y="292100"/>
                </a:lnTo>
                <a:lnTo>
                  <a:pt x="926349" y="342900"/>
                </a:lnTo>
                <a:lnTo>
                  <a:pt x="890332" y="368300"/>
                </a:lnTo>
                <a:lnTo>
                  <a:pt x="854856" y="393700"/>
                </a:lnTo>
                <a:lnTo>
                  <a:pt x="819930" y="419100"/>
                </a:lnTo>
                <a:lnTo>
                  <a:pt x="785566" y="444500"/>
                </a:lnTo>
                <a:lnTo>
                  <a:pt x="751776" y="469900"/>
                </a:lnTo>
                <a:lnTo>
                  <a:pt x="718571" y="508000"/>
                </a:lnTo>
                <a:lnTo>
                  <a:pt x="685963" y="533400"/>
                </a:lnTo>
                <a:lnTo>
                  <a:pt x="653961" y="571500"/>
                </a:lnTo>
                <a:lnTo>
                  <a:pt x="622579" y="596900"/>
                </a:lnTo>
                <a:lnTo>
                  <a:pt x="591827" y="635000"/>
                </a:lnTo>
                <a:lnTo>
                  <a:pt x="561716" y="660400"/>
                </a:lnTo>
                <a:lnTo>
                  <a:pt x="532258" y="698500"/>
                </a:lnTo>
                <a:lnTo>
                  <a:pt x="503465" y="736600"/>
                </a:lnTo>
                <a:lnTo>
                  <a:pt x="475347" y="774700"/>
                </a:lnTo>
                <a:lnTo>
                  <a:pt x="447916" y="812800"/>
                </a:lnTo>
                <a:lnTo>
                  <a:pt x="421183" y="838200"/>
                </a:lnTo>
                <a:lnTo>
                  <a:pt x="395159" y="876300"/>
                </a:lnTo>
                <a:lnTo>
                  <a:pt x="369856" y="914400"/>
                </a:lnTo>
                <a:lnTo>
                  <a:pt x="345285" y="965200"/>
                </a:lnTo>
                <a:lnTo>
                  <a:pt x="321458" y="1003300"/>
                </a:lnTo>
                <a:lnTo>
                  <a:pt x="298386" y="1041400"/>
                </a:lnTo>
                <a:lnTo>
                  <a:pt x="276079" y="1079500"/>
                </a:lnTo>
                <a:lnTo>
                  <a:pt x="254550" y="1117600"/>
                </a:lnTo>
                <a:lnTo>
                  <a:pt x="233810" y="1168400"/>
                </a:lnTo>
                <a:lnTo>
                  <a:pt x="213870" y="1206500"/>
                </a:lnTo>
                <a:lnTo>
                  <a:pt x="194741" y="1244600"/>
                </a:lnTo>
                <a:lnTo>
                  <a:pt x="176435" y="1295400"/>
                </a:lnTo>
                <a:lnTo>
                  <a:pt x="158964" y="1333500"/>
                </a:lnTo>
                <a:lnTo>
                  <a:pt x="142337" y="1384300"/>
                </a:lnTo>
                <a:lnTo>
                  <a:pt x="126567" y="1422400"/>
                </a:lnTo>
                <a:lnTo>
                  <a:pt x="111665" y="1473200"/>
                </a:lnTo>
                <a:lnTo>
                  <a:pt x="97643" y="1511300"/>
                </a:lnTo>
                <a:lnTo>
                  <a:pt x="84511" y="1562100"/>
                </a:lnTo>
                <a:lnTo>
                  <a:pt x="72281" y="1612900"/>
                </a:lnTo>
                <a:lnTo>
                  <a:pt x="60964" y="1663700"/>
                </a:lnTo>
                <a:lnTo>
                  <a:pt x="50572" y="1701800"/>
                </a:lnTo>
                <a:lnTo>
                  <a:pt x="41116" y="1752600"/>
                </a:lnTo>
                <a:lnTo>
                  <a:pt x="32608" y="1803400"/>
                </a:lnTo>
                <a:lnTo>
                  <a:pt x="25058" y="1854200"/>
                </a:lnTo>
                <a:lnTo>
                  <a:pt x="18478" y="1905000"/>
                </a:lnTo>
                <a:lnTo>
                  <a:pt x="12879" y="1955800"/>
                </a:lnTo>
                <a:lnTo>
                  <a:pt x="8272" y="1993900"/>
                </a:lnTo>
                <a:lnTo>
                  <a:pt x="4670" y="2044700"/>
                </a:lnTo>
                <a:lnTo>
                  <a:pt x="2083" y="2095500"/>
                </a:lnTo>
                <a:lnTo>
                  <a:pt x="522" y="2146300"/>
                </a:lnTo>
                <a:lnTo>
                  <a:pt x="0" y="2197100"/>
                </a:lnTo>
                <a:lnTo>
                  <a:pt x="522" y="2247900"/>
                </a:lnTo>
                <a:lnTo>
                  <a:pt x="2083" y="2298700"/>
                </a:lnTo>
                <a:lnTo>
                  <a:pt x="4670" y="2349500"/>
                </a:lnTo>
                <a:lnTo>
                  <a:pt x="8272" y="2400300"/>
                </a:lnTo>
                <a:lnTo>
                  <a:pt x="12879" y="2451100"/>
                </a:lnTo>
                <a:lnTo>
                  <a:pt x="18478" y="2501900"/>
                </a:lnTo>
                <a:lnTo>
                  <a:pt x="25058" y="2552700"/>
                </a:lnTo>
                <a:lnTo>
                  <a:pt x="32608" y="2603500"/>
                </a:lnTo>
                <a:lnTo>
                  <a:pt x="41116" y="2654300"/>
                </a:lnTo>
                <a:lnTo>
                  <a:pt x="50572" y="2705100"/>
                </a:lnTo>
                <a:lnTo>
                  <a:pt x="60964" y="2743200"/>
                </a:lnTo>
                <a:lnTo>
                  <a:pt x="72281" y="2794000"/>
                </a:lnTo>
                <a:lnTo>
                  <a:pt x="84511" y="2844800"/>
                </a:lnTo>
                <a:lnTo>
                  <a:pt x="97643" y="2882900"/>
                </a:lnTo>
                <a:lnTo>
                  <a:pt x="111665" y="2933700"/>
                </a:lnTo>
                <a:lnTo>
                  <a:pt x="126567" y="2984500"/>
                </a:lnTo>
                <a:lnTo>
                  <a:pt x="142337" y="3022600"/>
                </a:lnTo>
                <a:lnTo>
                  <a:pt x="158964" y="3073400"/>
                </a:lnTo>
                <a:lnTo>
                  <a:pt x="176435" y="3111500"/>
                </a:lnTo>
                <a:lnTo>
                  <a:pt x="194741" y="3162300"/>
                </a:lnTo>
                <a:lnTo>
                  <a:pt x="213870" y="3200400"/>
                </a:lnTo>
                <a:lnTo>
                  <a:pt x="233810" y="3238500"/>
                </a:lnTo>
                <a:lnTo>
                  <a:pt x="254550" y="3289300"/>
                </a:lnTo>
                <a:lnTo>
                  <a:pt x="276079" y="3327400"/>
                </a:lnTo>
                <a:lnTo>
                  <a:pt x="298386" y="3365500"/>
                </a:lnTo>
                <a:lnTo>
                  <a:pt x="321458" y="3403600"/>
                </a:lnTo>
                <a:lnTo>
                  <a:pt x="345285" y="3441700"/>
                </a:lnTo>
                <a:lnTo>
                  <a:pt x="369856" y="3479800"/>
                </a:lnTo>
                <a:lnTo>
                  <a:pt x="395159" y="3517900"/>
                </a:lnTo>
                <a:lnTo>
                  <a:pt x="421183" y="3556000"/>
                </a:lnTo>
                <a:lnTo>
                  <a:pt x="447916" y="3594100"/>
                </a:lnTo>
                <a:lnTo>
                  <a:pt x="475347" y="3632200"/>
                </a:lnTo>
                <a:lnTo>
                  <a:pt x="503465" y="3670300"/>
                </a:lnTo>
                <a:lnTo>
                  <a:pt x="532258" y="3708400"/>
                </a:lnTo>
                <a:lnTo>
                  <a:pt x="561716" y="3733800"/>
                </a:lnTo>
                <a:lnTo>
                  <a:pt x="591827" y="3771900"/>
                </a:lnTo>
                <a:lnTo>
                  <a:pt x="622579" y="3810000"/>
                </a:lnTo>
                <a:lnTo>
                  <a:pt x="653961" y="3835400"/>
                </a:lnTo>
                <a:lnTo>
                  <a:pt x="685963" y="3873500"/>
                </a:lnTo>
                <a:lnTo>
                  <a:pt x="718571" y="3898900"/>
                </a:lnTo>
                <a:lnTo>
                  <a:pt x="751776" y="3924300"/>
                </a:lnTo>
                <a:lnTo>
                  <a:pt x="785566" y="3962400"/>
                </a:lnTo>
                <a:lnTo>
                  <a:pt x="819930" y="3987800"/>
                </a:lnTo>
                <a:lnTo>
                  <a:pt x="854856" y="4013200"/>
                </a:lnTo>
                <a:lnTo>
                  <a:pt x="890332" y="4038600"/>
                </a:lnTo>
                <a:lnTo>
                  <a:pt x="926349" y="4064000"/>
                </a:lnTo>
                <a:lnTo>
                  <a:pt x="999955" y="4114800"/>
                </a:lnTo>
                <a:lnTo>
                  <a:pt x="1075584" y="4165600"/>
                </a:lnTo>
                <a:lnTo>
                  <a:pt x="1114128" y="4178300"/>
                </a:lnTo>
                <a:lnTo>
                  <a:pt x="1192621" y="4229100"/>
                </a:lnTo>
                <a:lnTo>
                  <a:pt x="1272910" y="4254500"/>
                </a:lnTo>
                <a:lnTo>
                  <a:pt x="1313699" y="4279900"/>
                </a:lnTo>
                <a:lnTo>
                  <a:pt x="1610214" y="4368800"/>
                </a:lnTo>
                <a:lnTo>
                  <a:pt x="2327801" y="4368800"/>
                </a:lnTo>
                <a:lnTo>
                  <a:pt x="2624316" y="4279900"/>
                </a:lnTo>
                <a:lnTo>
                  <a:pt x="2665105" y="4254500"/>
                </a:lnTo>
                <a:lnTo>
                  <a:pt x="2745394" y="4229100"/>
                </a:lnTo>
                <a:lnTo>
                  <a:pt x="2823887" y="4178300"/>
                </a:lnTo>
                <a:lnTo>
                  <a:pt x="2862431" y="4165600"/>
                </a:lnTo>
                <a:lnTo>
                  <a:pt x="2938060" y="4114800"/>
                </a:lnTo>
                <a:lnTo>
                  <a:pt x="3011666" y="4064000"/>
                </a:lnTo>
                <a:lnTo>
                  <a:pt x="3047683" y="4038600"/>
                </a:lnTo>
                <a:lnTo>
                  <a:pt x="3083159" y="4013200"/>
                </a:lnTo>
                <a:lnTo>
                  <a:pt x="3118085" y="3987800"/>
                </a:lnTo>
                <a:lnTo>
                  <a:pt x="3152449" y="3962400"/>
                </a:lnTo>
                <a:lnTo>
                  <a:pt x="3186239" y="3924300"/>
                </a:lnTo>
                <a:lnTo>
                  <a:pt x="3219444" y="3898900"/>
                </a:lnTo>
                <a:lnTo>
                  <a:pt x="3252052" y="3873500"/>
                </a:lnTo>
                <a:lnTo>
                  <a:pt x="3284054" y="3835400"/>
                </a:lnTo>
                <a:lnTo>
                  <a:pt x="3315436" y="3810000"/>
                </a:lnTo>
                <a:lnTo>
                  <a:pt x="3346188" y="3771900"/>
                </a:lnTo>
                <a:lnTo>
                  <a:pt x="3376299" y="3733800"/>
                </a:lnTo>
                <a:lnTo>
                  <a:pt x="3405757" y="3708400"/>
                </a:lnTo>
                <a:lnTo>
                  <a:pt x="3434550" y="3670300"/>
                </a:lnTo>
                <a:lnTo>
                  <a:pt x="3462668" y="3632200"/>
                </a:lnTo>
                <a:lnTo>
                  <a:pt x="3490099" y="3594100"/>
                </a:lnTo>
                <a:lnTo>
                  <a:pt x="3516832" y="3556000"/>
                </a:lnTo>
                <a:lnTo>
                  <a:pt x="3542856" y="3517900"/>
                </a:lnTo>
                <a:lnTo>
                  <a:pt x="3568159" y="3479800"/>
                </a:lnTo>
                <a:lnTo>
                  <a:pt x="3592730" y="3441700"/>
                </a:lnTo>
                <a:lnTo>
                  <a:pt x="3616557" y="3403600"/>
                </a:lnTo>
                <a:lnTo>
                  <a:pt x="3639629" y="3365500"/>
                </a:lnTo>
                <a:lnTo>
                  <a:pt x="3661936" y="3327400"/>
                </a:lnTo>
                <a:lnTo>
                  <a:pt x="3683465" y="3289300"/>
                </a:lnTo>
                <a:lnTo>
                  <a:pt x="3704205" y="3238500"/>
                </a:lnTo>
                <a:lnTo>
                  <a:pt x="3724145" y="3200400"/>
                </a:lnTo>
                <a:lnTo>
                  <a:pt x="3743274" y="3162300"/>
                </a:lnTo>
                <a:lnTo>
                  <a:pt x="3761580" y="3111500"/>
                </a:lnTo>
                <a:lnTo>
                  <a:pt x="3779051" y="3073400"/>
                </a:lnTo>
                <a:lnTo>
                  <a:pt x="3795678" y="3022600"/>
                </a:lnTo>
                <a:lnTo>
                  <a:pt x="3811448" y="2984500"/>
                </a:lnTo>
                <a:lnTo>
                  <a:pt x="3826350" y="2933700"/>
                </a:lnTo>
                <a:lnTo>
                  <a:pt x="3840372" y="2882900"/>
                </a:lnTo>
                <a:lnTo>
                  <a:pt x="3853504" y="2844800"/>
                </a:lnTo>
                <a:lnTo>
                  <a:pt x="3865734" y="2794000"/>
                </a:lnTo>
                <a:lnTo>
                  <a:pt x="3877051" y="2743200"/>
                </a:lnTo>
                <a:lnTo>
                  <a:pt x="3887443" y="2705100"/>
                </a:lnTo>
                <a:lnTo>
                  <a:pt x="3896899" y="2654300"/>
                </a:lnTo>
                <a:lnTo>
                  <a:pt x="3905407" y="2603500"/>
                </a:lnTo>
                <a:lnTo>
                  <a:pt x="3912957" y="2552700"/>
                </a:lnTo>
                <a:lnTo>
                  <a:pt x="3919537" y="2501900"/>
                </a:lnTo>
                <a:lnTo>
                  <a:pt x="3925136" y="2451100"/>
                </a:lnTo>
                <a:lnTo>
                  <a:pt x="3929743" y="2400300"/>
                </a:lnTo>
                <a:lnTo>
                  <a:pt x="3933345" y="2349500"/>
                </a:lnTo>
                <a:lnTo>
                  <a:pt x="3935932" y="2298700"/>
                </a:lnTo>
                <a:lnTo>
                  <a:pt x="3937493" y="2247900"/>
                </a:lnTo>
                <a:lnTo>
                  <a:pt x="3938016" y="2197100"/>
                </a:lnTo>
                <a:lnTo>
                  <a:pt x="3937493" y="2146300"/>
                </a:lnTo>
                <a:lnTo>
                  <a:pt x="3935932" y="2095500"/>
                </a:lnTo>
                <a:lnTo>
                  <a:pt x="3933345" y="2044700"/>
                </a:lnTo>
                <a:lnTo>
                  <a:pt x="3929743" y="1993900"/>
                </a:lnTo>
                <a:lnTo>
                  <a:pt x="3925136" y="1955800"/>
                </a:lnTo>
                <a:lnTo>
                  <a:pt x="3919537" y="1905000"/>
                </a:lnTo>
                <a:lnTo>
                  <a:pt x="3912957" y="1854200"/>
                </a:lnTo>
                <a:lnTo>
                  <a:pt x="3905407" y="1803400"/>
                </a:lnTo>
                <a:lnTo>
                  <a:pt x="3896899" y="1752600"/>
                </a:lnTo>
                <a:lnTo>
                  <a:pt x="3887443" y="1701800"/>
                </a:lnTo>
                <a:lnTo>
                  <a:pt x="3877051" y="1663700"/>
                </a:lnTo>
                <a:lnTo>
                  <a:pt x="3865734" y="1612900"/>
                </a:lnTo>
                <a:lnTo>
                  <a:pt x="3853504" y="1562100"/>
                </a:lnTo>
                <a:lnTo>
                  <a:pt x="3840372" y="1511300"/>
                </a:lnTo>
                <a:lnTo>
                  <a:pt x="3826350" y="1473200"/>
                </a:lnTo>
                <a:lnTo>
                  <a:pt x="3811448" y="1422400"/>
                </a:lnTo>
                <a:lnTo>
                  <a:pt x="3795678" y="1384300"/>
                </a:lnTo>
                <a:lnTo>
                  <a:pt x="3779051" y="1333500"/>
                </a:lnTo>
                <a:lnTo>
                  <a:pt x="3761580" y="1295400"/>
                </a:lnTo>
                <a:lnTo>
                  <a:pt x="3743274" y="1244600"/>
                </a:lnTo>
                <a:lnTo>
                  <a:pt x="3724145" y="1206500"/>
                </a:lnTo>
                <a:lnTo>
                  <a:pt x="3704205" y="1168400"/>
                </a:lnTo>
                <a:lnTo>
                  <a:pt x="3683465" y="1117600"/>
                </a:lnTo>
                <a:lnTo>
                  <a:pt x="3661936" y="1079500"/>
                </a:lnTo>
                <a:lnTo>
                  <a:pt x="3639629" y="1041400"/>
                </a:lnTo>
                <a:lnTo>
                  <a:pt x="3616557" y="1003300"/>
                </a:lnTo>
                <a:lnTo>
                  <a:pt x="3592730" y="965200"/>
                </a:lnTo>
                <a:lnTo>
                  <a:pt x="3568159" y="914400"/>
                </a:lnTo>
                <a:lnTo>
                  <a:pt x="3542856" y="876300"/>
                </a:lnTo>
                <a:lnTo>
                  <a:pt x="3516832" y="838200"/>
                </a:lnTo>
                <a:lnTo>
                  <a:pt x="3490099" y="812800"/>
                </a:lnTo>
                <a:lnTo>
                  <a:pt x="3462668" y="774700"/>
                </a:lnTo>
                <a:lnTo>
                  <a:pt x="3434550" y="736600"/>
                </a:lnTo>
                <a:lnTo>
                  <a:pt x="3405757" y="698500"/>
                </a:lnTo>
                <a:lnTo>
                  <a:pt x="3376299" y="660400"/>
                </a:lnTo>
                <a:lnTo>
                  <a:pt x="3346188" y="635000"/>
                </a:lnTo>
                <a:lnTo>
                  <a:pt x="3315436" y="596900"/>
                </a:lnTo>
                <a:lnTo>
                  <a:pt x="3284054" y="571500"/>
                </a:lnTo>
                <a:lnTo>
                  <a:pt x="3252052" y="533400"/>
                </a:lnTo>
                <a:lnTo>
                  <a:pt x="3219444" y="508000"/>
                </a:lnTo>
                <a:lnTo>
                  <a:pt x="3186239" y="469900"/>
                </a:lnTo>
                <a:lnTo>
                  <a:pt x="3152449" y="444500"/>
                </a:lnTo>
                <a:lnTo>
                  <a:pt x="3118085" y="419100"/>
                </a:lnTo>
                <a:lnTo>
                  <a:pt x="3083159" y="393700"/>
                </a:lnTo>
                <a:lnTo>
                  <a:pt x="3047683" y="368300"/>
                </a:lnTo>
                <a:lnTo>
                  <a:pt x="3011666" y="342900"/>
                </a:lnTo>
                <a:lnTo>
                  <a:pt x="2938060" y="292100"/>
                </a:lnTo>
                <a:lnTo>
                  <a:pt x="2862431" y="241300"/>
                </a:lnTo>
                <a:lnTo>
                  <a:pt x="2823887" y="228600"/>
                </a:lnTo>
                <a:lnTo>
                  <a:pt x="2745394" y="177800"/>
                </a:lnTo>
                <a:lnTo>
                  <a:pt x="2665105" y="152400"/>
                </a:lnTo>
                <a:lnTo>
                  <a:pt x="2624316" y="127000"/>
                </a:lnTo>
                <a:lnTo>
                  <a:pt x="2327801" y="38100"/>
                </a:lnTo>
                <a:close/>
              </a:path>
              <a:path w="3938270" h="4394200">
                <a:moveTo>
                  <a:pt x="2239891" y="25400"/>
                </a:moveTo>
                <a:lnTo>
                  <a:pt x="1698124" y="25400"/>
                </a:lnTo>
                <a:lnTo>
                  <a:pt x="1654007" y="38100"/>
                </a:lnTo>
                <a:lnTo>
                  <a:pt x="2284008" y="38100"/>
                </a:lnTo>
                <a:lnTo>
                  <a:pt x="2239891" y="25400"/>
                </a:lnTo>
                <a:close/>
              </a:path>
              <a:path w="3938270" h="4394200">
                <a:moveTo>
                  <a:pt x="2150728" y="12700"/>
                </a:moveTo>
                <a:lnTo>
                  <a:pt x="1787287" y="12700"/>
                </a:lnTo>
                <a:lnTo>
                  <a:pt x="1742554" y="25400"/>
                </a:lnTo>
                <a:lnTo>
                  <a:pt x="2195461" y="25400"/>
                </a:lnTo>
                <a:lnTo>
                  <a:pt x="2150728" y="12700"/>
                </a:lnTo>
                <a:close/>
              </a:path>
              <a:path w="3938270" h="4394200">
                <a:moveTo>
                  <a:pt x="2014834" y="0"/>
                </a:moveTo>
                <a:lnTo>
                  <a:pt x="1923181" y="0"/>
                </a:lnTo>
                <a:lnTo>
                  <a:pt x="1877611" y="12700"/>
                </a:lnTo>
                <a:lnTo>
                  <a:pt x="2060404" y="12700"/>
                </a:lnTo>
                <a:lnTo>
                  <a:pt x="201483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0674" y="3938981"/>
            <a:ext cx="2093130" cy="2193290"/>
          </a:xfrm>
          <a:custGeom>
            <a:avLst/>
            <a:gdLst/>
            <a:ahLst/>
            <a:cxnLst/>
            <a:rect l="l" t="t" r="r" b="b"/>
            <a:pathLst>
              <a:path w="1979295" h="2193290">
                <a:moveTo>
                  <a:pt x="1979167" y="0"/>
                </a:moveTo>
                <a:lnTo>
                  <a:pt x="10160" y="0"/>
                </a:lnTo>
                <a:lnTo>
                  <a:pt x="0" y="2193010"/>
                </a:lnTo>
                <a:lnTo>
                  <a:pt x="10160" y="2193036"/>
                </a:lnTo>
                <a:lnTo>
                  <a:pt x="55986" y="2192453"/>
                </a:lnTo>
                <a:lnTo>
                  <a:pt x="101556" y="2190715"/>
                </a:lnTo>
                <a:lnTo>
                  <a:pt x="146857" y="2187833"/>
                </a:lnTo>
                <a:lnTo>
                  <a:pt x="191880" y="2183821"/>
                </a:lnTo>
                <a:lnTo>
                  <a:pt x="236613" y="2178691"/>
                </a:lnTo>
                <a:lnTo>
                  <a:pt x="281043" y="2172454"/>
                </a:lnTo>
                <a:lnTo>
                  <a:pt x="325160" y="2165125"/>
                </a:lnTo>
                <a:lnTo>
                  <a:pt x="368953" y="2156716"/>
                </a:lnTo>
                <a:lnTo>
                  <a:pt x="412410" y="2147239"/>
                </a:lnTo>
                <a:lnTo>
                  <a:pt x="455520" y="2136707"/>
                </a:lnTo>
                <a:lnTo>
                  <a:pt x="498272" y="2125132"/>
                </a:lnTo>
                <a:lnTo>
                  <a:pt x="540654" y="2112528"/>
                </a:lnTo>
                <a:lnTo>
                  <a:pt x="582655" y="2098906"/>
                </a:lnTo>
                <a:lnTo>
                  <a:pt x="624263" y="2084280"/>
                </a:lnTo>
                <a:lnTo>
                  <a:pt x="665468" y="2068661"/>
                </a:lnTo>
                <a:lnTo>
                  <a:pt x="706257" y="2052063"/>
                </a:lnTo>
                <a:lnTo>
                  <a:pt x="746621" y="2034499"/>
                </a:lnTo>
                <a:lnTo>
                  <a:pt x="786546" y="2015980"/>
                </a:lnTo>
                <a:lnTo>
                  <a:pt x="826023" y="1996520"/>
                </a:lnTo>
                <a:lnTo>
                  <a:pt x="865039" y="1976130"/>
                </a:lnTo>
                <a:lnTo>
                  <a:pt x="903583" y="1954825"/>
                </a:lnTo>
                <a:lnTo>
                  <a:pt x="941645" y="1932615"/>
                </a:lnTo>
                <a:lnTo>
                  <a:pt x="979212" y="1909515"/>
                </a:lnTo>
                <a:lnTo>
                  <a:pt x="1016274" y="1885536"/>
                </a:lnTo>
                <a:lnTo>
                  <a:pt x="1052818" y="1860691"/>
                </a:lnTo>
                <a:lnTo>
                  <a:pt x="1088835" y="1834993"/>
                </a:lnTo>
                <a:lnTo>
                  <a:pt x="1124311" y="1808455"/>
                </a:lnTo>
                <a:lnTo>
                  <a:pt x="1159237" y="1781088"/>
                </a:lnTo>
                <a:lnTo>
                  <a:pt x="1193601" y="1752906"/>
                </a:lnTo>
                <a:lnTo>
                  <a:pt x="1227391" y="1723921"/>
                </a:lnTo>
                <a:lnTo>
                  <a:pt x="1260596" y="1694146"/>
                </a:lnTo>
                <a:lnTo>
                  <a:pt x="1293204" y="1663593"/>
                </a:lnTo>
                <a:lnTo>
                  <a:pt x="1325206" y="1632275"/>
                </a:lnTo>
                <a:lnTo>
                  <a:pt x="1356588" y="1600205"/>
                </a:lnTo>
                <a:lnTo>
                  <a:pt x="1387340" y="1567395"/>
                </a:lnTo>
                <a:lnTo>
                  <a:pt x="1417451" y="1533859"/>
                </a:lnTo>
                <a:lnTo>
                  <a:pt x="1446909" y="1499607"/>
                </a:lnTo>
                <a:lnTo>
                  <a:pt x="1475702" y="1464654"/>
                </a:lnTo>
                <a:lnTo>
                  <a:pt x="1503820" y="1429011"/>
                </a:lnTo>
                <a:lnTo>
                  <a:pt x="1531251" y="1392692"/>
                </a:lnTo>
                <a:lnTo>
                  <a:pt x="1557984" y="1355709"/>
                </a:lnTo>
                <a:lnTo>
                  <a:pt x="1584008" y="1318074"/>
                </a:lnTo>
                <a:lnTo>
                  <a:pt x="1609311" y="1279801"/>
                </a:lnTo>
                <a:lnTo>
                  <a:pt x="1633882" y="1240901"/>
                </a:lnTo>
                <a:lnTo>
                  <a:pt x="1657709" y="1201388"/>
                </a:lnTo>
                <a:lnTo>
                  <a:pt x="1680781" y="1161274"/>
                </a:lnTo>
                <a:lnTo>
                  <a:pt x="1703088" y="1120571"/>
                </a:lnTo>
                <a:lnTo>
                  <a:pt x="1724617" y="1079293"/>
                </a:lnTo>
                <a:lnTo>
                  <a:pt x="1745357" y="1037451"/>
                </a:lnTo>
                <a:lnTo>
                  <a:pt x="1765297" y="995059"/>
                </a:lnTo>
                <a:lnTo>
                  <a:pt x="1784426" y="952130"/>
                </a:lnTo>
                <a:lnTo>
                  <a:pt x="1802732" y="908674"/>
                </a:lnTo>
                <a:lnTo>
                  <a:pt x="1820203" y="864707"/>
                </a:lnTo>
                <a:lnTo>
                  <a:pt x="1836830" y="820239"/>
                </a:lnTo>
                <a:lnTo>
                  <a:pt x="1852600" y="775283"/>
                </a:lnTo>
                <a:lnTo>
                  <a:pt x="1867502" y="729853"/>
                </a:lnTo>
                <a:lnTo>
                  <a:pt x="1881524" y="683961"/>
                </a:lnTo>
                <a:lnTo>
                  <a:pt x="1894656" y="637619"/>
                </a:lnTo>
                <a:lnTo>
                  <a:pt x="1906886" y="590840"/>
                </a:lnTo>
                <a:lnTo>
                  <a:pt x="1918203" y="543637"/>
                </a:lnTo>
                <a:lnTo>
                  <a:pt x="1928595" y="496022"/>
                </a:lnTo>
                <a:lnTo>
                  <a:pt x="1938051" y="448007"/>
                </a:lnTo>
                <a:lnTo>
                  <a:pt x="1946559" y="399607"/>
                </a:lnTo>
                <a:lnTo>
                  <a:pt x="1954109" y="350832"/>
                </a:lnTo>
                <a:lnTo>
                  <a:pt x="1960689" y="301696"/>
                </a:lnTo>
                <a:lnTo>
                  <a:pt x="1966288" y="252211"/>
                </a:lnTo>
                <a:lnTo>
                  <a:pt x="1970895" y="202391"/>
                </a:lnTo>
                <a:lnTo>
                  <a:pt x="1974497" y="152247"/>
                </a:lnTo>
                <a:lnTo>
                  <a:pt x="1977084" y="101792"/>
                </a:lnTo>
                <a:lnTo>
                  <a:pt x="1978645" y="51038"/>
                </a:lnTo>
                <a:lnTo>
                  <a:pt x="197916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8458" y="3936554"/>
            <a:ext cx="2130322" cy="2204085"/>
          </a:xfrm>
          <a:custGeom>
            <a:avLst/>
            <a:gdLst/>
            <a:ahLst/>
            <a:cxnLst/>
            <a:rect l="l" t="t" r="r" b="b"/>
            <a:pathLst>
              <a:path w="1987550" h="2204085">
                <a:moveTo>
                  <a:pt x="0" y="0"/>
                </a:moveTo>
                <a:lnTo>
                  <a:pt x="0" y="9144"/>
                </a:lnTo>
                <a:lnTo>
                  <a:pt x="513" y="59507"/>
                </a:lnTo>
                <a:lnTo>
                  <a:pt x="2045" y="109593"/>
                </a:lnTo>
                <a:lnTo>
                  <a:pt x="4584" y="159390"/>
                </a:lnTo>
                <a:lnTo>
                  <a:pt x="8121" y="208884"/>
                </a:lnTo>
                <a:lnTo>
                  <a:pt x="12644" y="258065"/>
                </a:lnTo>
                <a:lnTo>
                  <a:pt x="18142" y="306919"/>
                </a:lnTo>
                <a:lnTo>
                  <a:pt x="24603" y="355436"/>
                </a:lnTo>
                <a:lnTo>
                  <a:pt x="32018" y="403602"/>
                </a:lnTo>
                <a:lnTo>
                  <a:pt x="40375" y="451406"/>
                </a:lnTo>
                <a:lnTo>
                  <a:pt x="49663" y="498836"/>
                </a:lnTo>
                <a:lnTo>
                  <a:pt x="59871" y="545879"/>
                </a:lnTo>
                <a:lnTo>
                  <a:pt x="70989" y="592523"/>
                </a:lnTo>
                <a:lnTo>
                  <a:pt x="83005" y="638757"/>
                </a:lnTo>
                <a:lnTo>
                  <a:pt x="95908" y="684568"/>
                </a:lnTo>
                <a:lnTo>
                  <a:pt x="109687" y="729943"/>
                </a:lnTo>
                <a:lnTo>
                  <a:pt x="124332" y="774872"/>
                </a:lnTo>
                <a:lnTo>
                  <a:pt x="139831" y="819341"/>
                </a:lnTo>
                <a:lnTo>
                  <a:pt x="156174" y="863340"/>
                </a:lnTo>
                <a:lnTo>
                  <a:pt x="173349" y="906854"/>
                </a:lnTo>
                <a:lnTo>
                  <a:pt x="191346" y="949873"/>
                </a:lnTo>
                <a:lnTo>
                  <a:pt x="210153" y="992385"/>
                </a:lnTo>
                <a:lnTo>
                  <a:pt x="229759" y="1034377"/>
                </a:lnTo>
                <a:lnTo>
                  <a:pt x="250155" y="1075837"/>
                </a:lnTo>
                <a:lnTo>
                  <a:pt x="271328" y="1116753"/>
                </a:lnTo>
                <a:lnTo>
                  <a:pt x="293268" y="1157113"/>
                </a:lnTo>
                <a:lnTo>
                  <a:pt x="315963" y="1196905"/>
                </a:lnTo>
                <a:lnTo>
                  <a:pt x="339404" y="1236116"/>
                </a:lnTo>
                <a:lnTo>
                  <a:pt x="363578" y="1274735"/>
                </a:lnTo>
                <a:lnTo>
                  <a:pt x="388475" y="1312750"/>
                </a:lnTo>
                <a:lnTo>
                  <a:pt x="414083" y="1350148"/>
                </a:lnTo>
                <a:lnTo>
                  <a:pt x="440393" y="1386917"/>
                </a:lnTo>
                <a:lnTo>
                  <a:pt x="467393" y="1423045"/>
                </a:lnTo>
                <a:lnTo>
                  <a:pt x="495072" y="1458521"/>
                </a:lnTo>
                <a:lnTo>
                  <a:pt x="523418" y="1493331"/>
                </a:lnTo>
                <a:lnTo>
                  <a:pt x="552422" y="1527465"/>
                </a:lnTo>
                <a:lnTo>
                  <a:pt x="582072" y="1560909"/>
                </a:lnTo>
                <a:lnTo>
                  <a:pt x="612357" y="1593652"/>
                </a:lnTo>
                <a:lnTo>
                  <a:pt x="643267" y="1625681"/>
                </a:lnTo>
                <a:lnTo>
                  <a:pt x="674789" y="1656984"/>
                </a:lnTo>
                <a:lnTo>
                  <a:pt x="706914" y="1687550"/>
                </a:lnTo>
                <a:lnTo>
                  <a:pt x="739630" y="1717367"/>
                </a:lnTo>
                <a:lnTo>
                  <a:pt x="772926" y="1746421"/>
                </a:lnTo>
                <a:lnTo>
                  <a:pt x="806792" y="1774701"/>
                </a:lnTo>
                <a:lnTo>
                  <a:pt x="841216" y="1802195"/>
                </a:lnTo>
                <a:lnTo>
                  <a:pt x="876188" y="1828891"/>
                </a:lnTo>
                <a:lnTo>
                  <a:pt x="911696" y="1854777"/>
                </a:lnTo>
                <a:lnTo>
                  <a:pt x="947730" y="1879840"/>
                </a:lnTo>
                <a:lnTo>
                  <a:pt x="984278" y="1904068"/>
                </a:lnTo>
                <a:lnTo>
                  <a:pt x="1021329" y="1927450"/>
                </a:lnTo>
                <a:lnTo>
                  <a:pt x="1058874" y="1949973"/>
                </a:lnTo>
                <a:lnTo>
                  <a:pt x="1096900" y="1971625"/>
                </a:lnTo>
                <a:lnTo>
                  <a:pt x="1135397" y="1992395"/>
                </a:lnTo>
                <a:lnTo>
                  <a:pt x="1174353" y="2012269"/>
                </a:lnTo>
                <a:lnTo>
                  <a:pt x="1213758" y="2031236"/>
                </a:lnTo>
                <a:lnTo>
                  <a:pt x="1253601" y="2049283"/>
                </a:lnTo>
                <a:lnTo>
                  <a:pt x="1293871" y="2066399"/>
                </a:lnTo>
                <a:lnTo>
                  <a:pt x="1334557" y="2082572"/>
                </a:lnTo>
                <a:lnTo>
                  <a:pt x="1375648" y="2097789"/>
                </a:lnTo>
                <a:lnTo>
                  <a:pt x="1417133" y="2112038"/>
                </a:lnTo>
                <a:lnTo>
                  <a:pt x="1459000" y="2125307"/>
                </a:lnTo>
                <a:lnTo>
                  <a:pt x="1501240" y="2137585"/>
                </a:lnTo>
                <a:lnTo>
                  <a:pt x="1543841" y="2148858"/>
                </a:lnTo>
                <a:lnTo>
                  <a:pt x="1586792" y="2159115"/>
                </a:lnTo>
                <a:lnTo>
                  <a:pt x="1630082" y="2168344"/>
                </a:lnTo>
                <a:lnTo>
                  <a:pt x="1673700" y="2176533"/>
                </a:lnTo>
                <a:lnTo>
                  <a:pt x="1717635" y="2183669"/>
                </a:lnTo>
                <a:lnTo>
                  <a:pt x="1761877" y="2189740"/>
                </a:lnTo>
                <a:lnTo>
                  <a:pt x="1806414" y="2194735"/>
                </a:lnTo>
                <a:lnTo>
                  <a:pt x="1851235" y="2198640"/>
                </a:lnTo>
                <a:lnTo>
                  <a:pt x="1896330" y="2201445"/>
                </a:lnTo>
                <a:lnTo>
                  <a:pt x="1941687" y="2203137"/>
                </a:lnTo>
                <a:lnTo>
                  <a:pt x="1987296" y="2203704"/>
                </a:lnTo>
                <a:lnTo>
                  <a:pt x="1987296" y="9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5660" y="2604752"/>
            <a:ext cx="1123892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5</a:t>
            </a:r>
            <a:r>
              <a:rPr lang="en-US" altLang="zh-TW"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0</a:t>
            </a: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%</a:t>
            </a:r>
            <a:endParaRPr sz="4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2396" y="4472988"/>
            <a:ext cx="1292408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25%</a:t>
            </a:r>
            <a:endParaRPr sz="4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0918" y="4472988"/>
            <a:ext cx="1221771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" dirty="0">
                <a:solidFill>
                  <a:srgbClr val="FFFFFF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25%</a:t>
            </a:r>
            <a:endParaRPr sz="4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8133" y="670330"/>
            <a:ext cx="9169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5400" spc="-5" dirty="0">
                <a:latin typeface="文鼎細行楷" panose="020B0609010101010101" pitchFamily="49" charset="-120"/>
                <a:ea typeface="文鼎細行楷" panose="020B0609010101010101" pitchFamily="49" charset="-120"/>
                <a:cs typeface="Noto Sans Mono CJK JP Regular"/>
              </a:rPr>
              <a:t>到市場會不會認識一些朋友</a:t>
            </a:r>
            <a:endParaRPr sz="5400" dirty="0">
              <a:latin typeface="文鼎細行楷" panose="020B0609010101010101" pitchFamily="49" charset="-120"/>
              <a:ea typeface="文鼎細行楷" panose="020B0609010101010101" pitchFamily="49" charset="-120"/>
              <a:cs typeface="Noto Sans Mono CJK JP Regular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xmlns="" id="{09554028-D872-4DAD-9A7F-79A933E785D5}"/>
              </a:ext>
            </a:extLst>
          </p:cNvPr>
          <p:cNvSpPr/>
          <p:nvPr/>
        </p:nvSpPr>
        <p:spPr>
          <a:xfrm>
            <a:off x="6738078" y="2748566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134C7980-E0A3-4C7E-B881-01DA95EB5D86}"/>
              </a:ext>
            </a:extLst>
          </p:cNvPr>
          <p:cNvSpPr/>
          <p:nvPr/>
        </p:nvSpPr>
        <p:spPr>
          <a:xfrm>
            <a:off x="6738078" y="3479354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xmlns="" id="{5D297E07-2E0A-40F6-A6E5-234826A2F1EE}"/>
              </a:ext>
            </a:extLst>
          </p:cNvPr>
          <p:cNvSpPr/>
          <p:nvPr/>
        </p:nvSpPr>
        <p:spPr>
          <a:xfrm>
            <a:off x="6738078" y="4193798"/>
            <a:ext cx="396875" cy="457200"/>
          </a:xfrm>
          <a:custGeom>
            <a:avLst/>
            <a:gdLst/>
            <a:ahLst/>
            <a:cxnLst/>
            <a:rect l="l" t="t" r="r" b="b"/>
            <a:pathLst>
              <a:path w="396875" h="457200">
                <a:moveTo>
                  <a:pt x="0" y="457200"/>
                </a:moveTo>
                <a:lnTo>
                  <a:pt x="396481" y="457200"/>
                </a:lnTo>
                <a:lnTo>
                  <a:pt x="396481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4F72CB2-DD2E-4DF9-B2F5-CDA194901A86}"/>
              </a:ext>
            </a:extLst>
          </p:cNvPr>
          <p:cNvSpPr/>
          <p:nvPr/>
        </p:nvSpPr>
        <p:spPr>
          <a:xfrm>
            <a:off x="7272814" y="264851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在市場會認識一些朋友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C9645BB-59B0-4357-B59C-96D254900F6B}"/>
              </a:ext>
            </a:extLst>
          </p:cNvPr>
          <p:cNvSpPr/>
          <p:nvPr/>
        </p:nvSpPr>
        <p:spPr>
          <a:xfrm>
            <a:off x="7272814" y="3407394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很少在市場認識朋友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FE97DF4D-ED33-47B5-AC38-4A64B9230290}"/>
              </a:ext>
            </a:extLst>
          </p:cNvPr>
          <p:cNvSpPr/>
          <p:nvPr/>
        </p:nvSpPr>
        <p:spPr>
          <a:xfrm>
            <a:off x="7272814" y="413001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不會在市場認識朋友</a:t>
            </a:r>
          </a:p>
        </p:txBody>
      </p:sp>
    </p:spTree>
    <p:extLst>
      <p:ext uri="{BB962C8B-B14F-4D97-AF65-F5344CB8AC3E}">
        <p14:creationId xmlns:p14="http://schemas.microsoft.com/office/powerpoint/2010/main" val="40222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44897" y="0"/>
            <a:ext cx="1007110" cy="5168900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 l="12111" t="15358" r="13324" b="9373"/>
          <a:stretch>
            <a:fillRect/>
          </a:stretch>
        </p:blipFill>
        <p:spPr>
          <a:xfrm>
            <a:off x="-269875" y="4658264"/>
            <a:ext cx="3989705" cy="22891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876496" y="0"/>
            <a:ext cx="2749019" cy="4681335"/>
            <a:chOff x="8670634" y="2239270"/>
            <a:chExt cx="2749019" cy="3510335"/>
          </a:xfrm>
        </p:grpSpPr>
        <p:sp>
          <p:nvSpPr>
            <p:cNvPr id="7" name="文本框 6"/>
            <p:cNvSpPr txBox="1"/>
            <p:nvPr/>
          </p:nvSpPr>
          <p:spPr>
            <a:xfrm>
              <a:off x="8670634" y="2239270"/>
              <a:ext cx="2749019" cy="53658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TW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北館草藥店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673968" y="2797490"/>
              <a:ext cx="2400657" cy="29521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超級超級好客的阿嬤，不但主動跟我們打招呼，還很大方地邀請我們合照，不愧是遠近馳名的魔法阿嬤！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47880" y="2335542"/>
            <a:ext cx="2268388" cy="4611897"/>
            <a:chOff x="6724185" y="1956500"/>
            <a:chExt cx="2268388" cy="3458267"/>
          </a:xfrm>
        </p:grpSpPr>
        <p:sp>
          <p:nvSpPr>
            <p:cNvPr id="9" name="文本框 8"/>
            <p:cNvSpPr txBox="1"/>
            <p:nvPr/>
          </p:nvSpPr>
          <p:spPr>
            <a:xfrm>
              <a:off x="6724185" y="1956500"/>
              <a:ext cx="2268388" cy="53658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TW" altLang="en-US" sz="3200" dirty="0">
                  <a:solidFill>
                    <a:schemeClr val="tx2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陳成金紙店</a:t>
              </a:r>
              <a:endParaRPr lang="zh-CN" altLang="en-US" sz="3200" dirty="0">
                <a:solidFill>
                  <a:schemeClr val="tx2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68678" y="2474618"/>
              <a:ext cx="1846659" cy="29401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chemeClr val="tx2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很慈祥的阿嬤，比較有自己的生活步調，希望我們的訪談，沒有打擾到她</a:t>
              </a:r>
              <a:r>
                <a:rPr lang="en-US" altLang="zh-TW" sz="2400" dirty="0">
                  <a:solidFill>
                    <a:schemeClr val="tx2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......</a:t>
              </a:r>
              <a:endParaRPr lang="zh-CN" altLang="en-US" sz="2400" dirty="0">
                <a:solidFill>
                  <a:schemeClr val="tx2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17070" y="38190"/>
            <a:ext cx="2409343" cy="4643145"/>
            <a:chOff x="4434298" y="1978804"/>
            <a:chExt cx="2409343" cy="3481698"/>
          </a:xfrm>
        </p:grpSpPr>
        <p:sp>
          <p:nvSpPr>
            <p:cNvPr id="11" name="文本框 10"/>
            <p:cNvSpPr txBox="1"/>
            <p:nvPr/>
          </p:nvSpPr>
          <p:spPr>
            <a:xfrm>
              <a:off x="4442984" y="1978804"/>
              <a:ext cx="2400657" cy="53658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TW" altLang="en-US" sz="3200" dirty="0">
                  <a:solidFill>
                    <a:schemeClr val="accent6">
                      <a:lumMod val="75000"/>
                    </a:schemeClr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北館種子行</a:t>
              </a:r>
              <a:endParaRPr lang="zh-CN" altLang="en-US" sz="3200" dirty="0">
                <a:solidFill>
                  <a:schemeClr val="accent6">
                    <a:lumMod val="75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434298" y="2508387"/>
              <a:ext cx="2400657" cy="29521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chemeClr val="accent6">
                      <a:lumMod val="75000"/>
                    </a:schemeClr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最愛這個老闆娘了！ 很開心地給我們訪問之後，還又把我們叫回去給我們蘋果香蕉，人真的很好！</a:t>
              </a:r>
              <a:endParaRPr lang="zh-CN" altLang="en-US" sz="2400" dirty="0">
                <a:solidFill>
                  <a:schemeClr val="accent6">
                    <a:lumMod val="75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5">
            <a:extLst>
              <a:ext uri="{FF2B5EF4-FFF2-40B4-BE49-F238E27FC236}">
                <a16:creationId xmlns:a16="http://schemas.microsoft.com/office/drawing/2014/main" xmlns="" id="{DCDF3C31-AEC3-4152-9A36-5861C506DDD6}"/>
              </a:ext>
            </a:extLst>
          </p:cNvPr>
          <p:cNvGrpSpPr/>
          <p:nvPr/>
        </p:nvGrpSpPr>
        <p:grpSpPr>
          <a:xfrm>
            <a:off x="9321285" y="744435"/>
            <a:ext cx="2069334" cy="4706671"/>
            <a:chOff x="8682626" y="1290613"/>
            <a:chExt cx="3024412" cy="4304830"/>
          </a:xfrm>
        </p:grpSpPr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xmlns="" id="{995656E5-B6AD-4B67-A9A8-BC47312B9101}"/>
                </a:ext>
              </a:extLst>
            </p:cNvPr>
            <p:cNvSpPr txBox="1"/>
            <p:nvPr/>
          </p:nvSpPr>
          <p:spPr>
            <a:xfrm>
              <a:off x="8682626" y="1290613"/>
              <a:ext cx="3024412" cy="6544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TW" altLang="en-US" sz="3200" dirty="0">
                  <a:solidFill>
                    <a:schemeClr val="accent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喬宇服飾</a:t>
              </a:r>
              <a:endParaRPr lang="zh-CN" altLang="en-US" sz="3200" dirty="0">
                <a:solidFill>
                  <a:schemeClr val="accent1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endParaRPr>
            </a:p>
          </p:txBody>
        </p:sp>
        <p:sp>
          <p:nvSpPr>
            <p:cNvPr id="20" name="文本框 1">
              <a:extLst>
                <a:ext uri="{FF2B5EF4-FFF2-40B4-BE49-F238E27FC236}">
                  <a16:creationId xmlns:a16="http://schemas.microsoft.com/office/drawing/2014/main" xmlns="" id="{A94E7D7A-2D30-4B8D-8AFE-7850FA5470E6}"/>
                </a:ext>
              </a:extLst>
            </p:cNvPr>
            <p:cNvSpPr txBox="1"/>
            <p:nvPr/>
          </p:nvSpPr>
          <p:spPr>
            <a:xfrm>
              <a:off x="8845348" y="1971490"/>
              <a:ext cx="2698964" cy="36239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chemeClr val="accent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Arial" panose="020B0604020202020204" pitchFamily="34" charset="0"/>
                </a:rPr>
                <a:t>雖然老闆娘一開始不是很想回答的樣子，但還是很有耐心地回答了，超級感謝。</a:t>
              </a:r>
              <a:endParaRPr lang="en-US" altLang="zh-TW" sz="2400" dirty="0">
                <a:solidFill>
                  <a:schemeClr val="accent1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0B7FF55-D206-4301-9A32-A3F40F59673A}"/>
              </a:ext>
            </a:extLst>
          </p:cNvPr>
          <p:cNvSpPr/>
          <p:nvPr/>
        </p:nvSpPr>
        <p:spPr>
          <a:xfrm>
            <a:off x="7915259" y="1082958"/>
            <a:ext cx="2031325" cy="469208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120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小插曲</a:t>
            </a:r>
          </a:p>
        </p:txBody>
      </p:sp>
    </p:spTree>
    <p:extLst>
      <p:ext uri="{BB962C8B-B14F-4D97-AF65-F5344CB8AC3E}">
        <p14:creationId xmlns:p14="http://schemas.microsoft.com/office/powerpoint/2010/main" val="33051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Shape 1587"/>
          <p:cNvSpPr/>
          <p:nvPr/>
        </p:nvSpPr>
        <p:spPr>
          <a:xfrm>
            <a:off x="2226401" y="2391482"/>
            <a:ext cx="2341245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0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蘋果香蕉聯盟</a:t>
            </a:r>
            <a:endParaRPr lang="zh-CN" altLang="en-US" sz="2000" b="1" kern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文鼎細行楷" panose="020B0609010101010101" pitchFamily="49" charset="-120"/>
              <a:ea typeface="文鼎細行楷" panose="020B0609010101010101" pitchFamily="49" charset="-120"/>
              <a:sym typeface="+mn-ea"/>
            </a:endParaRPr>
          </a:p>
        </p:txBody>
      </p:sp>
      <p:sp>
        <p:nvSpPr>
          <p:cNvPr id="8" name="Shape 1587"/>
          <p:cNvSpPr/>
          <p:nvPr/>
        </p:nvSpPr>
        <p:spPr>
          <a:xfrm>
            <a:off x="4925377" y="2393416"/>
            <a:ext cx="2341245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0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粗鋼筆行楷" panose="020B0602010101010101" pitchFamily="34" charset="-120"/>
                <a:ea typeface="文鼎粗鋼筆行楷" panose="020B0602010101010101" pitchFamily="34" charset="-120"/>
                <a:sym typeface="+mn-ea"/>
              </a:rPr>
              <a:t>芊芊</a:t>
            </a:r>
            <a:r>
              <a:rPr lang="zh-TW" altLang="en-US" sz="20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奇遇記</a:t>
            </a:r>
            <a:r>
              <a:rPr lang="en-US" altLang="zh-TW" sz="20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!</a:t>
            </a:r>
            <a:endParaRPr lang="zh-CN" altLang="en-US" sz="2000" b="1" kern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文鼎細行楷" panose="020B0609010101010101" pitchFamily="49" charset="-120"/>
              <a:ea typeface="文鼎細行楷" panose="020B0609010101010101" pitchFamily="49" charset="-120"/>
              <a:sym typeface="+mn-ea"/>
            </a:endParaRPr>
          </a:p>
        </p:txBody>
      </p:sp>
      <p:sp>
        <p:nvSpPr>
          <p:cNvPr id="10" name="Shape 1587"/>
          <p:cNvSpPr/>
          <p:nvPr/>
        </p:nvSpPr>
        <p:spPr>
          <a:xfrm>
            <a:off x="7621073" y="2391483"/>
            <a:ext cx="2341245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20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還是說</a:t>
            </a:r>
            <a:r>
              <a:rPr lang="en-US" altLang="zh-TW" sz="20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96" y="167967"/>
            <a:ext cx="1205616" cy="21961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92" y="205675"/>
            <a:ext cx="1205616" cy="219612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8" y="205675"/>
            <a:ext cx="1205616" cy="2196122"/>
          </a:xfrm>
          <a:prstGeom prst="rect">
            <a:avLst/>
          </a:prstGeom>
        </p:spPr>
      </p:pic>
      <p:pic>
        <p:nvPicPr>
          <p:cNvPr id="4" name="图片 3" descr="图片包含 人员, 地面, 掌握, 手&#10;&#10;描述已自动生成">
            <a:extLst>
              <a:ext uri="{FF2B5EF4-FFF2-40B4-BE49-F238E27FC236}">
                <a16:creationId xmlns:a16="http://schemas.microsoft.com/office/drawing/2014/main" xmlns="" id="{D5DA4359-5D97-45A2-BA77-339ECED93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1" y="2801851"/>
            <a:ext cx="2895207" cy="386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图片包含 人员, 户外, 建筑物, 孩子&#10;&#10;描述已自动生成">
            <a:extLst>
              <a:ext uri="{FF2B5EF4-FFF2-40B4-BE49-F238E27FC236}">
                <a16:creationId xmlns:a16="http://schemas.microsoft.com/office/drawing/2014/main" xmlns="" id="{AE549342-FF51-4365-9A7E-4342F8B89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85" y="2968204"/>
            <a:ext cx="4703427" cy="352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图片包含 建筑物, 室内&#10;&#10;描述已自动生成">
            <a:extLst>
              <a:ext uri="{FF2B5EF4-FFF2-40B4-BE49-F238E27FC236}">
                <a16:creationId xmlns:a16="http://schemas.microsoft.com/office/drawing/2014/main" xmlns="" id="{7574FDA6-5552-4198-80CD-D803A57DF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89" y="2843346"/>
            <a:ext cx="2832964" cy="377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0B7FF55-D206-4301-9A32-A3F40F59673A}"/>
              </a:ext>
            </a:extLst>
          </p:cNvPr>
          <p:cNvSpPr/>
          <p:nvPr/>
        </p:nvSpPr>
        <p:spPr>
          <a:xfrm>
            <a:off x="7915259" y="368084"/>
            <a:ext cx="2031325" cy="612183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120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總結</a:t>
            </a:r>
          </a:p>
        </p:txBody>
      </p:sp>
    </p:spTree>
    <p:extLst>
      <p:ext uri="{BB962C8B-B14F-4D97-AF65-F5344CB8AC3E}">
        <p14:creationId xmlns:p14="http://schemas.microsoft.com/office/powerpoint/2010/main" val="31925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E500761-A80C-4F8A-A6CF-47C604A8E354}"/>
              </a:ext>
            </a:extLst>
          </p:cNvPr>
          <p:cNvSpPr/>
          <p:nvPr/>
        </p:nvSpPr>
        <p:spPr>
          <a:xfrm>
            <a:off x="7782193" y="1613118"/>
            <a:ext cx="2308324" cy="363176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138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動機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85850" y="0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 l="12111" t="15358" r="13324" b="9373"/>
          <a:stretch>
            <a:fillRect/>
          </a:stretch>
        </p:blipFill>
        <p:spPr>
          <a:xfrm>
            <a:off x="210820" y="2037080"/>
            <a:ext cx="5378450" cy="308546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714240" y="1038624"/>
            <a:ext cx="7477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b="1" dirty="0"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經過這次實地考察後，我們發現市場不僅能凝聚在地居民情感，還能展現宜蘭人情味的美。</a:t>
            </a:r>
            <a:endParaRPr lang="en-US" altLang="zh-TW" sz="2800" b="1" dirty="0">
              <a:latin typeface="文鼎細行楷" panose="020B0609010101010101" pitchFamily="49" charset="-120"/>
              <a:ea typeface="文鼎細行楷" panose="020B0609010101010101" pitchFamily="49" charset="-120"/>
              <a:sym typeface="+mn-ea"/>
            </a:endParaRPr>
          </a:p>
          <a:p>
            <a:r>
              <a:rPr lang="zh-TW" altLang="en-US" sz="2800" b="1" dirty="0"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最初，我們認為市場凝聚的，可能只是會去購物的顧客及店家而已，但是在真正走入市場之後，我們才明白，無論是認識多年的老客戶，或是我們三個素未謀面的高中生，開店的叔叔阿姨阿公阿嬤，都會給予我們最熱情的回應，種子店老闆娘送的蘋果香蕉，草藥店阿嬤的親切，都悄悄的改變了我們對市場的既定印象。</a:t>
            </a:r>
          </a:p>
          <a:p>
            <a:r>
              <a:rPr lang="zh-TW" altLang="en-US" sz="2800" b="1" dirty="0"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rPr>
              <a:t>這應該就是宜蘭在地市場的迷人之處吧。</a:t>
            </a:r>
            <a:endParaRPr lang="en-US" altLang="zh-TW" sz="2800" b="1" dirty="0">
              <a:latin typeface="文鼎細行楷" panose="020B0609010101010101" pitchFamily="49" charset="-120"/>
              <a:ea typeface="文鼎細行楷" panose="020B0609010101010101" pitchFamily="49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0B7FF55-D206-4301-9A32-A3F40F59673A}"/>
              </a:ext>
            </a:extLst>
          </p:cNvPr>
          <p:cNvSpPr/>
          <p:nvPr/>
        </p:nvSpPr>
        <p:spPr>
          <a:xfrm>
            <a:off x="8036872" y="1544827"/>
            <a:ext cx="2031325" cy="33396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120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心得</a:t>
            </a:r>
          </a:p>
        </p:txBody>
      </p:sp>
    </p:spTree>
    <p:extLst>
      <p:ext uri="{BB962C8B-B14F-4D97-AF65-F5344CB8AC3E}">
        <p14:creationId xmlns:p14="http://schemas.microsoft.com/office/powerpoint/2010/main" val="11045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805" y="2027995"/>
            <a:ext cx="3018790" cy="2802010"/>
          </a:xfrm>
          <a:prstGeom prst="rect">
            <a:avLst/>
          </a:prstGeom>
          <a:noFill/>
          <a:ln w="28575">
            <a:solidFill>
              <a:srgbClr val="C5E3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64417" y="2363257"/>
            <a:ext cx="2341245" cy="1383352"/>
            <a:chOff x="1435587" y="4437812"/>
            <a:chExt cx="2341245" cy="1383352"/>
          </a:xfrm>
        </p:grpSpPr>
        <p:sp>
          <p:nvSpPr>
            <p:cNvPr id="5" name="Shape 1586"/>
            <p:cNvSpPr/>
            <p:nvPr/>
          </p:nvSpPr>
          <p:spPr>
            <a:xfrm>
              <a:off x="1503363" y="4437812"/>
              <a:ext cx="2125345" cy="30457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solidFill>
                    <a:srgbClr val="A6AAA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lvl="0" algn="ctr" fontAlgn="auto">
                <a:lnSpc>
                  <a:spcPct val="200000"/>
                </a:lnSpc>
                <a:defRPr sz="1800">
                  <a:solidFill>
                    <a:srgbClr val="000000"/>
                  </a:solidFill>
                </a:defRPr>
              </a:pP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6" name="Shape 1587"/>
            <p:cNvSpPr/>
            <p:nvPr/>
          </p:nvSpPr>
          <p:spPr>
            <a:xfrm>
              <a:off x="1435587" y="5164574"/>
              <a:ext cx="2341245" cy="6565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kern="0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rPr>
                <a:t>奕潔</a:t>
              </a:r>
              <a:endParaRPr lang="zh-CN" altLang="en-US" sz="36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8"/>
          <a:stretch/>
        </p:blipFill>
        <p:spPr>
          <a:xfrm>
            <a:off x="1631343" y="1221113"/>
            <a:ext cx="1034062" cy="78277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86605" y="2027995"/>
            <a:ext cx="3018790" cy="2802010"/>
          </a:xfrm>
          <a:prstGeom prst="rect">
            <a:avLst/>
          </a:prstGeom>
          <a:noFill/>
          <a:ln w="28575">
            <a:solidFill>
              <a:srgbClr val="C5E3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936172" y="2363257"/>
            <a:ext cx="2341245" cy="1383352"/>
            <a:chOff x="1395412" y="4437812"/>
            <a:chExt cx="2341245" cy="1383352"/>
          </a:xfrm>
        </p:grpSpPr>
        <p:sp>
          <p:nvSpPr>
            <p:cNvPr id="24" name="Shape 1586"/>
            <p:cNvSpPr/>
            <p:nvPr/>
          </p:nvSpPr>
          <p:spPr>
            <a:xfrm>
              <a:off x="1503363" y="4437812"/>
              <a:ext cx="2125345" cy="30457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solidFill>
                    <a:srgbClr val="A6AAA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lvl="0" algn="ctr" fontAlgn="auto">
                <a:lnSpc>
                  <a:spcPct val="200000"/>
                </a:lnSpc>
                <a:defRPr sz="1800">
                  <a:solidFill>
                    <a:srgbClr val="000000"/>
                  </a:solidFill>
                </a:defRPr>
              </a:pP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25" name="Shape 1587"/>
            <p:cNvSpPr/>
            <p:nvPr/>
          </p:nvSpPr>
          <p:spPr>
            <a:xfrm>
              <a:off x="1395412" y="5164574"/>
              <a:ext cx="2341245" cy="6565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kern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rPr>
                <a:t>祐甄</a:t>
              </a:r>
              <a:endParaRPr lang="zh-CN" altLang="en-US" sz="36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574405" y="2027995"/>
            <a:ext cx="3018790" cy="2802010"/>
          </a:xfrm>
          <a:prstGeom prst="rect">
            <a:avLst/>
          </a:prstGeom>
          <a:noFill/>
          <a:ln w="28575">
            <a:solidFill>
              <a:srgbClr val="C5E3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8899842" y="2429385"/>
            <a:ext cx="2341245" cy="1317223"/>
            <a:chOff x="1395412" y="4448305"/>
            <a:chExt cx="2341245" cy="1236084"/>
          </a:xfrm>
        </p:grpSpPr>
        <p:sp>
          <p:nvSpPr>
            <p:cNvPr id="30" name="Shape 1586"/>
            <p:cNvSpPr/>
            <p:nvPr/>
          </p:nvSpPr>
          <p:spPr>
            <a:xfrm>
              <a:off x="1503363" y="4448305"/>
              <a:ext cx="2125345" cy="28358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solidFill>
                    <a:srgbClr val="A6AAA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lvl="0" algn="ctr" fontAlgn="auto">
                <a:lnSpc>
                  <a:spcPct val="200000"/>
                </a:lnSpc>
                <a:defRPr sz="1800">
                  <a:solidFill>
                    <a:srgbClr val="000000"/>
                  </a:solidFill>
                </a:defRPr>
              </a:pP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31" name="Shape 1587"/>
            <p:cNvSpPr/>
            <p:nvPr/>
          </p:nvSpPr>
          <p:spPr>
            <a:xfrm>
              <a:off x="1395412" y="5068244"/>
              <a:ext cx="2341245" cy="61614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kern="0" dirty="0">
                  <a:solidFill>
                    <a:schemeClr val="tx1"/>
                  </a:solidFill>
                  <a:latin typeface="文鼎細行楷" panose="020B0609010101010101" pitchFamily="49" charset="-120"/>
                  <a:ea typeface="文鼎細行楷" panose="020B0609010101010101" pitchFamily="49" charset="-120"/>
                  <a:sym typeface="+mn-ea"/>
                </a:rPr>
                <a:t>偉婷</a:t>
              </a:r>
              <a:endParaRPr lang="zh-CN" altLang="en-US" sz="3600" b="1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8"/>
          <a:stretch/>
        </p:blipFill>
        <p:spPr>
          <a:xfrm>
            <a:off x="9576061" y="1258645"/>
            <a:ext cx="1015478" cy="768711"/>
          </a:xfrm>
          <a:prstGeom prst="rect">
            <a:avLst/>
          </a:prstGeom>
        </p:spPr>
      </p:pic>
      <p:pic>
        <p:nvPicPr>
          <p:cNvPr id="37" name="图片 32">
            <a:extLst>
              <a:ext uri="{FF2B5EF4-FFF2-40B4-BE49-F238E27FC236}">
                <a16:creationId xmlns:a16="http://schemas.microsoft.com/office/drawing/2014/main" xmlns="" id="{57D15922-6394-4287-870D-B55A20C81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8"/>
          <a:stretch/>
        </p:blipFill>
        <p:spPr>
          <a:xfrm>
            <a:off x="5612391" y="1209611"/>
            <a:ext cx="1015478" cy="7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394587"/>
            <a:ext cx="12192000" cy="246341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12" y="496186"/>
            <a:ext cx="6462897" cy="6462897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245935" y="161799"/>
            <a:ext cx="6791040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由衷感謝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勇敢上前訪問的偉婷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辛苦打下回答的奕潔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紀錄成員蹤跡的祐甄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接受訪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(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騷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)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問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(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擾</a:t>
            </a:r>
            <a:r>
              <a:rPr lang="en-US" altLang="zh-TW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)</a:t>
            </a:r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的所有人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在市場被我們擋到路卻沒有生氣的阿姨阿伯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北館市場種子行阿姨的蘋果香蕉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北館市場草藥行阿嬤的盛情款待</a:t>
            </a: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沒有下雨的好天氣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謝謝南北館市場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24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讓我們在這個夏天，遇見如此美好的宜蘭。</a:t>
            </a:r>
            <a:endParaRPr lang="en-US" altLang="zh-TW" sz="24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 flipH="1">
            <a:off x="361509" y="4398801"/>
            <a:ext cx="1972310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558607"/>
            <a:ext cx="4200525" cy="3791585"/>
            <a:chOff x="0" y="1558607"/>
            <a:chExt cx="4200525" cy="3791585"/>
          </a:xfrm>
        </p:grpSpPr>
        <p:sp>
          <p:nvSpPr>
            <p:cNvPr id="8" name="矩形 7"/>
            <p:cNvSpPr/>
            <p:nvPr/>
          </p:nvSpPr>
          <p:spPr>
            <a:xfrm>
              <a:off x="0" y="1558607"/>
              <a:ext cx="4200525" cy="3791585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603567" y="1957704"/>
              <a:ext cx="2993390" cy="2993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66808" y="2205721"/>
            <a:ext cx="7725192" cy="964006"/>
            <a:chOff x="5365115" y="1330498"/>
            <a:chExt cx="7725192" cy="964006"/>
          </a:xfrm>
        </p:grpSpPr>
        <p:sp>
          <p:nvSpPr>
            <p:cNvPr id="44" name="文本框 43"/>
            <p:cNvSpPr txBox="1"/>
            <p:nvPr/>
          </p:nvSpPr>
          <p:spPr>
            <a:xfrm>
              <a:off x="5365115" y="1330498"/>
              <a:ext cx="772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蘭陽博物第</a:t>
              </a:r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103</a:t>
              </a:r>
              <a:r>
                <a:rPr lang="zh-TW" altLang="en-US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期</a:t>
              </a:r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(</a:t>
              </a:r>
              <a:r>
                <a:rPr lang="zh-TW" altLang="en-US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蘭陽博物館</a:t>
              </a:r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2013.08</a:t>
              </a:r>
              <a:r>
                <a:rPr lang="zh-TW" altLang="en-US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月電子報</a:t>
              </a:r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)</a:t>
              </a:r>
              <a:endParaRPr lang="en-US" altLang="zh-TW" sz="2800" b="1" dirty="0">
                <a:latin typeface="文鼎細行楷" panose="020B0609010101010101" pitchFamily="49" charset="-120"/>
                <a:ea typeface="文鼎細行楷" panose="020B0609010101010101" pitchFamily="49" charset="-12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365115" y="1771284"/>
              <a:ext cx="5637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</a:t>
              </a:r>
              <a:r>
                <a:rPr lang="en-US" altLang="zh-TW" sz="2800" b="1" dirty="0" err="1">
                  <a:latin typeface="文鼎細行楷" panose="020B0609010101010101" pitchFamily="49" charset="-120"/>
                  <a:ea typeface="文鼎細行楷" panose="020B0609010101010101" pitchFamily="49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reurl.cc</a:t>
              </a:r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/</a:t>
              </a:r>
              <a:r>
                <a:rPr lang="en-US" altLang="zh-TW" sz="2800" b="1" dirty="0" err="1">
                  <a:latin typeface="文鼎細行楷" panose="020B0609010101010101" pitchFamily="49" charset="-120"/>
                  <a:ea typeface="文鼎細行楷" panose="020B0609010101010101" pitchFamily="49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6g2qxr</a:t>
              </a:r>
              <a:endParaRPr lang="en-US" altLang="zh-TW" sz="2800" b="1" dirty="0">
                <a:latin typeface="文鼎細行楷" panose="020B0609010101010101" pitchFamily="49" charset="-120"/>
                <a:ea typeface="文鼎細行楷" panose="020B0609010101010101" pitchFamily="49" charset="-12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66808" y="3548958"/>
            <a:ext cx="7725192" cy="1285346"/>
            <a:chOff x="5365115" y="4379133"/>
            <a:chExt cx="7725192" cy="1285346"/>
          </a:xfrm>
        </p:grpSpPr>
        <p:sp>
          <p:nvSpPr>
            <p:cNvPr id="6" name="文本框 5"/>
            <p:cNvSpPr txBox="1"/>
            <p:nvPr/>
          </p:nvSpPr>
          <p:spPr>
            <a:xfrm>
              <a:off x="5365115" y="4379133"/>
              <a:ext cx="77251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探討大型購物中心進駐對於傳統市集之影響研究</a:t>
              </a:r>
            </a:p>
            <a:p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-</a:t>
              </a:r>
              <a:r>
                <a:rPr lang="zh-TW" altLang="en-US" sz="2800" b="1" dirty="0">
                  <a:latin typeface="文鼎細行楷" panose="020B0609010101010101" pitchFamily="49" charset="-120"/>
                  <a:ea typeface="文鼎細行楷" panose="020B0609010101010101" pitchFamily="49" charset="-120"/>
                </a:rPr>
                <a:t>以宜蘭市新月廣場及南北館市場為例</a:t>
              </a:r>
              <a:endParaRPr lang="zh-CN" altLang="en-US" sz="2800" noProof="0" dirty="0">
                <a:ln>
                  <a:noFill/>
                </a:ln>
                <a:uLnTx/>
                <a:uFillTx/>
                <a:latin typeface="文鼎細行楷" panose="020B0609010101010101" pitchFamily="49" charset="-120"/>
                <a:ea typeface="文鼎細行楷" panose="020B0609010101010101" pitchFamily="49" charset="-120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65115" y="5141259"/>
              <a:ext cx="5637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</a:t>
              </a:r>
              <a:r>
                <a:rPr lang="en-US" altLang="zh-TW" sz="2800" b="1" dirty="0" err="1">
                  <a:latin typeface="文鼎細行楷" panose="020B0609010101010101" pitchFamily="49" charset="-120"/>
                  <a:ea typeface="文鼎細行楷" panose="020B0609010101010101" pitchFamily="49" charset="-12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reurl.cc</a:t>
              </a:r>
              <a:r>
                <a:rPr lang="en-US" altLang="zh-TW" sz="2800" b="1" dirty="0">
                  <a:latin typeface="文鼎細行楷" panose="020B0609010101010101" pitchFamily="49" charset="-120"/>
                  <a:ea typeface="文鼎細行楷" panose="020B0609010101010101" pitchFamily="49" charset="-12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/</a:t>
              </a:r>
              <a:r>
                <a:rPr lang="en-US" altLang="zh-TW" sz="2800" b="1" dirty="0" err="1">
                  <a:latin typeface="文鼎細行楷" panose="020B0609010101010101" pitchFamily="49" charset="-120"/>
                  <a:ea typeface="文鼎細行楷" panose="020B0609010101010101" pitchFamily="49" charset="-120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A1q3YQ</a:t>
              </a:r>
              <a:endParaRPr lang="en-US" altLang="zh-TW" sz="2800" b="1" dirty="0">
                <a:latin typeface="文鼎細行楷" panose="020B0609010101010101" pitchFamily="49" charset="-120"/>
                <a:ea typeface="文鼎細行楷" panose="020B0609010101010101" pitchFamily="49" charset="-12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" y="1892300"/>
            <a:ext cx="3058794" cy="30587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65" y="4156738"/>
            <a:ext cx="1435670" cy="794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6200" y="-5715"/>
            <a:ext cx="829691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chemeClr val="tx1"/>
              </a:solidFill>
            </a:endParaRPr>
          </a:p>
        </p:txBody>
      </p:sp>
      <p:pic>
        <p:nvPicPr>
          <p:cNvPr id="22" name="图片 21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9461885" y="1146703"/>
            <a:ext cx="832485" cy="1069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3175" flipH="1">
            <a:off x="7749437" y="4194031"/>
            <a:ext cx="832485" cy="10699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398D5F-A833-4070-9D60-2C1E04B0134A}"/>
              </a:ext>
            </a:extLst>
          </p:cNvPr>
          <p:cNvSpPr/>
          <p:nvPr/>
        </p:nvSpPr>
        <p:spPr>
          <a:xfrm>
            <a:off x="4106695" y="1876696"/>
            <a:ext cx="69704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8800" b="1" dirty="0">
                <a:latin typeface="Rage Italic" panose="03070502040507070304" pitchFamily="66" charset="0"/>
              </a:rPr>
              <a:t>THANK</a:t>
            </a:r>
          </a:p>
          <a:p>
            <a:pPr algn="ctr"/>
            <a:r>
              <a:rPr lang="en-US" altLang="zh-TW" sz="8800" b="1" dirty="0">
                <a:latin typeface="Rage Italic" panose="03070502040507070304" pitchFamily="66" charset="0"/>
              </a:rPr>
              <a:t>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020" y="1406525"/>
            <a:ext cx="12255500" cy="379158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1930" y="1231467"/>
            <a:ext cx="5748976" cy="5748976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 flipH="1">
            <a:off x="-469898" y="618886"/>
            <a:ext cx="1972310" cy="1503680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72B6D845-5B21-41CE-B8CB-162096E8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90" y="1406524"/>
            <a:ext cx="11424138" cy="37915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kern="100" dirty="0">
                <a:ln>
                  <a:solidFill>
                    <a:schemeClr val="tx1"/>
                  </a:solidFill>
                </a:ln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這個想法源於我們在暑假參加的文學營，營隊中有個環節是到宜蘭南館北館市場對一些店家做訪問，並為他們寫篇文章，那時我們才發現市場的每間店都有屬於自己的故事，這些故事組成的，正是宜蘭人最原本的生活樣貌，而藉由那次活動我們才發現宜蘭市場的美，願意多去市場逛逛，並且更了解宜蘭，因此我們想藉此次活動，研究宜蘭傳統市場是否能凝聚在地居民情感。</a:t>
            </a:r>
          </a:p>
          <a:p>
            <a:pPr>
              <a:lnSpc>
                <a:spcPct val="150000"/>
              </a:lnSpc>
            </a:pPr>
            <a:endParaRPr lang="zh-TW" altLang="en-US" dirty="0">
              <a:ln>
                <a:solidFill>
                  <a:schemeClr val="tx1"/>
                </a:solidFill>
              </a:ln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0B7FF55-D206-4301-9A32-A3F40F59673A}"/>
              </a:ext>
            </a:extLst>
          </p:cNvPr>
          <p:cNvSpPr/>
          <p:nvPr/>
        </p:nvSpPr>
        <p:spPr>
          <a:xfrm>
            <a:off x="8105358" y="920621"/>
            <a:ext cx="1661993" cy="501675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96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文獻探討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0" y="0"/>
            <a:ext cx="6096381" cy="6858000"/>
          </a:xfrm>
          <a:custGeom>
            <a:avLst/>
            <a:gdLst/>
            <a:ahLst/>
            <a:cxnLst/>
            <a:rect l="l" t="t" r="r" b="b"/>
            <a:pathLst>
              <a:path w="3057525" h="6858000">
                <a:moveTo>
                  <a:pt x="3057144" y="6857998"/>
                </a:moveTo>
                <a:lnTo>
                  <a:pt x="3057144" y="0"/>
                </a:lnTo>
                <a:lnTo>
                  <a:pt x="0" y="0"/>
                </a:lnTo>
                <a:lnTo>
                  <a:pt x="0" y="6857998"/>
                </a:lnTo>
                <a:lnTo>
                  <a:pt x="3057144" y="6857998"/>
                </a:lnTo>
                <a:close/>
              </a:path>
            </a:pathLst>
          </a:custGeom>
          <a:solidFill>
            <a:srgbClr val="C5E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466088" cy="1633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25911" y="0"/>
            <a:ext cx="1466088" cy="1633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60E8EE0-3DC7-4BE5-BDF1-34058B46DA84}"/>
              </a:ext>
            </a:extLst>
          </p:cNvPr>
          <p:cNvSpPr/>
          <p:nvPr/>
        </p:nvSpPr>
        <p:spPr>
          <a:xfrm>
            <a:off x="1" y="2209039"/>
            <a:ext cx="12191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「傳統市集空間與人的相互關係在於一種集體記憶的情誼」</a:t>
            </a: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「情感面與情感面的磨合互動與人際之間相處之道的了解」</a:t>
            </a: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「討論彼此熟識的人事物分享生命中的喜怒哀樂」</a:t>
            </a:r>
            <a:r>
              <a:rPr lang="en-US" altLang="zh-TW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(P.96)</a:t>
            </a: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「這樣的地方可以</a:t>
            </a:r>
            <a:r>
              <a:rPr lang="zh-TW" altLang="en-US" sz="3200" b="1" dirty="0">
                <a:solidFill>
                  <a:srgbClr val="FF0000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交流</a:t>
            </a:r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許多人的情感與生活經驗」</a:t>
            </a: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「傳統市集這樣消費模式互動上</a:t>
            </a:r>
            <a:endParaRPr lang="en-US" altLang="zh-TW" sz="32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  看到了</a:t>
            </a:r>
            <a:r>
              <a:rPr lang="zh-TW" altLang="en-US" sz="3200" b="1" dirty="0">
                <a:solidFill>
                  <a:srgbClr val="FF0000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人與人的情感</a:t>
            </a:r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空間與人之間緊密活動</a:t>
            </a:r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」</a:t>
            </a:r>
          </a:p>
          <a:p>
            <a:r>
              <a:rPr lang="zh-TW" altLang="en-US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「這就是消費情感的緊密性」</a:t>
            </a:r>
            <a:r>
              <a:rPr lang="en-US" altLang="zh-TW" sz="3200" b="1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(P.16)</a:t>
            </a:r>
            <a:endParaRPr lang="zh-TW" altLang="en-US" sz="3200" b="1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0397345B-7F37-4451-8373-17C6A595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089" y="234422"/>
            <a:ext cx="9259440" cy="13993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b="1" kern="100" dirty="0"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探討大型購物中心進駐對於傳統市集之影響研究—</a:t>
            </a:r>
            <a:endParaRPr lang="en-US" altLang="zh-TW" b="1" kern="100" dirty="0">
              <a:latin typeface="文鼎細行楷" panose="020B0609010101010101" pitchFamily="49" charset="-120"/>
              <a:ea typeface="文鼎細行楷" panose="020B0609010101010101" pitchFamily="49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b="1" kern="100" dirty="0"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以宜</a:t>
            </a:r>
            <a:r>
              <a:rPr lang="zh-TW" altLang="en-US" b="1" kern="100" dirty="0"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蘭</a:t>
            </a:r>
            <a:r>
              <a:rPr lang="zh-TW" altLang="zh-TW" b="1" kern="100" dirty="0"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市新月廣場及南</a:t>
            </a:r>
            <a:r>
              <a:rPr lang="zh-TW" altLang="en-US" b="1" kern="100" dirty="0"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北館</a:t>
            </a:r>
            <a:r>
              <a:rPr lang="zh-TW" altLang="zh-TW" b="1" kern="100" dirty="0"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市場為</a:t>
            </a:r>
            <a:r>
              <a:rPr lang="zh-TW" altLang="en-US" b="1" kern="100" dirty="0">
                <a:latin typeface="文鼎細行楷" panose="020B0609010101010101" pitchFamily="49" charset="-120"/>
                <a:ea typeface="文鼎細行楷" panose="020B0609010101010101" pitchFamily="49" charset="-120"/>
                <a:cs typeface="Times New Roman" panose="02020603050405020304" pitchFamily="18" charset="0"/>
              </a:rPr>
              <a:t>例  蔡偉仁</a:t>
            </a:r>
            <a:endParaRPr lang="zh-TW" altLang="zh-TW" b="1" kern="100" dirty="0">
              <a:latin typeface="文鼎細行楷" panose="020B0609010101010101" pitchFamily="49" charset="-120"/>
              <a:ea typeface="文鼎細行楷" panose="020B0609010101010101" pitchFamily="49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A1D77D-5650-4E0A-BD15-B30BCF38A7C8}"/>
              </a:ext>
            </a:extLst>
          </p:cNvPr>
          <p:cNvSpPr/>
          <p:nvPr/>
        </p:nvSpPr>
        <p:spPr>
          <a:xfrm>
            <a:off x="8166913" y="1125805"/>
            <a:ext cx="1538883" cy="460638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88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市場介紹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413781" y="0"/>
            <a:ext cx="6858000" cy="21883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395572"/>
            <a:ext cx="12192000" cy="449340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宜蘭市最大的市場－「南北館市場」，最早叫做「宜蘭街食料品小賣市場」。</a:t>
            </a:r>
            <a:endParaRPr lang="en-US" altLang="zh-TW" sz="2400" b="1" dirty="0">
              <a:solidFill>
                <a:schemeClr val="tx1"/>
              </a:solid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「南北館市場」不只是宜蘭舊城，更是全宜蘭縣最大的傳統市場，舉凡日常五金用品、乾料、雞鴨豬羊、鮮魚、鴨賞、魚乾、蔬菜各式配料等，什麼都有。</a:t>
            </a:r>
            <a:endParaRPr lang="en-US" altLang="zh-TW" sz="2400" b="1" dirty="0">
              <a:solidFill>
                <a:schemeClr val="tx1"/>
              </a:solid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有趣的是這裡也有店舖式的零售業，五金百貨，各式各樣的產品應有盡有，是體驗傳統購  物的絕佳市場，物美價廉，因營業了數代人，信用可靠。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zh-TW" altLang="en-US" dirty="0"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7" y="5109406"/>
            <a:ext cx="2642250" cy="20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413781" y="0"/>
            <a:ext cx="6858000" cy="21883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395572"/>
            <a:ext cx="12192000" cy="4493403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TW" altLang="en-US" dirty="0"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7" y="5109406"/>
            <a:ext cx="2642250" cy="2044267"/>
          </a:xfrm>
          <a:prstGeom prst="rect">
            <a:avLst/>
          </a:prstGeom>
        </p:spPr>
      </p:pic>
      <p:pic>
        <p:nvPicPr>
          <p:cNvPr id="5" name="图片 4" descr="图片包含 建筑物, 户外, 道路, 人员&#10;&#10;描述已自动生成">
            <a:extLst>
              <a:ext uri="{FF2B5EF4-FFF2-40B4-BE49-F238E27FC236}">
                <a16:creationId xmlns:a16="http://schemas.microsoft.com/office/drawing/2014/main" xmlns="" id="{63A0B39C-2DBA-4225-AE3F-D5BE6F5E8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" y="1555284"/>
            <a:ext cx="4996575" cy="374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图片包含 天花板, 室内, 地板, 墙壁&#10;&#10;描述已自动生成">
            <a:extLst>
              <a:ext uri="{FF2B5EF4-FFF2-40B4-BE49-F238E27FC236}">
                <a16:creationId xmlns:a16="http://schemas.microsoft.com/office/drawing/2014/main" xmlns="" id="{B98FCD11-29DC-438F-97AD-FE4A7249E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80" y="1922425"/>
            <a:ext cx="5826189" cy="332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6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1358</Words>
  <Application>Microsoft Office PowerPoint</Application>
  <PresentationFormat>自訂</PresentationFormat>
  <Paragraphs>166</Paragraphs>
  <Slides>35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9" baseType="lpstr">
      <vt:lpstr>Arial</vt:lpstr>
      <vt:lpstr>新細明體</vt:lpstr>
      <vt:lpstr>Calibri</vt:lpstr>
      <vt:lpstr>仿宋</vt:lpstr>
      <vt:lpstr>Calibri Light</vt:lpstr>
      <vt:lpstr>華康秀風體W3(P)</vt:lpstr>
      <vt:lpstr>文鼎細行楷</vt:lpstr>
      <vt:lpstr>文鼎粗鋼筆行楷</vt:lpstr>
      <vt:lpstr>Helvetica</vt:lpstr>
      <vt:lpstr>Times New Roman</vt:lpstr>
      <vt:lpstr>Rage Italic</vt:lpstr>
      <vt:lpstr>Noto Sans Mono CJK JP Regular</vt:lpstr>
      <vt:lpstr>宋体</vt:lpstr>
      <vt:lpstr>Office 主题</vt:lpstr>
      <vt:lpstr>探討宜蘭傳統市場是否能 凝聚在地居民情感 —以宜蘭南館北館市場為例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有認識的店家嗎</vt:lpstr>
      <vt:lpstr>買東西的時候會跟店家聊天嗎</vt:lpstr>
      <vt:lpstr>50%</vt:lpstr>
      <vt:lpstr>50%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95</cp:revision>
  <dcterms:created xsi:type="dcterms:W3CDTF">2018-06-04T07:16:00Z</dcterms:created>
  <dcterms:modified xsi:type="dcterms:W3CDTF">2019-12-10T00:34:34Z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