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3" r:id="rId4"/>
    <p:sldId id="268" r:id="rId5"/>
    <p:sldId id="269" r:id="rId6"/>
    <p:sldId id="262" r:id="rId7"/>
    <p:sldId id="261" r:id="rId8"/>
    <p:sldId id="258" r:id="rId9"/>
    <p:sldId id="264" r:id="rId10"/>
    <p:sldId id="266" r:id="rId11"/>
    <p:sldId id="267" r:id="rId12"/>
    <p:sldId id="276" r:id="rId13"/>
    <p:sldId id="271" r:id="rId14"/>
    <p:sldId id="277" r:id="rId15"/>
    <p:sldId id="278" r:id="rId16"/>
    <p:sldId id="279" r:id="rId17"/>
    <p:sldId id="280" r:id="rId18"/>
    <p:sldId id="281" r:id="rId19"/>
    <p:sldId id="282" r:id="rId20"/>
    <p:sldId id="283" r:id="rId21"/>
    <p:sldId id="270" r:id="rId22"/>
    <p:sldId id="272" r:id="rId23"/>
    <p:sldId id="273" r:id="rId24"/>
    <p:sldId id="274" r:id="rId25"/>
    <p:sldId id="275" r:id="rId26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2DE97"/>
    <a:srgbClr val="39E74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DA37D80-6434-44D0-A028-1B22A696006F}" styleName="淺色樣式 3 - 輔色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BDBED569-4797-4DF1-A0F4-6AAB3CD982D8}" styleName="淺色樣式 3 - 輔色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E8B1032C-EA38-4F05-BA0D-38AFFFC7BED3}" styleName="淺色樣式 3 - 輔色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BC89EF96-8CEA-46FF-86C4-4CE0E7609802}" styleName="淺色樣式 3 - 輔色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16DA210-FB5B-4158-B5E0-FEB733F419BA}" styleName="淺色樣式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8799B23B-EC83-4686-B30A-512413B5E67A}" styleName="淺色樣式 3 - 輔色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ED083AE6-46FA-4A59-8FB0-9F97EB10719F}" styleName="淺色樣式 3 - 輔色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93296810-A885-4BE3-A3E7-6D5BEEA58F35}" styleName="中等深淺樣式 2 - 輔色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DF18680-E054-41AD-8BC1-D1AEF772440D}" styleName="中等深淺樣式 2 - 輔色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中等深淺樣式 2 - 輔色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F5AB1C69-6EDB-4FF4-983F-18BD219EF322}" styleName="中等深淺樣式 2 - 輔色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90" d="100"/>
          <a:sy n="90" d="100"/>
        </p:scale>
        <p:origin x="48" y="4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diagrams/_rels/data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jpeg"/><Relationship Id="rId3" Type="http://schemas.openxmlformats.org/officeDocument/2006/relationships/slide" Target="../slides/slide24.xml"/><Relationship Id="rId7" Type="http://schemas.openxmlformats.org/officeDocument/2006/relationships/image" Target="../media/image33.jpeg"/><Relationship Id="rId2" Type="http://schemas.openxmlformats.org/officeDocument/2006/relationships/slide" Target="../slides/slide23.xml"/><Relationship Id="rId1" Type="http://schemas.openxmlformats.org/officeDocument/2006/relationships/slide" Target="../slides/slide22.xml"/><Relationship Id="rId6" Type="http://schemas.openxmlformats.org/officeDocument/2006/relationships/image" Target="../media/image32.jpeg"/><Relationship Id="rId5" Type="http://schemas.openxmlformats.org/officeDocument/2006/relationships/image" Target="../media/image31.jpeg"/><Relationship Id="rId4" Type="http://schemas.openxmlformats.org/officeDocument/2006/relationships/slide" Target="../slides/slide25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3B04A8D-73F9-4FB2-9B8D-19F34C824231}" type="doc">
      <dgm:prSet loTypeId="urn:microsoft.com/office/officeart/2005/8/layout/arrow2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zh-TW" altLang="en-US"/>
        </a:p>
      </dgm:t>
    </dgm:pt>
    <dgm:pt modelId="{F9FF97F0-D558-4E56-80C8-C75A9C8976BA}">
      <dgm:prSet phldrT="[文字]" custT="1"/>
      <dgm:spPr/>
      <dgm:t>
        <a:bodyPr/>
        <a:lstStyle/>
        <a:p>
          <a:r>
            <a:rPr lang="zh-TW" altLang="en-US" sz="2400" b="1" dirty="0" smtClean="0">
              <a:latin typeface="微軟正黑體" pitchFamily="34" charset="-120"/>
              <a:ea typeface="微軟正黑體" pitchFamily="34" charset="-120"/>
            </a:rPr>
            <a:t>清朝建護</a:t>
          </a:r>
          <a:r>
            <a:rPr lang="zh-TW" altLang="en-US" sz="2400" b="1" noProof="0" dirty="0" smtClean="0">
              <a:latin typeface="微軟正黑體" pitchFamily="34" charset="-120"/>
              <a:ea typeface="微軟正黑體" pitchFamily="34" charset="-120"/>
            </a:rPr>
            <a:t>城</a:t>
          </a:r>
          <a:r>
            <a:rPr lang="zh-TW" altLang="zh-TW" sz="2400" b="1" dirty="0" smtClean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</a:rPr>
            <a:t>壕</a:t>
          </a:r>
          <a:endParaRPr lang="zh-TW" altLang="en-US" sz="2400" b="1" dirty="0">
            <a:solidFill>
              <a:schemeClr val="tx1"/>
            </a:solidFill>
            <a:latin typeface="微軟正黑體" pitchFamily="34" charset="-120"/>
            <a:ea typeface="微軟正黑體" pitchFamily="34" charset="-120"/>
          </a:endParaRPr>
        </a:p>
      </dgm:t>
    </dgm:pt>
    <dgm:pt modelId="{B32CEED7-9330-45B5-ACAC-58C954411DBE}" type="parTrans" cxnId="{3314B3E5-9342-4849-A7E9-B665E97D6A84}">
      <dgm:prSet/>
      <dgm:spPr/>
      <dgm:t>
        <a:bodyPr/>
        <a:lstStyle/>
        <a:p>
          <a:endParaRPr lang="zh-TW" altLang="en-US"/>
        </a:p>
      </dgm:t>
    </dgm:pt>
    <dgm:pt modelId="{1FDC3E42-8562-4CE6-ABA1-C3DEB03BA210}" type="sibTrans" cxnId="{3314B3E5-9342-4849-A7E9-B665E97D6A84}">
      <dgm:prSet/>
      <dgm:spPr/>
      <dgm:t>
        <a:bodyPr/>
        <a:lstStyle/>
        <a:p>
          <a:endParaRPr lang="zh-TW" altLang="en-US"/>
        </a:p>
      </dgm:t>
    </dgm:pt>
    <dgm:pt modelId="{F92E8EC9-8C8F-4962-B11A-B9DFD966E1CD}">
      <dgm:prSet phldrT="[文字]" custT="1"/>
      <dgm:spPr/>
      <dgm:t>
        <a:bodyPr/>
        <a:lstStyle/>
        <a:p>
          <a:pPr>
            <a:lnSpc>
              <a:spcPts val="3040"/>
            </a:lnSpc>
          </a:pPr>
          <a:r>
            <a:rPr lang="zh-TW" altLang="en-US" sz="2400" b="1" dirty="0" smtClean="0">
              <a:latin typeface="微軟正黑體" pitchFamily="34" charset="-120"/>
              <a:ea typeface="微軟正黑體" pitchFamily="34" charset="-120"/>
            </a:rPr>
            <a:t>日治改作水</a:t>
          </a:r>
          <a:r>
            <a:rPr lang="zh-TW" altLang="en-US" sz="2400" b="1" i="0" dirty="0" smtClean="0">
              <a:latin typeface="微軟正黑體" pitchFamily="34" charset="-120"/>
              <a:ea typeface="微軟正黑體" pitchFamily="34" charset="-120"/>
            </a:rPr>
            <a:t>圳並更名為八千代川</a:t>
          </a:r>
          <a:endParaRPr lang="zh-TW" altLang="en-US" sz="2400" b="1" dirty="0">
            <a:latin typeface="微軟正黑體" pitchFamily="34" charset="-120"/>
            <a:ea typeface="微軟正黑體" pitchFamily="34" charset="-120"/>
          </a:endParaRPr>
        </a:p>
      </dgm:t>
    </dgm:pt>
    <dgm:pt modelId="{8265D13E-9B66-45D2-AD0B-98000944B736}" type="parTrans" cxnId="{1804EEFC-4D93-4909-9115-83A7D210380D}">
      <dgm:prSet/>
      <dgm:spPr/>
      <dgm:t>
        <a:bodyPr/>
        <a:lstStyle/>
        <a:p>
          <a:endParaRPr lang="zh-TW" altLang="en-US"/>
        </a:p>
      </dgm:t>
    </dgm:pt>
    <dgm:pt modelId="{18F52426-F9F8-4CD3-B749-A2128AB75B0B}" type="sibTrans" cxnId="{1804EEFC-4D93-4909-9115-83A7D210380D}">
      <dgm:prSet/>
      <dgm:spPr/>
      <dgm:t>
        <a:bodyPr/>
        <a:lstStyle/>
        <a:p>
          <a:endParaRPr lang="zh-TW" altLang="en-US"/>
        </a:p>
      </dgm:t>
    </dgm:pt>
    <dgm:pt modelId="{F9E1AFB3-FBCF-473E-905C-8426C71D9800}">
      <dgm:prSet phldrT="[文字]" custT="1"/>
      <dgm:spPr/>
      <dgm:t>
        <a:bodyPr/>
        <a:lstStyle/>
        <a:p>
          <a:r>
            <a:rPr lang="en-US" altLang="zh-TW" sz="2400" b="1" dirty="0" smtClean="0">
              <a:latin typeface="微軟正黑體" pitchFamily="34" charset="-120"/>
              <a:ea typeface="微軟正黑體" pitchFamily="34" charset="-120"/>
            </a:rPr>
            <a:t>1977</a:t>
          </a:r>
          <a:r>
            <a:rPr lang="zh-TW" altLang="en-US" sz="2400" b="1" dirty="0" smtClean="0">
              <a:latin typeface="微軟正黑體" pitchFamily="34" charset="-120"/>
              <a:ea typeface="微軟正黑體" pitchFamily="34" charset="-120"/>
            </a:rPr>
            <a:t>年八千代川加蓋</a:t>
          </a:r>
          <a:endParaRPr lang="zh-TW" altLang="en-US" sz="2400" b="1" dirty="0">
            <a:latin typeface="微軟正黑體" pitchFamily="34" charset="-120"/>
            <a:ea typeface="微軟正黑體" pitchFamily="34" charset="-120"/>
          </a:endParaRPr>
        </a:p>
      </dgm:t>
    </dgm:pt>
    <dgm:pt modelId="{30C577E0-C008-49A0-914E-2268C97F4FB4}" type="parTrans" cxnId="{F8F1032E-16B0-423B-8108-9BCA123F8C75}">
      <dgm:prSet/>
      <dgm:spPr/>
      <dgm:t>
        <a:bodyPr/>
        <a:lstStyle/>
        <a:p>
          <a:endParaRPr lang="zh-TW" altLang="en-US"/>
        </a:p>
      </dgm:t>
    </dgm:pt>
    <dgm:pt modelId="{2C1D4471-7556-43D0-8D85-D5C5C00536C1}" type="sibTrans" cxnId="{F8F1032E-16B0-423B-8108-9BCA123F8C75}">
      <dgm:prSet/>
      <dgm:spPr/>
      <dgm:t>
        <a:bodyPr/>
        <a:lstStyle/>
        <a:p>
          <a:endParaRPr lang="zh-TW" altLang="en-US"/>
        </a:p>
      </dgm:t>
    </dgm:pt>
    <dgm:pt modelId="{F32CF063-F177-4973-AFD4-90B9FD968D3A}">
      <dgm:prSet phldrT="[文字]" custT="1"/>
      <dgm:spPr/>
      <dgm:t>
        <a:bodyPr/>
        <a:lstStyle/>
        <a:p>
          <a:r>
            <a:rPr lang="en-US" altLang="zh-TW" sz="2400" b="1" dirty="0" smtClean="0">
              <a:latin typeface="微軟正黑體" pitchFamily="34" charset="-120"/>
              <a:ea typeface="微軟正黑體" pitchFamily="34" charset="-120"/>
            </a:rPr>
            <a:t>2010</a:t>
          </a:r>
          <a:r>
            <a:rPr lang="zh-TW" altLang="en-US" sz="2400" b="1" dirty="0" smtClean="0">
              <a:latin typeface="微軟正黑體" pitchFamily="34" charset="-120"/>
              <a:ea typeface="微軟正黑體" pitchFamily="34" charset="-120"/>
            </a:rPr>
            <a:t>年維管束計畫獲得補助</a:t>
          </a:r>
          <a:endParaRPr lang="zh-TW" altLang="en-US" sz="2400" b="1" dirty="0">
            <a:latin typeface="微軟正黑體" pitchFamily="34" charset="-120"/>
            <a:ea typeface="微軟正黑體" pitchFamily="34" charset="-120"/>
          </a:endParaRPr>
        </a:p>
      </dgm:t>
    </dgm:pt>
    <dgm:pt modelId="{42B1CACF-EB42-4054-92F7-33DABC0ECBED}" type="parTrans" cxnId="{6A4EBCC9-CA0A-4D5D-AA55-BC8F9CF5C66A}">
      <dgm:prSet/>
      <dgm:spPr/>
      <dgm:t>
        <a:bodyPr/>
        <a:lstStyle/>
        <a:p>
          <a:endParaRPr lang="zh-TW" altLang="en-US"/>
        </a:p>
      </dgm:t>
    </dgm:pt>
    <dgm:pt modelId="{B7B62427-56F8-4CF9-8A88-8353EA517290}" type="sibTrans" cxnId="{6A4EBCC9-CA0A-4D5D-AA55-BC8F9CF5C66A}">
      <dgm:prSet/>
      <dgm:spPr/>
      <dgm:t>
        <a:bodyPr/>
        <a:lstStyle/>
        <a:p>
          <a:endParaRPr lang="zh-TW" altLang="en-US"/>
        </a:p>
      </dgm:t>
    </dgm:pt>
    <dgm:pt modelId="{F020B56D-D87F-46A0-83F7-CFFADB3C2A25}">
      <dgm:prSet phldrT="[文字]" custT="1"/>
      <dgm:spPr/>
      <dgm:t>
        <a:bodyPr/>
        <a:lstStyle/>
        <a:p>
          <a:r>
            <a:rPr lang="en-US" altLang="zh-TW" sz="2400" b="1" dirty="0" smtClean="0">
              <a:latin typeface="微軟正黑體" pitchFamily="34" charset="-120"/>
              <a:ea typeface="微軟正黑體" pitchFamily="34" charset="-120"/>
            </a:rPr>
            <a:t>2013</a:t>
          </a:r>
          <a:r>
            <a:rPr lang="zh-TW" altLang="en-US" sz="2400" b="1" dirty="0" smtClean="0">
              <a:latin typeface="微軟正黑體" pitchFamily="34" charset="-120"/>
              <a:ea typeface="微軟正黑體" pitchFamily="34" charset="-120"/>
            </a:rPr>
            <a:t>年重建護城河完工</a:t>
          </a:r>
          <a:endParaRPr lang="zh-TW" altLang="en-US" sz="2400" b="1" dirty="0">
            <a:latin typeface="微軟正黑體" pitchFamily="34" charset="-120"/>
            <a:ea typeface="微軟正黑體" pitchFamily="34" charset="-120"/>
          </a:endParaRPr>
        </a:p>
      </dgm:t>
    </dgm:pt>
    <dgm:pt modelId="{8CCE9A44-C220-412A-B7F0-3A1803A62DC6}" type="parTrans" cxnId="{C95085D6-048E-45BA-8AC0-62CD218522D6}">
      <dgm:prSet/>
      <dgm:spPr/>
      <dgm:t>
        <a:bodyPr/>
        <a:lstStyle/>
        <a:p>
          <a:endParaRPr lang="zh-TW" altLang="en-US"/>
        </a:p>
      </dgm:t>
    </dgm:pt>
    <dgm:pt modelId="{91C630B4-875A-4627-A29F-75844B5063B2}" type="sibTrans" cxnId="{C95085D6-048E-45BA-8AC0-62CD218522D6}">
      <dgm:prSet/>
      <dgm:spPr/>
      <dgm:t>
        <a:bodyPr/>
        <a:lstStyle/>
        <a:p>
          <a:endParaRPr lang="zh-TW" altLang="en-US"/>
        </a:p>
      </dgm:t>
    </dgm:pt>
    <dgm:pt modelId="{B9E98C70-E2DE-47C3-B1DC-9C290E7D4961}" type="pres">
      <dgm:prSet presAssocID="{73B04A8D-73F9-4FB2-9B8D-19F34C824231}" presName="arrowDiagram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2AF1BB03-2EEC-4D0E-A6AE-E64BBFF17DD3}" type="pres">
      <dgm:prSet presAssocID="{73B04A8D-73F9-4FB2-9B8D-19F34C824231}" presName="arrow" presStyleLbl="bgShp" presStyleIdx="0" presStyleCnt="1" custScaleY="104092" custLinFactNeighborX="-462" custLinFactNeighborY="1607"/>
      <dgm:spPr/>
    </dgm:pt>
    <dgm:pt modelId="{9342C328-8A2B-4B8F-93EA-2C9D52352425}" type="pres">
      <dgm:prSet presAssocID="{73B04A8D-73F9-4FB2-9B8D-19F34C824231}" presName="arrowDiagram5" presStyleCnt="0"/>
      <dgm:spPr/>
    </dgm:pt>
    <dgm:pt modelId="{6194789F-839E-41C3-A6CD-87A32D766705}" type="pres">
      <dgm:prSet presAssocID="{F9FF97F0-D558-4E56-80C8-C75A9C8976BA}" presName="bullet5a" presStyleLbl="node1" presStyleIdx="0" presStyleCnt="5" custLinFactX="-81055" custLinFactY="90586" custLinFactNeighborX="-100000" custLinFactNeighborY="100000"/>
      <dgm:spPr/>
    </dgm:pt>
    <dgm:pt modelId="{D5BFD14C-A170-459C-98CC-1F5388B518AC}" type="pres">
      <dgm:prSet presAssocID="{F9FF97F0-D558-4E56-80C8-C75A9C8976BA}" presName="textBox5a" presStyleLbl="revTx" presStyleIdx="0" presStyleCnt="5" custScaleX="261813" custScaleY="52947" custLinFactNeighborX="40340" custLinFactNeighborY="3007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61ADCE59-0A28-42DF-A149-B994A7F9AB18}" type="pres">
      <dgm:prSet presAssocID="{F92E8EC9-8C8F-4962-B11A-B9DFD966E1CD}" presName="bullet5b" presStyleLbl="node1" presStyleIdx="1" presStyleCnt="5" custLinFactX="-98188" custLinFactY="64404" custLinFactNeighborX="-100000" custLinFactNeighborY="100000"/>
      <dgm:spPr/>
    </dgm:pt>
    <dgm:pt modelId="{A37EC8AC-4596-4DBB-9645-7D8701C86C7B}" type="pres">
      <dgm:prSet presAssocID="{F92E8EC9-8C8F-4962-B11A-B9DFD966E1CD}" presName="textBox5b" presStyleLbl="revTx" presStyleIdx="1" presStyleCnt="5" custScaleX="355605" custScaleY="25108" custLinFactNeighborX="28294" custLinFactNeighborY="-3620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6F849AA8-A6B5-488C-8A4D-15ACE7710C17}" type="pres">
      <dgm:prSet presAssocID="{F9E1AFB3-FBCF-473E-905C-8426C71D9800}" presName="bullet5c" presStyleLbl="node1" presStyleIdx="2" presStyleCnt="5" custLinFactX="-100000" custLinFactY="4762" custLinFactNeighborX="-144987" custLinFactNeighborY="100000"/>
      <dgm:spPr/>
    </dgm:pt>
    <dgm:pt modelId="{5ECBA2DA-9C10-410E-814D-06C7EAFBC817}" type="pres">
      <dgm:prSet presAssocID="{F9E1AFB3-FBCF-473E-905C-8426C71D9800}" presName="textBox5c" presStyleLbl="revTx" presStyleIdx="2" presStyleCnt="5" custScaleX="247349" custScaleY="20261" custLinFactNeighborX="24868" custLinFactNeighborY="-18892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36671F2D-4924-47AC-8211-D17EAF8D71C7}" type="pres">
      <dgm:prSet presAssocID="{F32CF063-F177-4973-AFD4-90B9FD968D3A}" presName="bullet5d" presStyleLbl="node1" presStyleIdx="3" presStyleCnt="5" custLinFactX="-117071" custLinFactNeighborX="-200000" custLinFactNeighborY="33083"/>
      <dgm:spPr/>
    </dgm:pt>
    <dgm:pt modelId="{37E801CE-F2C4-400C-B24B-2B0E00642C76}" type="pres">
      <dgm:prSet presAssocID="{F32CF063-F177-4973-AFD4-90B9FD968D3A}" presName="textBox5d" presStyleLbl="revTx" presStyleIdx="3" presStyleCnt="5" custScaleX="279181" custScaleY="14459" custLinFactNeighborX="-9982" custLinFactNeighborY="-36220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B9CD9EFB-7E51-4F2D-8F92-CBDEA82AC94A}" type="pres">
      <dgm:prSet presAssocID="{F020B56D-D87F-46A0-83F7-CFFADB3C2A25}" presName="bullet5e" presStyleLbl="node1" presStyleIdx="4" presStyleCnt="5" custLinFactX="-100000" custLinFactY="-3051" custLinFactNeighborX="-199255" custLinFactNeighborY="-100000"/>
      <dgm:spPr/>
    </dgm:pt>
    <dgm:pt modelId="{EBE36F56-DF6E-496F-BAE6-A2D2939D7B9A}" type="pres">
      <dgm:prSet presAssocID="{F020B56D-D87F-46A0-83F7-CFFADB3C2A25}" presName="textBox5e" presStyleLbl="revTx" presStyleIdx="4" presStyleCnt="5" custScaleX="143350" custScaleY="34057" custLinFactNeighborX="-68883" custLinFactNeighborY="-57196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F8F1032E-16B0-423B-8108-9BCA123F8C75}" srcId="{73B04A8D-73F9-4FB2-9B8D-19F34C824231}" destId="{F9E1AFB3-FBCF-473E-905C-8426C71D9800}" srcOrd="2" destOrd="0" parTransId="{30C577E0-C008-49A0-914E-2268C97F4FB4}" sibTransId="{2C1D4471-7556-43D0-8D85-D5C5C00536C1}"/>
    <dgm:cxn modelId="{AE8304F6-F6F6-46C5-8507-118F88BA65CB}" type="presOf" srcId="{F9E1AFB3-FBCF-473E-905C-8426C71D9800}" destId="{5ECBA2DA-9C10-410E-814D-06C7EAFBC817}" srcOrd="0" destOrd="0" presId="urn:microsoft.com/office/officeart/2005/8/layout/arrow2"/>
    <dgm:cxn modelId="{3314B3E5-9342-4849-A7E9-B665E97D6A84}" srcId="{73B04A8D-73F9-4FB2-9B8D-19F34C824231}" destId="{F9FF97F0-D558-4E56-80C8-C75A9C8976BA}" srcOrd="0" destOrd="0" parTransId="{B32CEED7-9330-45B5-ACAC-58C954411DBE}" sibTransId="{1FDC3E42-8562-4CE6-ABA1-C3DEB03BA210}"/>
    <dgm:cxn modelId="{6A4EBCC9-CA0A-4D5D-AA55-BC8F9CF5C66A}" srcId="{73B04A8D-73F9-4FB2-9B8D-19F34C824231}" destId="{F32CF063-F177-4973-AFD4-90B9FD968D3A}" srcOrd="3" destOrd="0" parTransId="{42B1CACF-EB42-4054-92F7-33DABC0ECBED}" sibTransId="{B7B62427-56F8-4CF9-8A88-8353EA517290}"/>
    <dgm:cxn modelId="{E1ACFCDC-70F3-4A40-9D26-5C983CB3F160}" type="presOf" srcId="{F32CF063-F177-4973-AFD4-90B9FD968D3A}" destId="{37E801CE-F2C4-400C-B24B-2B0E00642C76}" srcOrd="0" destOrd="0" presId="urn:microsoft.com/office/officeart/2005/8/layout/arrow2"/>
    <dgm:cxn modelId="{6D20274D-8C5C-40B2-92AA-BF5815E2750D}" type="presOf" srcId="{F9FF97F0-D558-4E56-80C8-C75A9C8976BA}" destId="{D5BFD14C-A170-459C-98CC-1F5388B518AC}" srcOrd="0" destOrd="0" presId="urn:microsoft.com/office/officeart/2005/8/layout/arrow2"/>
    <dgm:cxn modelId="{1804EEFC-4D93-4909-9115-83A7D210380D}" srcId="{73B04A8D-73F9-4FB2-9B8D-19F34C824231}" destId="{F92E8EC9-8C8F-4962-B11A-B9DFD966E1CD}" srcOrd="1" destOrd="0" parTransId="{8265D13E-9B66-45D2-AD0B-98000944B736}" sibTransId="{18F52426-F9F8-4CD3-B749-A2128AB75B0B}"/>
    <dgm:cxn modelId="{3EA69F34-D712-4B39-BD1A-06174041F5FF}" type="presOf" srcId="{F020B56D-D87F-46A0-83F7-CFFADB3C2A25}" destId="{EBE36F56-DF6E-496F-BAE6-A2D2939D7B9A}" srcOrd="0" destOrd="0" presId="urn:microsoft.com/office/officeart/2005/8/layout/arrow2"/>
    <dgm:cxn modelId="{DF71D296-1A4D-4744-A2BB-3119D6CD3360}" type="presOf" srcId="{73B04A8D-73F9-4FB2-9B8D-19F34C824231}" destId="{B9E98C70-E2DE-47C3-B1DC-9C290E7D4961}" srcOrd="0" destOrd="0" presId="urn:microsoft.com/office/officeart/2005/8/layout/arrow2"/>
    <dgm:cxn modelId="{C95085D6-048E-45BA-8AC0-62CD218522D6}" srcId="{73B04A8D-73F9-4FB2-9B8D-19F34C824231}" destId="{F020B56D-D87F-46A0-83F7-CFFADB3C2A25}" srcOrd="4" destOrd="0" parTransId="{8CCE9A44-C220-412A-B7F0-3A1803A62DC6}" sibTransId="{91C630B4-875A-4627-A29F-75844B5063B2}"/>
    <dgm:cxn modelId="{4985AB85-670B-423D-81D1-8A9D746E3A87}" type="presOf" srcId="{F92E8EC9-8C8F-4962-B11A-B9DFD966E1CD}" destId="{A37EC8AC-4596-4DBB-9645-7D8701C86C7B}" srcOrd="0" destOrd="0" presId="urn:microsoft.com/office/officeart/2005/8/layout/arrow2"/>
    <dgm:cxn modelId="{3490E475-9F61-4ECA-AD2A-112E8B1EFD25}" type="presParOf" srcId="{B9E98C70-E2DE-47C3-B1DC-9C290E7D4961}" destId="{2AF1BB03-2EEC-4D0E-A6AE-E64BBFF17DD3}" srcOrd="0" destOrd="0" presId="urn:microsoft.com/office/officeart/2005/8/layout/arrow2"/>
    <dgm:cxn modelId="{965119EA-B3AF-424D-A093-7F9E2FB2F2FB}" type="presParOf" srcId="{B9E98C70-E2DE-47C3-B1DC-9C290E7D4961}" destId="{9342C328-8A2B-4B8F-93EA-2C9D52352425}" srcOrd="1" destOrd="0" presId="urn:microsoft.com/office/officeart/2005/8/layout/arrow2"/>
    <dgm:cxn modelId="{D74EA9AD-90BA-4B00-BC63-EFEA6A0243B8}" type="presParOf" srcId="{9342C328-8A2B-4B8F-93EA-2C9D52352425}" destId="{6194789F-839E-41C3-A6CD-87A32D766705}" srcOrd="0" destOrd="0" presId="urn:microsoft.com/office/officeart/2005/8/layout/arrow2"/>
    <dgm:cxn modelId="{9D03026F-E3E3-4678-8FF9-10237581EB69}" type="presParOf" srcId="{9342C328-8A2B-4B8F-93EA-2C9D52352425}" destId="{D5BFD14C-A170-459C-98CC-1F5388B518AC}" srcOrd="1" destOrd="0" presId="urn:microsoft.com/office/officeart/2005/8/layout/arrow2"/>
    <dgm:cxn modelId="{05EB0E87-7BBB-495E-9C42-AE92150BD174}" type="presParOf" srcId="{9342C328-8A2B-4B8F-93EA-2C9D52352425}" destId="{61ADCE59-0A28-42DF-A149-B994A7F9AB18}" srcOrd="2" destOrd="0" presId="urn:microsoft.com/office/officeart/2005/8/layout/arrow2"/>
    <dgm:cxn modelId="{811EAFFE-4EA9-4385-ABA9-D83CF070F3D5}" type="presParOf" srcId="{9342C328-8A2B-4B8F-93EA-2C9D52352425}" destId="{A37EC8AC-4596-4DBB-9645-7D8701C86C7B}" srcOrd="3" destOrd="0" presId="urn:microsoft.com/office/officeart/2005/8/layout/arrow2"/>
    <dgm:cxn modelId="{6A8F47AC-0A32-4799-AB97-BD73B1A3C187}" type="presParOf" srcId="{9342C328-8A2B-4B8F-93EA-2C9D52352425}" destId="{6F849AA8-A6B5-488C-8A4D-15ACE7710C17}" srcOrd="4" destOrd="0" presId="urn:microsoft.com/office/officeart/2005/8/layout/arrow2"/>
    <dgm:cxn modelId="{42B152D6-ED0C-425E-8AAD-AA4CC01BFF1A}" type="presParOf" srcId="{9342C328-8A2B-4B8F-93EA-2C9D52352425}" destId="{5ECBA2DA-9C10-410E-814D-06C7EAFBC817}" srcOrd="5" destOrd="0" presId="urn:microsoft.com/office/officeart/2005/8/layout/arrow2"/>
    <dgm:cxn modelId="{D595DB53-4E36-4283-B3B3-3A9AC49EC4A8}" type="presParOf" srcId="{9342C328-8A2B-4B8F-93EA-2C9D52352425}" destId="{36671F2D-4924-47AC-8211-D17EAF8D71C7}" srcOrd="6" destOrd="0" presId="urn:microsoft.com/office/officeart/2005/8/layout/arrow2"/>
    <dgm:cxn modelId="{42DEAB00-8832-46CE-BA75-5248F85A28AE}" type="presParOf" srcId="{9342C328-8A2B-4B8F-93EA-2C9D52352425}" destId="{37E801CE-F2C4-400C-B24B-2B0E00642C76}" srcOrd="7" destOrd="0" presId="urn:microsoft.com/office/officeart/2005/8/layout/arrow2"/>
    <dgm:cxn modelId="{3EFEA841-0550-44DD-A49E-0B18C8F83D65}" type="presParOf" srcId="{9342C328-8A2B-4B8F-93EA-2C9D52352425}" destId="{B9CD9EFB-7E51-4F2D-8F92-CBDEA82AC94A}" srcOrd="8" destOrd="0" presId="urn:microsoft.com/office/officeart/2005/8/layout/arrow2"/>
    <dgm:cxn modelId="{97716B22-2CA1-433E-8F3C-5D25AFCF34B3}" type="presParOf" srcId="{9342C328-8A2B-4B8F-93EA-2C9D52352425}" destId="{EBE36F56-DF6E-496F-BAE6-A2D2939D7B9A}" srcOrd="9" destOrd="0" presId="urn:microsoft.com/office/officeart/2005/8/layout/arrow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7F819FD-8FD5-4913-81A2-E8DD98E0C7D1}" type="doc">
      <dgm:prSet loTypeId="urn:microsoft.com/office/officeart/2005/8/layout/pList1#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zh-TW" altLang="en-US"/>
        </a:p>
      </dgm:t>
    </dgm:pt>
    <dgm:pt modelId="{C372D687-A781-4ACD-9B57-A8C07C399A7E}">
      <dgm:prSet phldrT="[文字]"/>
      <dgm:spPr/>
      <dgm:t>
        <a:bodyPr/>
        <a:lstStyle/>
        <a:p>
          <a:r>
            <a:rPr lang="zh-TW" b="1" dirty="0" smtClean="0">
              <a:solidFill>
                <a:schemeClr val="tx1">
                  <a:lumMod val="75000"/>
                  <a:lumOff val="25000"/>
                </a:schemeClr>
              </a:solidFill>
              <a:latin typeface="微軟正黑體" pitchFamily="34" charset="-120"/>
              <a:ea typeface="微軟正黑體" pitchFamily="34" charset="-120"/>
              <a:hlinkClick xmlns:r="http://schemas.openxmlformats.org/officeDocument/2006/relationships" r:id="rId1" action="ppaction://hlinksldjump"/>
            </a:rPr>
            <a:t>緩坡道、草坡</a:t>
          </a:r>
          <a:endParaRPr lang="zh-TW" altLang="en-US" b="1" cap="none" spc="0" dirty="0">
            <a:ln w="18415" cmpd="sng">
              <a:solidFill>
                <a:srgbClr val="FFFFFF"/>
              </a:solidFill>
              <a:prstDash val="solid"/>
            </a:ln>
            <a:solidFill>
              <a:schemeClr val="tx1">
                <a:lumMod val="75000"/>
                <a:lumOff val="25000"/>
              </a:schemeClr>
            </a:solidFill>
            <a:effectLst>
              <a:outerShdw blurRad="63500" dir="3600000" algn="tl" rotWithShape="0">
                <a:srgbClr val="000000">
                  <a:alpha val="70000"/>
                </a:srgbClr>
              </a:outerShdw>
            </a:effectLst>
            <a:latin typeface="微軟正黑體" pitchFamily="34" charset="-120"/>
            <a:ea typeface="微軟正黑體" pitchFamily="34" charset="-120"/>
          </a:endParaRPr>
        </a:p>
      </dgm:t>
    </dgm:pt>
    <dgm:pt modelId="{F5EF0A28-2B6F-46DF-A579-7C173427A811}" type="parTrans" cxnId="{209F59B0-A03D-45CD-A148-9BA312275F43}">
      <dgm:prSet/>
      <dgm:spPr/>
      <dgm:t>
        <a:bodyPr/>
        <a:lstStyle/>
        <a:p>
          <a:endParaRPr lang="zh-TW" altLang="en-US" b="0" cap="none" spc="0">
            <a:ln w="18415" cmpd="sng">
              <a:solidFill>
                <a:srgbClr val="FFFFFF"/>
              </a:solidFill>
              <a:prstDash val="solid"/>
            </a:ln>
            <a:solidFill>
              <a:srgbClr val="FFFFFF"/>
            </a:solidFill>
            <a:effectLst>
              <a:outerShdw blurRad="63500" dir="3600000" algn="tl" rotWithShape="0">
                <a:srgbClr val="000000">
                  <a:alpha val="70000"/>
                </a:srgbClr>
              </a:outerShdw>
            </a:effectLst>
          </a:endParaRPr>
        </a:p>
      </dgm:t>
    </dgm:pt>
    <dgm:pt modelId="{D5F739DC-FA98-4FE2-9110-46C3B4414BC4}" type="sibTrans" cxnId="{209F59B0-A03D-45CD-A148-9BA312275F43}">
      <dgm:prSet/>
      <dgm:spPr/>
      <dgm:t>
        <a:bodyPr/>
        <a:lstStyle/>
        <a:p>
          <a:endParaRPr lang="zh-TW" altLang="en-US" b="0" cap="none" spc="0">
            <a:ln w="18415" cmpd="sng">
              <a:solidFill>
                <a:srgbClr val="FFFFFF"/>
              </a:solidFill>
              <a:prstDash val="solid"/>
            </a:ln>
            <a:solidFill>
              <a:srgbClr val="FFFFFF"/>
            </a:solidFill>
            <a:effectLst>
              <a:outerShdw blurRad="63500" dir="3600000" algn="tl" rotWithShape="0">
                <a:srgbClr val="000000">
                  <a:alpha val="70000"/>
                </a:srgbClr>
              </a:outerShdw>
            </a:effectLst>
          </a:endParaRPr>
        </a:p>
      </dgm:t>
    </dgm:pt>
    <dgm:pt modelId="{6DA67074-9ECB-4DF1-A6AC-F9A6D4D4165E}">
      <dgm:prSet phldrT="[文字]"/>
      <dgm:spPr/>
      <dgm:t>
        <a:bodyPr/>
        <a:lstStyle/>
        <a:p>
          <a:r>
            <a:rPr lang="zh-TW" b="1" dirty="0" smtClean="0">
              <a:solidFill>
                <a:schemeClr val="tx1">
                  <a:lumMod val="75000"/>
                  <a:lumOff val="25000"/>
                </a:schemeClr>
              </a:solidFill>
              <a:latin typeface="微軟正黑體" pitchFamily="34" charset="-120"/>
              <a:ea typeface="微軟正黑體" pitchFamily="34" charset="-120"/>
              <a:hlinkClick xmlns:r="http://schemas.openxmlformats.org/officeDocument/2006/relationships" r:id="rId2" action="ppaction://hlinksldjump"/>
            </a:rPr>
            <a:t>植栽牆、緩坡</a:t>
          </a:r>
          <a:endParaRPr lang="zh-TW" altLang="en-US" b="1" cap="none" spc="0" dirty="0">
            <a:ln w="18415" cmpd="sng">
              <a:solidFill>
                <a:srgbClr val="FFFFFF"/>
              </a:solidFill>
              <a:prstDash val="solid"/>
            </a:ln>
            <a:solidFill>
              <a:schemeClr val="tx1">
                <a:lumMod val="75000"/>
                <a:lumOff val="25000"/>
              </a:schemeClr>
            </a:solidFill>
            <a:effectLst>
              <a:outerShdw blurRad="63500" dir="3600000" algn="tl" rotWithShape="0">
                <a:srgbClr val="000000">
                  <a:alpha val="70000"/>
                </a:srgbClr>
              </a:outerShdw>
            </a:effectLst>
            <a:latin typeface="微軟正黑體" pitchFamily="34" charset="-120"/>
            <a:ea typeface="微軟正黑體" pitchFamily="34" charset="-120"/>
          </a:endParaRPr>
        </a:p>
      </dgm:t>
    </dgm:pt>
    <dgm:pt modelId="{6D02912B-19E9-4C0A-8D2E-B6BB6500E978}" type="parTrans" cxnId="{B96B5C29-5566-48B8-882B-D2AC2672818C}">
      <dgm:prSet/>
      <dgm:spPr/>
      <dgm:t>
        <a:bodyPr/>
        <a:lstStyle/>
        <a:p>
          <a:endParaRPr lang="zh-TW" altLang="en-US" b="0" cap="none" spc="0">
            <a:ln w="18415" cmpd="sng">
              <a:solidFill>
                <a:srgbClr val="FFFFFF"/>
              </a:solidFill>
              <a:prstDash val="solid"/>
            </a:ln>
            <a:solidFill>
              <a:srgbClr val="FFFFFF"/>
            </a:solidFill>
            <a:effectLst>
              <a:outerShdw blurRad="63500" dir="3600000" algn="tl" rotWithShape="0">
                <a:srgbClr val="000000">
                  <a:alpha val="70000"/>
                </a:srgbClr>
              </a:outerShdw>
            </a:effectLst>
          </a:endParaRPr>
        </a:p>
      </dgm:t>
    </dgm:pt>
    <dgm:pt modelId="{00CCD2D8-6994-4BAD-9EB9-7D46F6F0AC79}" type="sibTrans" cxnId="{B96B5C29-5566-48B8-882B-D2AC2672818C}">
      <dgm:prSet/>
      <dgm:spPr/>
      <dgm:t>
        <a:bodyPr/>
        <a:lstStyle/>
        <a:p>
          <a:endParaRPr lang="zh-TW" altLang="en-US" b="0" cap="none" spc="0">
            <a:ln w="18415" cmpd="sng">
              <a:solidFill>
                <a:srgbClr val="FFFFFF"/>
              </a:solidFill>
              <a:prstDash val="solid"/>
            </a:ln>
            <a:solidFill>
              <a:srgbClr val="FFFFFF"/>
            </a:solidFill>
            <a:effectLst>
              <a:outerShdw blurRad="63500" dir="3600000" algn="tl" rotWithShape="0">
                <a:srgbClr val="000000">
                  <a:alpha val="70000"/>
                </a:srgbClr>
              </a:outerShdw>
            </a:effectLst>
          </a:endParaRPr>
        </a:p>
      </dgm:t>
    </dgm:pt>
    <dgm:pt modelId="{EE0E722F-216A-4270-A829-1563807CB165}">
      <dgm:prSet phldrT="[文字]"/>
      <dgm:spPr/>
      <dgm:t>
        <a:bodyPr/>
        <a:lstStyle/>
        <a:p>
          <a:r>
            <a:rPr lang="zh-TW" b="1" dirty="0" smtClean="0">
              <a:solidFill>
                <a:schemeClr val="tx1">
                  <a:lumMod val="75000"/>
                  <a:lumOff val="25000"/>
                </a:schemeClr>
              </a:solidFill>
              <a:latin typeface="微軟正黑體" pitchFamily="34" charset="-120"/>
              <a:ea typeface="微軟正黑體" pitchFamily="34" charset="-120"/>
              <a:hlinkClick xmlns:r="http://schemas.openxmlformats.org/officeDocument/2006/relationships" r:id="rId3" action="ppaction://hlinksldjump"/>
            </a:rPr>
            <a:t>河道彎曲</a:t>
          </a:r>
          <a:endParaRPr lang="zh-TW" altLang="en-US" b="1" cap="none" spc="0" dirty="0">
            <a:ln w="18415" cmpd="sng">
              <a:solidFill>
                <a:srgbClr val="FFFFFF"/>
              </a:solidFill>
              <a:prstDash val="solid"/>
            </a:ln>
            <a:solidFill>
              <a:schemeClr val="tx1">
                <a:lumMod val="75000"/>
                <a:lumOff val="25000"/>
              </a:schemeClr>
            </a:solidFill>
            <a:effectLst>
              <a:outerShdw blurRad="63500" dir="3600000" algn="tl" rotWithShape="0">
                <a:srgbClr val="000000">
                  <a:alpha val="70000"/>
                </a:srgbClr>
              </a:outerShdw>
            </a:effectLst>
            <a:latin typeface="微軟正黑體" pitchFamily="34" charset="-120"/>
            <a:ea typeface="微軟正黑體" pitchFamily="34" charset="-120"/>
          </a:endParaRPr>
        </a:p>
      </dgm:t>
    </dgm:pt>
    <dgm:pt modelId="{E6A5C8DC-E7F0-4CF8-9DF0-8136F3B098C3}" type="parTrans" cxnId="{61FC6005-C425-4554-A09E-243510C4B804}">
      <dgm:prSet/>
      <dgm:spPr/>
      <dgm:t>
        <a:bodyPr/>
        <a:lstStyle/>
        <a:p>
          <a:endParaRPr lang="zh-TW" altLang="en-US" b="0" cap="none" spc="0">
            <a:ln w="18415" cmpd="sng">
              <a:solidFill>
                <a:srgbClr val="FFFFFF"/>
              </a:solidFill>
              <a:prstDash val="solid"/>
            </a:ln>
            <a:solidFill>
              <a:srgbClr val="FFFFFF"/>
            </a:solidFill>
            <a:effectLst>
              <a:outerShdw blurRad="63500" dir="3600000" algn="tl" rotWithShape="0">
                <a:srgbClr val="000000">
                  <a:alpha val="70000"/>
                </a:srgbClr>
              </a:outerShdw>
            </a:effectLst>
          </a:endParaRPr>
        </a:p>
      </dgm:t>
    </dgm:pt>
    <dgm:pt modelId="{8312F567-BDBF-418D-BF4A-067F7E21CD25}" type="sibTrans" cxnId="{61FC6005-C425-4554-A09E-243510C4B804}">
      <dgm:prSet/>
      <dgm:spPr/>
      <dgm:t>
        <a:bodyPr/>
        <a:lstStyle/>
        <a:p>
          <a:endParaRPr lang="zh-TW" altLang="en-US" b="0" cap="none" spc="0">
            <a:ln w="18415" cmpd="sng">
              <a:solidFill>
                <a:srgbClr val="FFFFFF"/>
              </a:solidFill>
              <a:prstDash val="solid"/>
            </a:ln>
            <a:solidFill>
              <a:srgbClr val="FFFFFF"/>
            </a:solidFill>
            <a:effectLst>
              <a:outerShdw blurRad="63500" dir="3600000" algn="tl" rotWithShape="0">
                <a:srgbClr val="000000">
                  <a:alpha val="70000"/>
                </a:srgbClr>
              </a:outerShdw>
            </a:effectLst>
          </a:endParaRPr>
        </a:p>
      </dgm:t>
    </dgm:pt>
    <dgm:pt modelId="{70163F42-A4F2-4871-B3DC-BD1F97E4707C}">
      <dgm:prSet phldrT="[文字]"/>
      <dgm:spPr/>
      <dgm:t>
        <a:bodyPr/>
        <a:lstStyle/>
        <a:p>
          <a:r>
            <a:rPr lang="zh-TW" b="1" dirty="0" smtClean="0">
              <a:solidFill>
                <a:schemeClr val="tx1">
                  <a:lumMod val="75000"/>
                  <a:lumOff val="25000"/>
                </a:schemeClr>
              </a:solidFill>
              <a:latin typeface="微軟正黑體" pitchFamily="34" charset="-120"/>
              <a:ea typeface="微軟正黑體" pitchFamily="34" charset="-120"/>
              <a:hlinkClick xmlns:r="http://schemas.openxmlformats.org/officeDocument/2006/relationships" r:id="rId4" action="ppaction://hlinksldjump"/>
            </a:rPr>
            <a:t>河道上的素色設計</a:t>
          </a:r>
          <a:endParaRPr lang="zh-TW" altLang="en-US" b="1" cap="none" spc="0" dirty="0">
            <a:ln w="18415" cmpd="sng">
              <a:solidFill>
                <a:srgbClr val="FFFFFF"/>
              </a:solidFill>
              <a:prstDash val="solid"/>
            </a:ln>
            <a:solidFill>
              <a:schemeClr val="tx1">
                <a:lumMod val="75000"/>
                <a:lumOff val="25000"/>
              </a:schemeClr>
            </a:solidFill>
            <a:effectLst>
              <a:outerShdw blurRad="63500" dir="3600000" algn="tl" rotWithShape="0">
                <a:srgbClr val="000000">
                  <a:alpha val="70000"/>
                </a:srgbClr>
              </a:outerShdw>
            </a:effectLst>
            <a:latin typeface="微軟正黑體" pitchFamily="34" charset="-120"/>
            <a:ea typeface="微軟正黑體" pitchFamily="34" charset="-120"/>
          </a:endParaRPr>
        </a:p>
      </dgm:t>
    </dgm:pt>
    <dgm:pt modelId="{85B8E412-2110-41F0-B6F0-78E0C6A9FF53}" type="parTrans" cxnId="{520B7AFA-51E0-4EFF-8FD0-34C3A1F0E275}">
      <dgm:prSet/>
      <dgm:spPr/>
      <dgm:t>
        <a:bodyPr/>
        <a:lstStyle/>
        <a:p>
          <a:endParaRPr lang="zh-TW" altLang="en-US" b="0" cap="none" spc="0">
            <a:ln w="18415" cmpd="sng">
              <a:solidFill>
                <a:srgbClr val="FFFFFF"/>
              </a:solidFill>
              <a:prstDash val="solid"/>
            </a:ln>
            <a:solidFill>
              <a:srgbClr val="FFFFFF"/>
            </a:solidFill>
            <a:effectLst>
              <a:outerShdw blurRad="63500" dir="3600000" algn="tl" rotWithShape="0">
                <a:srgbClr val="000000">
                  <a:alpha val="70000"/>
                </a:srgbClr>
              </a:outerShdw>
            </a:effectLst>
          </a:endParaRPr>
        </a:p>
      </dgm:t>
    </dgm:pt>
    <dgm:pt modelId="{312C9E40-8BFE-46D0-88CD-6E43B6EF61B1}" type="sibTrans" cxnId="{520B7AFA-51E0-4EFF-8FD0-34C3A1F0E275}">
      <dgm:prSet/>
      <dgm:spPr/>
      <dgm:t>
        <a:bodyPr/>
        <a:lstStyle/>
        <a:p>
          <a:endParaRPr lang="zh-TW" altLang="en-US" b="0" cap="none" spc="0">
            <a:ln w="18415" cmpd="sng">
              <a:solidFill>
                <a:srgbClr val="FFFFFF"/>
              </a:solidFill>
              <a:prstDash val="solid"/>
            </a:ln>
            <a:solidFill>
              <a:srgbClr val="FFFFFF"/>
            </a:solidFill>
            <a:effectLst>
              <a:outerShdw blurRad="63500" dir="3600000" algn="tl" rotWithShape="0">
                <a:srgbClr val="000000">
                  <a:alpha val="70000"/>
                </a:srgbClr>
              </a:outerShdw>
            </a:effectLst>
          </a:endParaRPr>
        </a:p>
      </dgm:t>
    </dgm:pt>
    <dgm:pt modelId="{0AB788D6-8730-4460-BBF3-FF79A3392AFD}" type="pres">
      <dgm:prSet presAssocID="{67F819FD-8FD5-4913-81A2-E8DD98E0C7D1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24DB16C5-AD3B-4B19-9666-863647BF5C69}" type="pres">
      <dgm:prSet presAssocID="{C372D687-A781-4ACD-9B57-A8C07C399A7E}" presName="compNode" presStyleCnt="0"/>
      <dgm:spPr/>
    </dgm:pt>
    <dgm:pt modelId="{A5C6F017-A229-4C4F-8B28-0D3F90FED9FE}" type="pres">
      <dgm:prSet presAssocID="{C372D687-A781-4ACD-9B57-A8C07C399A7E}" presName="pictRect" presStyleLbl="node1" presStyleIdx="0" presStyleCnt="4" custScaleX="126218" custScaleY="128797">
        <dgm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dgm:style>
      </dgm:prSet>
      <dgm:spPr>
        <a:blipFill rotWithShape="0">
          <a:blip xmlns:r="http://schemas.openxmlformats.org/officeDocument/2006/relationships" r:embed="rId5"/>
          <a:stretch>
            <a:fillRect/>
          </a:stretch>
        </a:blipFill>
      </dgm:spPr>
    </dgm:pt>
    <dgm:pt modelId="{06572BB8-11BA-4629-9E91-D5451E1362D3}" type="pres">
      <dgm:prSet presAssocID="{C372D687-A781-4ACD-9B57-A8C07C399A7E}" presName="textRect" presStyleLbl="revTx" presStyleIdx="0" presStyleCnt="4" custLinFactNeighborX="-1508" custLinFactNeighborY="14426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721BAAFB-8A41-4480-BF07-CF963F6DC4EF}" type="pres">
      <dgm:prSet presAssocID="{D5F739DC-FA98-4FE2-9110-46C3B4414BC4}" presName="sibTrans" presStyleLbl="sibTrans2D1" presStyleIdx="0" presStyleCnt="0"/>
      <dgm:spPr/>
      <dgm:t>
        <a:bodyPr/>
        <a:lstStyle/>
        <a:p>
          <a:endParaRPr lang="zh-TW" altLang="en-US"/>
        </a:p>
      </dgm:t>
    </dgm:pt>
    <dgm:pt modelId="{365B1727-B2BF-499C-8CD0-48D846E0F602}" type="pres">
      <dgm:prSet presAssocID="{6DA67074-9ECB-4DF1-A6AC-F9A6D4D4165E}" presName="compNode" presStyleCnt="0"/>
      <dgm:spPr/>
    </dgm:pt>
    <dgm:pt modelId="{B7C33220-5D41-47EF-B0AD-2351712F0A87}" type="pres">
      <dgm:prSet presAssocID="{6DA67074-9ECB-4DF1-A6AC-F9A6D4D4165E}" presName="pictRect" presStyleLbl="node1" presStyleIdx="1" presStyleCnt="4" custScaleX="130302" custScaleY="134383" custLinFactNeighborX="-2063" custLinFactNeighborY="-7957">
        <dgm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dgm:style>
      </dgm:prSet>
      <dgm:spPr>
        <a:blipFill rotWithShape="0">
          <a:blip xmlns:r="http://schemas.openxmlformats.org/officeDocument/2006/relationships" r:embed="rId6"/>
          <a:stretch>
            <a:fillRect/>
          </a:stretch>
        </a:blipFill>
      </dgm:spPr>
    </dgm:pt>
    <dgm:pt modelId="{C5EF6E37-50CD-416E-BB01-F9D109AC3618}" type="pres">
      <dgm:prSet presAssocID="{6DA67074-9ECB-4DF1-A6AC-F9A6D4D4165E}" presName="textRect" presStyleLbl="revTx" presStyleIdx="1" presStyleCnt="4" custLinFactNeighborX="-1238" custLinFactNeighborY="11832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BFADECCD-1E41-4A10-94F5-F29FC7079969}" type="pres">
      <dgm:prSet presAssocID="{00CCD2D8-6994-4BAD-9EB9-7D46F6F0AC79}" presName="sibTrans" presStyleLbl="sibTrans2D1" presStyleIdx="0" presStyleCnt="0"/>
      <dgm:spPr/>
      <dgm:t>
        <a:bodyPr/>
        <a:lstStyle/>
        <a:p>
          <a:endParaRPr lang="zh-TW" altLang="en-US"/>
        </a:p>
      </dgm:t>
    </dgm:pt>
    <dgm:pt modelId="{F86D92CE-CF3F-4C3F-9D4D-9D9BE2A9EE4D}" type="pres">
      <dgm:prSet presAssocID="{EE0E722F-216A-4270-A829-1563807CB165}" presName="compNode" presStyleCnt="0"/>
      <dgm:spPr/>
    </dgm:pt>
    <dgm:pt modelId="{9D3D7152-DAD2-4FBA-B174-7977E22E0E4C}" type="pres">
      <dgm:prSet presAssocID="{EE0E722F-216A-4270-A829-1563807CB165}" presName="pictRect" presStyleLbl="node1" presStyleIdx="2" presStyleCnt="4" custScaleX="122523" custScaleY="115990">
        <dgm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dgm:style>
      </dgm:prSet>
      <dgm:spPr>
        <a:blipFill rotWithShape="0">
          <a:blip xmlns:r="http://schemas.openxmlformats.org/officeDocument/2006/relationships" r:embed="rId7"/>
          <a:stretch>
            <a:fillRect/>
          </a:stretch>
        </a:blipFill>
      </dgm:spPr>
    </dgm:pt>
    <dgm:pt modelId="{BFAAFF82-416C-4A4C-BE99-872EE711D32D}" type="pres">
      <dgm:prSet presAssocID="{EE0E722F-216A-4270-A829-1563807CB165}" presName="textRect" presStyleLbl="revTx" presStyleIdx="2" presStyleCnt="4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4C8EAFC7-0BDB-46B8-89E4-960EBD7F2721}" type="pres">
      <dgm:prSet presAssocID="{8312F567-BDBF-418D-BF4A-067F7E21CD25}" presName="sibTrans" presStyleLbl="sibTrans2D1" presStyleIdx="0" presStyleCnt="0"/>
      <dgm:spPr/>
      <dgm:t>
        <a:bodyPr/>
        <a:lstStyle/>
        <a:p>
          <a:endParaRPr lang="zh-TW" altLang="en-US"/>
        </a:p>
      </dgm:t>
    </dgm:pt>
    <dgm:pt modelId="{6DDF8F51-D35C-4605-9360-BCE55A9EE545}" type="pres">
      <dgm:prSet presAssocID="{70163F42-A4F2-4871-B3DC-BD1F97E4707C}" presName="compNode" presStyleCnt="0"/>
      <dgm:spPr/>
    </dgm:pt>
    <dgm:pt modelId="{64860677-F520-4CA4-8607-C02C9250EB1A}" type="pres">
      <dgm:prSet presAssocID="{70163F42-A4F2-4871-B3DC-BD1F97E4707C}" presName="pictRect" presStyleLbl="node1" presStyleIdx="3" presStyleCnt="4" custScaleX="119592" custScaleY="116518">
        <dgm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dgm:style>
      </dgm:prSet>
      <dgm:spPr>
        <a:blipFill rotWithShape="0">
          <a:blip xmlns:r="http://schemas.openxmlformats.org/officeDocument/2006/relationships" r:embed="rId8"/>
          <a:stretch>
            <a:fillRect/>
          </a:stretch>
        </a:blipFill>
      </dgm:spPr>
    </dgm:pt>
    <dgm:pt modelId="{4A563D02-B218-4332-BD85-8853318BAF7A}" type="pres">
      <dgm:prSet presAssocID="{70163F42-A4F2-4871-B3DC-BD1F97E4707C}" presName="textRect" presStyleLbl="revTx" presStyleIdx="3" presStyleCnt="4" custScaleX="114443" custLinFactNeighborX="-162" custLinFactNeighborY="14146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61FC6005-C425-4554-A09E-243510C4B804}" srcId="{67F819FD-8FD5-4913-81A2-E8DD98E0C7D1}" destId="{EE0E722F-216A-4270-A829-1563807CB165}" srcOrd="2" destOrd="0" parTransId="{E6A5C8DC-E7F0-4CF8-9DF0-8136F3B098C3}" sibTransId="{8312F567-BDBF-418D-BF4A-067F7E21CD25}"/>
    <dgm:cxn modelId="{C3313539-780B-4340-97B2-6DF6FE403049}" type="presOf" srcId="{D5F739DC-FA98-4FE2-9110-46C3B4414BC4}" destId="{721BAAFB-8A41-4480-BF07-CF963F6DC4EF}" srcOrd="0" destOrd="0" presId="urn:microsoft.com/office/officeart/2005/8/layout/pList1#1"/>
    <dgm:cxn modelId="{B96B5C29-5566-48B8-882B-D2AC2672818C}" srcId="{67F819FD-8FD5-4913-81A2-E8DD98E0C7D1}" destId="{6DA67074-9ECB-4DF1-A6AC-F9A6D4D4165E}" srcOrd="1" destOrd="0" parTransId="{6D02912B-19E9-4C0A-8D2E-B6BB6500E978}" sibTransId="{00CCD2D8-6994-4BAD-9EB9-7D46F6F0AC79}"/>
    <dgm:cxn modelId="{6D9685FA-0A0D-4199-A5BF-94EE8B7C729A}" type="presOf" srcId="{EE0E722F-216A-4270-A829-1563807CB165}" destId="{BFAAFF82-416C-4A4C-BE99-872EE711D32D}" srcOrd="0" destOrd="0" presId="urn:microsoft.com/office/officeart/2005/8/layout/pList1#1"/>
    <dgm:cxn modelId="{E2F266C7-1DCF-4966-816A-45A084C40F7A}" type="presOf" srcId="{8312F567-BDBF-418D-BF4A-067F7E21CD25}" destId="{4C8EAFC7-0BDB-46B8-89E4-960EBD7F2721}" srcOrd="0" destOrd="0" presId="urn:microsoft.com/office/officeart/2005/8/layout/pList1#1"/>
    <dgm:cxn modelId="{BF93E5DC-4142-4286-8374-47F811666A8C}" type="presOf" srcId="{70163F42-A4F2-4871-B3DC-BD1F97E4707C}" destId="{4A563D02-B218-4332-BD85-8853318BAF7A}" srcOrd="0" destOrd="0" presId="urn:microsoft.com/office/officeart/2005/8/layout/pList1#1"/>
    <dgm:cxn modelId="{C265B54C-6267-4843-AEC0-56FF55134BF8}" type="presOf" srcId="{C372D687-A781-4ACD-9B57-A8C07C399A7E}" destId="{06572BB8-11BA-4629-9E91-D5451E1362D3}" srcOrd="0" destOrd="0" presId="urn:microsoft.com/office/officeart/2005/8/layout/pList1#1"/>
    <dgm:cxn modelId="{F199C514-94C9-4928-9841-4D3B28EFDB85}" type="presOf" srcId="{67F819FD-8FD5-4913-81A2-E8DD98E0C7D1}" destId="{0AB788D6-8730-4460-BBF3-FF79A3392AFD}" srcOrd="0" destOrd="0" presId="urn:microsoft.com/office/officeart/2005/8/layout/pList1#1"/>
    <dgm:cxn modelId="{209F59B0-A03D-45CD-A148-9BA312275F43}" srcId="{67F819FD-8FD5-4913-81A2-E8DD98E0C7D1}" destId="{C372D687-A781-4ACD-9B57-A8C07C399A7E}" srcOrd="0" destOrd="0" parTransId="{F5EF0A28-2B6F-46DF-A579-7C173427A811}" sibTransId="{D5F739DC-FA98-4FE2-9110-46C3B4414BC4}"/>
    <dgm:cxn modelId="{A448C87F-5BA9-4E45-9203-071C351667D2}" type="presOf" srcId="{00CCD2D8-6994-4BAD-9EB9-7D46F6F0AC79}" destId="{BFADECCD-1E41-4A10-94F5-F29FC7079969}" srcOrd="0" destOrd="0" presId="urn:microsoft.com/office/officeart/2005/8/layout/pList1#1"/>
    <dgm:cxn modelId="{6B2FB09B-68C1-493C-9E08-5136544969AE}" type="presOf" srcId="{6DA67074-9ECB-4DF1-A6AC-F9A6D4D4165E}" destId="{C5EF6E37-50CD-416E-BB01-F9D109AC3618}" srcOrd="0" destOrd="0" presId="urn:microsoft.com/office/officeart/2005/8/layout/pList1#1"/>
    <dgm:cxn modelId="{520B7AFA-51E0-4EFF-8FD0-34C3A1F0E275}" srcId="{67F819FD-8FD5-4913-81A2-E8DD98E0C7D1}" destId="{70163F42-A4F2-4871-B3DC-BD1F97E4707C}" srcOrd="3" destOrd="0" parTransId="{85B8E412-2110-41F0-B6F0-78E0C6A9FF53}" sibTransId="{312C9E40-8BFE-46D0-88CD-6E43B6EF61B1}"/>
    <dgm:cxn modelId="{6896F432-02D0-4ADB-9130-B03439B2AFEB}" type="presParOf" srcId="{0AB788D6-8730-4460-BBF3-FF79A3392AFD}" destId="{24DB16C5-AD3B-4B19-9666-863647BF5C69}" srcOrd="0" destOrd="0" presId="urn:microsoft.com/office/officeart/2005/8/layout/pList1#1"/>
    <dgm:cxn modelId="{29109530-72B0-47E9-AABD-FFF5CDF94C7F}" type="presParOf" srcId="{24DB16C5-AD3B-4B19-9666-863647BF5C69}" destId="{A5C6F017-A229-4C4F-8B28-0D3F90FED9FE}" srcOrd="0" destOrd="0" presId="urn:microsoft.com/office/officeart/2005/8/layout/pList1#1"/>
    <dgm:cxn modelId="{83615DE3-5D89-4D7D-AFB1-9B969E9673EF}" type="presParOf" srcId="{24DB16C5-AD3B-4B19-9666-863647BF5C69}" destId="{06572BB8-11BA-4629-9E91-D5451E1362D3}" srcOrd="1" destOrd="0" presId="urn:microsoft.com/office/officeart/2005/8/layout/pList1#1"/>
    <dgm:cxn modelId="{5349ED59-C133-4ACC-84E7-1BA02CC83E13}" type="presParOf" srcId="{0AB788D6-8730-4460-BBF3-FF79A3392AFD}" destId="{721BAAFB-8A41-4480-BF07-CF963F6DC4EF}" srcOrd="1" destOrd="0" presId="urn:microsoft.com/office/officeart/2005/8/layout/pList1#1"/>
    <dgm:cxn modelId="{BBFC7366-8DD4-4DB2-88FA-136B11490944}" type="presParOf" srcId="{0AB788D6-8730-4460-BBF3-FF79A3392AFD}" destId="{365B1727-B2BF-499C-8CD0-48D846E0F602}" srcOrd="2" destOrd="0" presId="urn:microsoft.com/office/officeart/2005/8/layout/pList1#1"/>
    <dgm:cxn modelId="{485FA23C-B9FF-4172-971B-28767385CDCF}" type="presParOf" srcId="{365B1727-B2BF-499C-8CD0-48D846E0F602}" destId="{B7C33220-5D41-47EF-B0AD-2351712F0A87}" srcOrd="0" destOrd="0" presId="urn:microsoft.com/office/officeart/2005/8/layout/pList1#1"/>
    <dgm:cxn modelId="{F1616B6D-91CE-4C51-A9E6-6C9294C4D5C2}" type="presParOf" srcId="{365B1727-B2BF-499C-8CD0-48D846E0F602}" destId="{C5EF6E37-50CD-416E-BB01-F9D109AC3618}" srcOrd="1" destOrd="0" presId="urn:microsoft.com/office/officeart/2005/8/layout/pList1#1"/>
    <dgm:cxn modelId="{08A22A12-10BE-4320-8BD4-5C087F215DE7}" type="presParOf" srcId="{0AB788D6-8730-4460-BBF3-FF79A3392AFD}" destId="{BFADECCD-1E41-4A10-94F5-F29FC7079969}" srcOrd="3" destOrd="0" presId="urn:microsoft.com/office/officeart/2005/8/layout/pList1#1"/>
    <dgm:cxn modelId="{4EA57843-2F15-40CE-9AA6-BF69D5F502B2}" type="presParOf" srcId="{0AB788D6-8730-4460-BBF3-FF79A3392AFD}" destId="{F86D92CE-CF3F-4C3F-9D4D-9D9BE2A9EE4D}" srcOrd="4" destOrd="0" presId="urn:microsoft.com/office/officeart/2005/8/layout/pList1#1"/>
    <dgm:cxn modelId="{0EFB8804-10A4-48AA-A11C-DEC4A441871C}" type="presParOf" srcId="{F86D92CE-CF3F-4C3F-9D4D-9D9BE2A9EE4D}" destId="{9D3D7152-DAD2-4FBA-B174-7977E22E0E4C}" srcOrd="0" destOrd="0" presId="urn:microsoft.com/office/officeart/2005/8/layout/pList1#1"/>
    <dgm:cxn modelId="{CE944A42-46EF-4142-8EFD-03761C55D173}" type="presParOf" srcId="{F86D92CE-CF3F-4C3F-9D4D-9D9BE2A9EE4D}" destId="{BFAAFF82-416C-4A4C-BE99-872EE711D32D}" srcOrd="1" destOrd="0" presId="urn:microsoft.com/office/officeart/2005/8/layout/pList1#1"/>
    <dgm:cxn modelId="{7ACD784D-D561-4527-B9D7-8D68D729B7F1}" type="presParOf" srcId="{0AB788D6-8730-4460-BBF3-FF79A3392AFD}" destId="{4C8EAFC7-0BDB-46B8-89E4-960EBD7F2721}" srcOrd="5" destOrd="0" presId="urn:microsoft.com/office/officeart/2005/8/layout/pList1#1"/>
    <dgm:cxn modelId="{8847A3B7-A49E-4007-ACE4-ABCB29B56074}" type="presParOf" srcId="{0AB788D6-8730-4460-BBF3-FF79A3392AFD}" destId="{6DDF8F51-D35C-4605-9360-BCE55A9EE545}" srcOrd="6" destOrd="0" presId="urn:microsoft.com/office/officeart/2005/8/layout/pList1#1"/>
    <dgm:cxn modelId="{E3F7F2A5-A948-4BD5-8570-24B205D94AD5}" type="presParOf" srcId="{6DDF8F51-D35C-4605-9360-BCE55A9EE545}" destId="{64860677-F520-4CA4-8607-C02C9250EB1A}" srcOrd="0" destOrd="0" presId="urn:microsoft.com/office/officeart/2005/8/layout/pList1#1"/>
    <dgm:cxn modelId="{8D170504-90B9-42D0-B503-06D1406642AF}" type="presParOf" srcId="{6DDF8F51-D35C-4605-9360-BCE55A9EE545}" destId="{4A563D02-B218-4332-BD85-8853318BAF7A}" srcOrd="1" destOrd="0" presId="urn:microsoft.com/office/officeart/2005/8/layout/pList1#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5E6AE398-B77E-46F3-86DD-FD1F478CF95A}" type="doc">
      <dgm:prSet loTypeId="urn:microsoft.com/office/officeart/2005/8/layout/radial4" loCatId="relationship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zh-TW" altLang="en-US"/>
        </a:p>
      </dgm:t>
    </dgm:pt>
    <dgm:pt modelId="{8D8A44C2-35D4-424E-93D8-463CB94A9028}">
      <dgm:prSet phldrT="[文字]"/>
      <dgm:spPr/>
      <dgm:t>
        <a:bodyPr/>
        <a:lstStyle/>
        <a:p>
          <a:r>
            <a:rPr lang="zh-TW" b="1" i="0" dirty="0" smtClean="0">
              <a:latin typeface="微軟正黑體" pitchFamily="34" charset="-120"/>
              <a:ea typeface="微軟正黑體" pitchFamily="34" charset="-120"/>
            </a:rPr>
            <a:t>社區總體營造</a:t>
          </a:r>
          <a:endParaRPr lang="zh-TW" altLang="en-US" b="1" dirty="0">
            <a:latin typeface="微軟正黑體" pitchFamily="34" charset="-120"/>
            <a:ea typeface="微軟正黑體" pitchFamily="34" charset="-120"/>
          </a:endParaRPr>
        </a:p>
      </dgm:t>
    </dgm:pt>
    <dgm:pt modelId="{54670E98-8AAF-42FB-AD22-3997A48B0BEC}" type="parTrans" cxnId="{EE8054F7-D38E-4259-BFBB-8569C3F63B36}">
      <dgm:prSet/>
      <dgm:spPr/>
      <dgm:t>
        <a:bodyPr/>
        <a:lstStyle/>
        <a:p>
          <a:endParaRPr lang="zh-TW" altLang="en-US"/>
        </a:p>
      </dgm:t>
    </dgm:pt>
    <dgm:pt modelId="{07E6DCFE-DBFA-4B83-8553-9D77832E761D}" type="sibTrans" cxnId="{EE8054F7-D38E-4259-BFBB-8569C3F63B36}">
      <dgm:prSet/>
      <dgm:spPr/>
      <dgm:t>
        <a:bodyPr/>
        <a:lstStyle/>
        <a:p>
          <a:endParaRPr lang="zh-TW" altLang="en-US"/>
        </a:p>
      </dgm:t>
    </dgm:pt>
    <dgm:pt modelId="{703AE91B-BE58-47B7-A1F7-4052D146D313}">
      <dgm:prSet phldrT="[文字]"/>
      <dgm:spPr/>
      <dgm:t>
        <a:bodyPr/>
        <a:lstStyle/>
        <a:p>
          <a:r>
            <a:rPr lang="zh-TW" altLang="en-US" b="1" i="0" dirty="0" smtClean="0">
              <a:latin typeface="微軟正黑體" pitchFamily="34" charset="-120"/>
              <a:ea typeface="微軟正黑體" pitchFamily="34" charset="-120"/>
            </a:rPr>
            <a:t>建立社區文化</a:t>
          </a:r>
          <a:endParaRPr lang="zh-TW" altLang="en-US" b="1" dirty="0">
            <a:latin typeface="微軟正黑體" pitchFamily="34" charset="-120"/>
            <a:ea typeface="微軟正黑體" pitchFamily="34" charset="-120"/>
          </a:endParaRPr>
        </a:p>
      </dgm:t>
    </dgm:pt>
    <dgm:pt modelId="{BFF5967D-E50C-4687-AD03-16A813E74BEF}" type="parTrans" cxnId="{ACA77DA2-682B-4E7B-8591-14098E52D76A}">
      <dgm:prSet/>
      <dgm:spPr/>
      <dgm:t>
        <a:bodyPr/>
        <a:lstStyle/>
        <a:p>
          <a:endParaRPr lang="zh-TW" altLang="en-US"/>
        </a:p>
      </dgm:t>
    </dgm:pt>
    <dgm:pt modelId="{F275677C-6354-44EC-A3AA-94CD1AFE419D}" type="sibTrans" cxnId="{ACA77DA2-682B-4E7B-8591-14098E52D76A}">
      <dgm:prSet/>
      <dgm:spPr/>
      <dgm:t>
        <a:bodyPr/>
        <a:lstStyle/>
        <a:p>
          <a:endParaRPr lang="zh-TW" altLang="en-US"/>
        </a:p>
      </dgm:t>
    </dgm:pt>
    <dgm:pt modelId="{280EEF2B-70FE-4A2E-80B3-1ACEBE0F95A8}">
      <dgm:prSet phldrT="[文字]"/>
      <dgm:spPr/>
      <dgm:t>
        <a:bodyPr/>
        <a:lstStyle/>
        <a:p>
          <a:r>
            <a:rPr lang="zh-TW" altLang="en-US" b="1" i="0" dirty="0" smtClean="0">
              <a:latin typeface="微軟正黑體" pitchFamily="34" charset="-120"/>
              <a:ea typeface="微軟正黑體" pitchFamily="34" charset="-120"/>
            </a:rPr>
            <a:t>凝聚社區共識</a:t>
          </a:r>
          <a:endParaRPr lang="zh-TW" altLang="en-US" b="1" dirty="0">
            <a:latin typeface="微軟正黑體" pitchFamily="34" charset="-120"/>
            <a:ea typeface="微軟正黑體" pitchFamily="34" charset="-120"/>
          </a:endParaRPr>
        </a:p>
      </dgm:t>
    </dgm:pt>
    <dgm:pt modelId="{B30F253C-1B98-45DA-AF13-9B679B86E89C}" type="parTrans" cxnId="{CA2E089F-0743-47CC-84F0-FE104EE6C3F6}">
      <dgm:prSet/>
      <dgm:spPr/>
      <dgm:t>
        <a:bodyPr/>
        <a:lstStyle/>
        <a:p>
          <a:endParaRPr lang="zh-TW" altLang="en-US"/>
        </a:p>
      </dgm:t>
    </dgm:pt>
    <dgm:pt modelId="{5D4504FC-5534-4ACF-BF81-4E5146A22C57}" type="sibTrans" cxnId="{CA2E089F-0743-47CC-84F0-FE104EE6C3F6}">
      <dgm:prSet/>
      <dgm:spPr/>
      <dgm:t>
        <a:bodyPr/>
        <a:lstStyle/>
        <a:p>
          <a:endParaRPr lang="zh-TW" altLang="en-US"/>
        </a:p>
      </dgm:t>
    </dgm:pt>
    <dgm:pt modelId="{86B1096C-45DE-4CB9-875C-9A4A21014ECC}">
      <dgm:prSet phldrT="[文字]"/>
      <dgm:spPr/>
      <dgm:t>
        <a:bodyPr/>
        <a:lstStyle/>
        <a:p>
          <a:r>
            <a:rPr lang="zh-TW" altLang="en-US" b="1" i="0" dirty="0" smtClean="0">
              <a:latin typeface="微軟正黑體" pitchFamily="34" charset="-120"/>
              <a:ea typeface="微軟正黑體" pitchFamily="34" charset="-120"/>
            </a:rPr>
            <a:t>建構社區生命共同體</a:t>
          </a:r>
          <a:endParaRPr lang="zh-TW" altLang="en-US" b="1" dirty="0">
            <a:latin typeface="微軟正黑體" pitchFamily="34" charset="-120"/>
            <a:ea typeface="微軟正黑體" pitchFamily="34" charset="-120"/>
          </a:endParaRPr>
        </a:p>
      </dgm:t>
    </dgm:pt>
    <dgm:pt modelId="{59622904-3D18-4F0F-8E7B-19B980F63947}" type="parTrans" cxnId="{313CE43A-B9A8-42DD-A6A6-87C0EB14A1C7}">
      <dgm:prSet/>
      <dgm:spPr/>
      <dgm:t>
        <a:bodyPr/>
        <a:lstStyle/>
        <a:p>
          <a:endParaRPr lang="zh-TW" altLang="en-US"/>
        </a:p>
      </dgm:t>
    </dgm:pt>
    <dgm:pt modelId="{4FF0FCB4-A5B2-4BD8-8704-1ABA5A80C94B}" type="sibTrans" cxnId="{313CE43A-B9A8-42DD-A6A6-87C0EB14A1C7}">
      <dgm:prSet/>
      <dgm:spPr/>
      <dgm:t>
        <a:bodyPr/>
        <a:lstStyle/>
        <a:p>
          <a:endParaRPr lang="zh-TW" altLang="en-US"/>
        </a:p>
      </dgm:t>
    </dgm:pt>
    <dgm:pt modelId="{F990603E-FCD3-47B5-81CB-585C1F4BF8ED}" type="pres">
      <dgm:prSet presAssocID="{5E6AE398-B77E-46F3-86DD-FD1F478CF95A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EA6BDF33-0C40-4BF0-B2B2-EF01836ABE7F}" type="pres">
      <dgm:prSet presAssocID="{8D8A44C2-35D4-424E-93D8-463CB94A9028}" presName="centerShape" presStyleLbl="node0" presStyleIdx="0" presStyleCnt="1"/>
      <dgm:spPr/>
      <dgm:t>
        <a:bodyPr/>
        <a:lstStyle/>
        <a:p>
          <a:endParaRPr lang="zh-TW" altLang="en-US"/>
        </a:p>
      </dgm:t>
    </dgm:pt>
    <dgm:pt modelId="{3AD988E4-C0EE-4ADC-AD39-BB1C35F3DCA6}" type="pres">
      <dgm:prSet presAssocID="{BFF5967D-E50C-4687-AD03-16A813E74BEF}" presName="parTrans" presStyleLbl="bgSibTrans2D1" presStyleIdx="0" presStyleCnt="3"/>
      <dgm:spPr/>
      <dgm:t>
        <a:bodyPr/>
        <a:lstStyle/>
        <a:p>
          <a:endParaRPr lang="zh-TW" altLang="en-US"/>
        </a:p>
      </dgm:t>
    </dgm:pt>
    <dgm:pt modelId="{86999467-1DF8-4329-9D8A-F9663ACA1B85}" type="pres">
      <dgm:prSet presAssocID="{703AE91B-BE58-47B7-A1F7-4052D146D313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9B9A2527-BE3F-4176-AC10-DED1327CFA7E}" type="pres">
      <dgm:prSet presAssocID="{B30F253C-1B98-45DA-AF13-9B679B86E89C}" presName="parTrans" presStyleLbl="bgSibTrans2D1" presStyleIdx="1" presStyleCnt="3"/>
      <dgm:spPr/>
      <dgm:t>
        <a:bodyPr/>
        <a:lstStyle/>
        <a:p>
          <a:endParaRPr lang="zh-TW" altLang="en-US"/>
        </a:p>
      </dgm:t>
    </dgm:pt>
    <dgm:pt modelId="{1B6840BE-987A-4917-B504-D2F90AB7C2E1}" type="pres">
      <dgm:prSet presAssocID="{280EEF2B-70FE-4A2E-80B3-1ACEBE0F95A8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A3A5921D-D7E9-4A06-8827-37942C042894}" type="pres">
      <dgm:prSet presAssocID="{59622904-3D18-4F0F-8E7B-19B980F63947}" presName="parTrans" presStyleLbl="bgSibTrans2D1" presStyleIdx="2" presStyleCnt="3"/>
      <dgm:spPr/>
      <dgm:t>
        <a:bodyPr/>
        <a:lstStyle/>
        <a:p>
          <a:endParaRPr lang="zh-TW" altLang="en-US"/>
        </a:p>
      </dgm:t>
    </dgm:pt>
    <dgm:pt modelId="{A437334B-89BF-47CF-B226-F62E12F0BFA4}" type="pres">
      <dgm:prSet presAssocID="{86B1096C-45DE-4CB9-875C-9A4A21014ECC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CA2E089F-0743-47CC-84F0-FE104EE6C3F6}" srcId="{8D8A44C2-35D4-424E-93D8-463CB94A9028}" destId="{280EEF2B-70FE-4A2E-80B3-1ACEBE0F95A8}" srcOrd="1" destOrd="0" parTransId="{B30F253C-1B98-45DA-AF13-9B679B86E89C}" sibTransId="{5D4504FC-5534-4ACF-BF81-4E5146A22C57}"/>
    <dgm:cxn modelId="{CE239530-E4A1-4665-909E-278058579E81}" type="presOf" srcId="{59622904-3D18-4F0F-8E7B-19B980F63947}" destId="{A3A5921D-D7E9-4A06-8827-37942C042894}" srcOrd="0" destOrd="0" presId="urn:microsoft.com/office/officeart/2005/8/layout/radial4"/>
    <dgm:cxn modelId="{02FA7DAF-7DB9-4A7D-B8C6-A2B6F3FB9D36}" type="presOf" srcId="{86B1096C-45DE-4CB9-875C-9A4A21014ECC}" destId="{A437334B-89BF-47CF-B226-F62E12F0BFA4}" srcOrd="0" destOrd="0" presId="urn:microsoft.com/office/officeart/2005/8/layout/radial4"/>
    <dgm:cxn modelId="{CD5A0B14-6905-4845-86E1-2E464D2F542C}" type="presOf" srcId="{B30F253C-1B98-45DA-AF13-9B679B86E89C}" destId="{9B9A2527-BE3F-4176-AC10-DED1327CFA7E}" srcOrd="0" destOrd="0" presId="urn:microsoft.com/office/officeart/2005/8/layout/radial4"/>
    <dgm:cxn modelId="{4C053132-50F1-4696-B97D-933CEE879033}" type="presOf" srcId="{8D8A44C2-35D4-424E-93D8-463CB94A9028}" destId="{EA6BDF33-0C40-4BF0-B2B2-EF01836ABE7F}" srcOrd="0" destOrd="0" presId="urn:microsoft.com/office/officeart/2005/8/layout/radial4"/>
    <dgm:cxn modelId="{313CE43A-B9A8-42DD-A6A6-87C0EB14A1C7}" srcId="{8D8A44C2-35D4-424E-93D8-463CB94A9028}" destId="{86B1096C-45DE-4CB9-875C-9A4A21014ECC}" srcOrd="2" destOrd="0" parTransId="{59622904-3D18-4F0F-8E7B-19B980F63947}" sibTransId="{4FF0FCB4-A5B2-4BD8-8704-1ABA5A80C94B}"/>
    <dgm:cxn modelId="{E25FD5BF-8C6A-42D5-A4AD-468B1DAA8374}" type="presOf" srcId="{BFF5967D-E50C-4687-AD03-16A813E74BEF}" destId="{3AD988E4-C0EE-4ADC-AD39-BB1C35F3DCA6}" srcOrd="0" destOrd="0" presId="urn:microsoft.com/office/officeart/2005/8/layout/radial4"/>
    <dgm:cxn modelId="{EE8054F7-D38E-4259-BFBB-8569C3F63B36}" srcId="{5E6AE398-B77E-46F3-86DD-FD1F478CF95A}" destId="{8D8A44C2-35D4-424E-93D8-463CB94A9028}" srcOrd="0" destOrd="0" parTransId="{54670E98-8AAF-42FB-AD22-3997A48B0BEC}" sibTransId="{07E6DCFE-DBFA-4B83-8553-9D77832E761D}"/>
    <dgm:cxn modelId="{C7D3E210-907D-4593-BB19-7EC808A5E22D}" type="presOf" srcId="{5E6AE398-B77E-46F3-86DD-FD1F478CF95A}" destId="{F990603E-FCD3-47B5-81CB-585C1F4BF8ED}" srcOrd="0" destOrd="0" presId="urn:microsoft.com/office/officeart/2005/8/layout/radial4"/>
    <dgm:cxn modelId="{ACA77DA2-682B-4E7B-8591-14098E52D76A}" srcId="{8D8A44C2-35D4-424E-93D8-463CB94A9028}" destId="{703AE91B-BE58-47B7-A1F7-4052D146D313}" srcOrd="0" destOrd="0" parTransId="{BFF5967D-E50C-4687-AD03-16A813E74BEF}" sibTransId="{F275677C-6354-44EC-A3AA-94CD1AFE419D}"/>
    <dgm:cxn modelId="{23C338EC-425E-433A-B502-2AB1CA76B236}" type="presOf" srcId="{703AE91B-BE58-47B7-A1F7-4052D146D313}" destId="{86999467-1DF8-4329-9D8A-F9663ACA1B85}" srcOrd="0" destOrd="0" presId="urn:microsoft.com/office/officeart/2005/8/layout/radial4"/>
    <dgm:cxn modelId="{73FFD692-2D6A-4DF2-8BE2-87F06E5156A6}" type="presOf" srcId="{280EEF2B-70FE-4A2E-80B3-1ACEBE0F95A8}" destId="{1B6840BE-987A-4917-B504-D2F90AB7C2E1}" srcOrd="0" destOrd="0" presId="urn:microsoft.com/office/officeart/2005/8/layout/radial4"/>
    <dgm:cxn modelId="{D8147169-836B-4CFF-B6D0-2E9E15ADA2FB}" type="presParOf" srcId="{F990603E-FCD3-47B5-81CB-585C1F4BF8ED}" destId="{EA6BDF33-0C40-4BF0-B2B2-EF01836ABE7F}" srcOrd="0" destOrd="0" presId="urn:microsoft.com/office/officeart/2005/8/layout/radial4"/>
    <dgm:cxn modelId="{0FFCF237-182B-4273-ABCB-56B860463FCA}" type="presParOf" srcId="{F990603E-FCD3-47B5-81CB-585C1F4BF8ED}" destId="{3AD988E4-C0EE-4ADC-AD39-BB1C35F3DCA6}" srcOrd="1" destOrd="0" presId="urn:microsoft.com/office/officeart/2005/8/layout/radial4"/>
    <dgm:cxn modelId="{DF4000F1-E6C7-4344-A6B6-EC2135212E97}" type="presParOf" srcId="{F990603E-FCD3-47B5-81CB-585C1F4BF8ED}" destId="{86999467-1DF8-4329-9D8A-F9663ACA1B85}" srcOrd="2" destOrd="0" presId="urn:microsoft.com/office/officeart/2005/8/layout/radial4"/>
    <dgm:cxn modelId="{693D3B77-A11F-44EE-9AD1-581099B91DD1}" type="presParOf" srcId="{F990603E-FCD3-47B5-81CB-585C1F4BF8ED}" destId="{9B9A2527-BE3F-4176-AC10-DED1327CFA7E}" srcOrd="3" destOrd="0" presId="urn:microsoft.com/office/officeart/2005/8/layout/radial4"/>
    <dgm:cxn modelId="{E0749BF9-08A6-42B8-9137-9EBA9FB830FB}" type="presParOf" srcId="{F990603E-FCD3-47B5-81CB-585C1F4BF8ED}" destId="{1B6840BE-987A-4917-B504-D2F90AB7C2E1}" srcOrd="4" destOrd="0" presId="urn:microsoft.com/office/officeart/2005/8/layout/radial4"/>
    <dgm:cxn modelId="{E65578B5-7F8D-40E4-882E-AB372624F0E9}" type="presParOf" srcId="{F990603E-FCD3-47B5-81CB-585C1F4BF8ED}" destId="{A3A5921D-D7E9-4A06-8827-37942C042894}" srcOrd="5" destOrd="0" presId="urn:microsoft.com/office/officeart/2005/8/layout/radial4"/>
    <dgm:cxn modelId="{2042A350-C1FE-4673-AE63-9829DAA55D44}" type="presParOf" srcId="{F990603E-FCD3-47B5-81CB-585C1F4BF8ED}" destId="{A437334B-89BF-47CF-B226-F62E12F0BFA4}" srcOrd="6" destOrd="0" presId="urn:microsoft.com/office/officeart/2005/8/layout/radial4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AF1BB03-2EEC-4D0E-A6AE-E64BBFF17DD3}">
      <dsp:nvSpPr>
        <dsp:cNvPr id="0" name=""/>
        <dsp:cNvSpPr/>
      </dsp:nvSpPr>
      <dsp:spPr>
        <a:xfrm>
          <a:off x="-164647" y="144013"/>
          <a:ext cx="7596187" cy="4941889"/>
        </a:xfrm>
        <a:prstGeom prst="swooshArrow">
          <a:avLst>
            <a:gd name="adj1" fmla="val 25000"/>
            <a:gd name="adj2" fmla="val 25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194789F-839E-41C3-A6CD-87A32D766705}">
      <dsp:nvSpPr>
        <dsp:cNvPr id="0" name=""/>
        <dsp:cNvSpPr/>
      </dsp:nvSpPr>
      <dsp:spPr>
        <a:xfrm>
          <a:off x="267251" y="4032448"/>
          <a:ext cx="174712" cy="17471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5BFD14C-A170-459C-98CC-1F5388B518AC}">
      <dsp:nvSpPr>
        <dsp:cNvPr id="0" name=""/>
        <dsp:cNvSpPr/>
      </dsp:nvSpPr>
      <dsp:spPr>
        <a:xfrm>
          <a:off x="267255" y="4392488"/>
          <a:ext cx="2605302" cy="59826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2576" tIns="0" rIns="0" bIns="0" numCol="1" spcCol="1270" anchor="t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400" b="1" kern="1200" dirty="0" smtClean="0">
              <a:latin typeface="微軟正黑體" pitchFamily="34" charset="-120"/>
              <a:ea typeface="微軟正黑體" pitchFamily="34" charset="-120"/>
            </a:rPr>
            <a:t>清朝建護</a:t>
          </a:r>
          <a:r>
            <a:rPr lang="zh-TW" altLang="en-US" sz="2400" b="1" kern="1200" noProof="0" dirty="0" smtClean="0">
              <a:latin typeface="微軟正黑體" pitchFamily="34" charset="-120"/>
              <a:ea typeface="微軟正黑體" pitchFamily="34" charset="-120"/>
            </a:rPr>
            <a:t>城</a:t>
          </a:r>
          <a:r>
            <a:rPr lang="zh-TW" altLang="zh-TW" sz="2400" b="1" kern="1200" dirty="0" smtClean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</a:rPr>
            <a:t>壕</a:t>
          </a:r>
          <a:endParaRPr lang="zh-TW" altLang="en-US" sz="2400" b="1" kern="1200" dirty="0">
            <a:solidFill>
              <a:schemeClr val="tx1"/>
            </a:solidFill>
            <a:latin typeface="微軟正黑體" pitchFamily="34" charset="-120"/>
            <a:ea typeface="微軟正黑體" pitchFamily="34" charset="-120"/>
          </a:endParaRPr>
        </a:p>
      </dsp:txBody>
      <dsp:txXfrm>
        <a:off x="267255" y="4392488"/>
        <a:ext cx="2605302" cy="598265"/>
      </dsp:txXfrm>
    </dsp:sp>
    <dsp:sp modelId="{61ADCE59-0A28-42DF-A149-B994A7F9AB18}">
      <dsp:nvSpPr>
        <dsp:cNvPr id="0" name=""/>
        <dsp:cNvSpPr/>
      </dsp:nvSpPr>
      <dsp:spPr>
        <a:xfrm>
          <a:off x="987332" y="3240360"/>
          <a:ext cx="273462" cy="27346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37EC8AC-4596-4DBB-9645-7D8701C86C7B}">
      <dsp:nvSpPr>
        <dsp:cNvPr id="0" name=""/>
        <dsp:cNvSpPr/>
      </dsp:nvSpPr>
      <dsp:spPr>
        <a:xfrm>
          <a:off x="411264" y="3600392"/>
          <a:ext cx="4484061" cy="49946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4902" tIns="0" rIns="0" bIns="0" numCol="1" spcCol="1270" anchor="t" anchorCtr="0">
          <a:noAutofit/>
        </a:bodyPr>
        <a:lstStyle/>
        <a:p>
          <a:pPr lvl="0" algn="l" defTabSz="1066800">
            <a:lnSpc>
              <a:spcPts val="304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400" b="1" kern="1200" dirty="0" smtClean="0">
              <a:latin typeface="微軟正黑體" pitchFamily="34" charset="-120"/>
              <a:ea typeface="微軟正黑體" pitchFamily="34" charset="-120"/>
            </a:rPr>
            <a:t>日治改作水</a:t>
          </a:r>
          <a:r>
            <a:rPr lang="zh-TW" altLang="en-US" sz="2400" b="1" i="0" kern="1200" dirty="0" smtClean="0">
              <a:latin typeface="微軟正黑體" pitchFamily="34" charset="-120"/>
              <a:ea typeface="微軟正黑體" pitchFamily="34" charset="-120"/>
            </a:rPr>
            <a:t>圳並更名為八千代川</a:t>
          </a:r>
          <a:endParaRPr lang="zh-TW" altLang="en-US" sz="2400" b="1" kern="1200" dirty="0">
            <a:latin typeface="微軟正黑體" pitchFamily="34" charset="-120"/>
            <a:ea typeface="微軟正黑體" pitchFamily="34" charset="-120"/>
          </a:endParaRPr>
        </a:p>
      </dsp:txBody>
      <dsp:txXfrm>
        <a:off x="411264" y="3600392"/>
        <a:ext cx="4484061" cy="499461"/>
      </dsp:txXfrm>
    </dsp:sp>
    <dsp:sp modelId="{6F849AA8-A6B5-488C-8A4D-15ACE7710C17}">
      <dsp:nvSpPr>
        <dsp:cNvPr id="0" name=""/>
        <dsp:cNvSpPr/>
      </dsp:nvSpPr>
      <dsp:spPr>
        <a:xfrm>
          <a:off x="1851428" y="2448270"/>
          <a:ext cx="364616" cy="36461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ECBA2DA-9C10-410E-814D-06C7EAFBC817}">
      <dsp:nvSpPr>
        <dsp:cNvPr id="0" name=""/>
        <dsp:cNvSpPr/>
      </dsp:nvSpPr>
      <dsp:spPr>
        <a:xfrm>
          <a:off x="2211466" y="2808312"/>
          <a:ext cx="3626294" cy="54059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3203" tIns="0" rIns="0" bIns="0" numCol="1" spcCol="1270" anchor="t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2400" b="1" kern="1200" dirty="0" smtClean="0">
              <a:latin typeface="微軟正黑體" pitchFamily="34" charset="-120"/>
              <a:ea typeface="微軟正黑體" pitchFamily="34" charset="-120"/>
            </a:rPr>
            <a:t>1977</a:t>
          </a:r>
          <a:r>
            <a:rPr lang="zh-TW" altLang="en-US" sz="2400" b="1" kern="1200" dirty="0" smtClean="0">
              <a:latin typeface="微軟正黑體" pitchFamily="34" charset="-120"/>
              <a:ea typeface="微軟正黑體" pitchFamily="34" charset="-120"/>
            </a:rPr>
            <a:t>年八千代川加蓋</a:t>
          </a:r>
          <a:endParaRPr lang="zh-TW" altLang="en-US" sz="2400" b="1" kern="1200" dirty="0">
            <a:latin typeface="微軟正黑體" pitchFamily="34" charset="-120"/>
            <a:ea typeface="微軟正黑體" pitchFamily="34" charset="-120"/>
          </a:endParaRPr>
        </a:p>
      </dsp:txBody>
      <dsp:txXfrm>
        <a:off x="2211466" y="2808312"/>
        <a:ext cx="3626294" cy="540596"/>
      </dsp:txXfrm>
    </dsp:sp>
    <dsp:sp modelId="{36671F2D-4924-47AC-8211-D17EAF8D71C7}">
      <dsp:nvSpPr>
        <dsp:cNvPr id="0" name=""/>
        <dsp:cNvSpPr/>
      </dsp:nvSpPr>
      <dsp:spPr>
        <a:xfrm>
          <a:off x="2664294" y="1656183"/>
          <a:ext cx="470963" cy="47096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7E801CE-F2C4-400C-B24B-2B0E00642C76}">
      <dsp:nvSpPr>
        <dsp:cNvPr id="0" name=""/>
        <dsp:cNvSpPr/>
      </dsp:nvSpPr>
      <dsp:spPr>
        <a:xfrm>
          <a:off x="2880322" y="1944221"/>
          <a:ext cx="4241422" cy="45992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9554" tIns="0" rIns="0" bIns="0" numCol="1" spcCol="1270" anchor="t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2400" b="1" kern="1200" dirty="0" smtClean="0">
              <a:latin typeface="微軟正黑體" pitchFamily="34" charset="-120"/>
              <a:ea typeface="微軟正黑體" pitchFamily="34" charset="-120"/>
            </a:rPr>
            <a:t>2010</a:t>
          </a:r>
          <a:r>
            <a:rPr lang="zh-TW" altLang="en-US" sz="2400" b="1" kern="1200" dirty="0" smtClean="0">
              <a:latin typeface="微軟正黑體" pitchFamily="34" charset="-120"/>
              <a:ea typeface="微軟正黑體" pitchFamily="34" charset="-120"/>
            </a:rPr>
            <a:t>年維管束計畫獲得補助</a:t>
          </a:r>
          <a:endParaRPr lang="zh-TW" altLang="en-US" sz="2400" b="1" kern="1200" dirty="0">
            <a:latin typeface="微軟正黑體" pitchFamily="34" charset="-120"/>
            <a:ea typeface="微軟正黑體" pitchFamily="34" charset="-120"/>
          </a:endParaRPr>
        </a:p>
      </dsp:txBody>
      <dsp:txXfrm>
        <a:off x="2880322" y="1944221"/>
        <a:ext cx="4241422" cy="459926"/>
      </dsp:txXfrm>
    </dsp:sp>
    <dsp:sp modelId="{B9CD9EFB-7E51-4F2D-8F92-CBDEA82AC94A}">
      <dsp:nvSpPr>
        <dsp:cNvPr id="0" name=""/>
        <dsp:cNvSpPr/>
      </dsp:nvSpPr>
      <dsp:spPr>
        <a:xfrm>
          <a:off x="3816427" y="504056"/>
          <a:ext cx="600098" cy="600098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BE36F56-DF6E-496F-BAE6-A2D2939D7B9A}">
      <dsp:nvSpPr>
        <dsp:cNvPr id="0" name=""/>
        <dsp:cNvSpPr/>
      </dsp:nvSpPr>
      <dsp:spPr>
        <a:xfrm>
          <a:off x="4536511" y="576050"/>
          <a:ext cx="2177826" cy="11900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17980" tIns="0" rIns="0" bIns="0" numCol="1" spcCol="1270" anchor="t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2400" b="1" kern="1200" dirty="0" smtClean="0">
              <a:latin typeface="微軟正黑體" pitchFamily="34" charset="-120"/>
              <a:ea typeface="微軟正黑體" pitchFamily="34" charset="-120"/>
            </a:rPr>
            <a:t>2013</a:t>
          </a:r>
          <a:r>
            <a:rPr lang="zh-TW" altLang="en-US" sz="2400" b="1" kern="1200" dirty="0" smtClean="0">
              <a:latin typeface="微軟正黑體" pitchFamily="34" charset="-120"/>
              <a:ea typeface="微軟正黑體" pitchFamily="34" charset="-120"/>
            </a:rPr>
            <a:t>年重建護城河完工</a:t>
          </a:r>
          <a:endParaRPr lang="zh-TW" altLang="en-US" sz="2400" b="1" kern="1200" dirty="0">
            <a:latin typeface="微軟正黑體" pitchFamily="34" charset="-120"/>
            <a:ea typeface="微軟正黑體" pitchFamily="34" charset="-120"/>
          </a:endParaRPr>
        </a:p>
      </dsp:txBody>
      <dsp:txXfrm>
        <a:off x="4536511" y="576050"/>
        <a:ext cx="2177826" cy="119003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arrow2">
  <dgm:title val=""/>
  <dgm:desc val=""/>
  <dgm:catLst>
    <dgm:cat type="process" pri="2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arrowDiagram">
    <dgm:varLst>
      <dgm:chMax val="5"/>
      <dgm:dir/>
      <dgm:resizeHandles val="exact"/>
    </dgm:varLst>
    <dgm:alg type="composite">
      <dgm:param type="ar" val="1.6"/>
    </dgm:alg>
    <dgm:shape xmlns:r="http://schemas.openxmlformats.org/officeDocument/2006/relationships" r:blip="">
      <dgm:adjLst/>
    </dgm:shape>
    <dgm:presOf/>
    <dgm:constrLst>
      <dgm:constr type="l" for="ch" forName="arrow"/>
      <dgm:constr type="t" for="ch" forName="arrow"/>
      <dgm:constr type="w" for="ch" forName="arrow" refType="w"/>
      <dgm:constr type="h" for="ch" forName="arrow" refType="h"/>
      <dgm:constr type="ctrX" for="ch" forName="arrowDiagram1" refType="w" fact="0.5"/>
      <dgm:constr type="ctrY" for="ch" forName="arrowDiagram1" refType="h" fact="0.5"/>
      <dgm:constr type="w" for="ch" forName="arrowDiagram1" refType="w"/>
      <dgm:constr type="h" for="ch" forName="arrowDiagram1" refType="h"/>
      <dgm:constr type="ctrX" for="ch" forName="arrowDiagram2" refType="w" fact="0.5"/>
      <dgm:constr type="ctrY" for="ch" forName="arrowDiagram2" refType="h" fact="0.5"/>
      <dgm:constr type="w" for="ch" forName="arrowDiagram2" refType="w"/>
      <dgm:constr type="h" for="ch" forName="arrowDiagram2" refType="h"/>
      <dgm:constr type="ctrX" for="ch" forName="arrowDiagram3" refType="w" fact="0.5"/>
      <dgm:constr type="ctrY" for="ch" forName="arrowDiagram3" refType="h" fact="0.5"/>
      <dgm:constr type="w" for="ch" forName="arrowDiagram3" refType="w"/>
      <dgm:constr type="h" for="ch" forName="arrowDiagram3" refType="h"/>
      <dgm:constr type="ctrX" for="ch" forName="arrowDiagram4" refType="w" fact="0.5"/>
      <dgm:constr type="ctrY" for="ch" forName="arrowDiagram4" refType="h" fact="0.5"/>
      <dgm:constr type="w" for="ch" forName="arrowDiagram4" refType="w"/>
      <dgm:constr type="h" for="ch" forName="arrowDiagram4" refType="h"/>
      <dgm:constr type="ctrX" for="ch" forName="arrowDiagram5" refType="w" fact="0.5"/>
      <dgm:constr type="ctrY" for="ch" forName="arrowDiagram5" refType="h" fact="0.5"/>
      <dgm:constr type="w" for="ch" forName="arrowDiagram5" refType="w"/>
      <dgm:constr type="h" for="ch" forName="arrowDiagram5" refType="h"/>
    </dgm:constrLst>
    <dgm:ruleLst/>
    <dgm:choose name="Name0">
      <dgm:if name="Name1" axis="ch" ptType="node" func="cnt" op="gte" val="1">
        <dgm:layoutNode name="arrow" styleLbl="bgShp">
          <dgm:alg type="sp"/>
          <dgm:shape xmlns:r="http://schemas.openxmlformats.org/officeDocument/2006/relationships" type="swooshArrow" r:blip="">
            <dgm:adjLst>
              <dgm:adj idx="2" val="0.25"/>
            </dgm:adjLst>
          </dgm:shape>
          <dgm:presOf/>
          <dgm:constrLst/>
          <dgm:ruleLst/>
        </dgm:layoutNode>
        <dgm:choose name="Name2">
          <dgm:if name="Name3" axis="ch" ptType="node" func="cnt" op="lt" val="1"/>
          <dgm:if name="Name4" axis="ch" ptType="node" func="cnt" op="equ" val="1">
            <dgm:layoutNode name="arrowDiagram1">
              <dgm:varLst>
                <dgm:bulletEnabled val="1"/>
              </dgm:varLst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ctrX" for="ch" forName="bullet1" refType="w" fact="0.8"/>
                <dgm:constr type="ctrY" for="ch" forName="bullet1" refType="h" fact="0.262"/>
                <dgm:constr type="w" for="ch" forName="bullet1" refType="w" fact="0.074"/>
                <dgm:constr type="h" for="ch" forName="bullet1" refType="w" refFor="ch" refForName="bullet1"/>
                <dgm:constr type="r" for="ch" forName="textBox1" refType="ctrX" refFor="ch" refForName="bullet1"/>
                <dgm:constr type="t" for="ch" forName="textBox1" refType="ctrY" refFor="ch" refForName="bullet1"/>
                <dgm:constr type="w" for="ch" forName="textBox1" refType="w" fact="0.4"/>
                <dgm:constr type="h" for="ch" forName="textBox1" refType="h" fact="0.738"/>
                <dgm:constr type="userA" refType="h" refFor="ch" refForName="bullet1" fact="0.53"/>
                <dgm:constr type="rMarg" for="ch" forName="textBox1" refType="userA" fact="2.834"/>
                <dgm:constr type="primFontSz" for="ch" ptType="node" op="equ" val="65"/>
              </dgm:constrLst>
              <dgm:ruleLst/>
              <dgm:forEach name="Name5" axis="ch" ptType="node" cnt="1">
                <dgm:layoutNode name="bullet1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1" styleLbl="revTx">
                  <dgm:varLst>
                    <dgm:bulletEnabled val="1"/>
                  </dgm:varLst>
                  <dgm:alg type="tx">
                    <dgm:param type="txAnchorVert" val="t"/>
                    <dgm:param type="parTxLTRAlign" val="r"/>
                    <dgm:param type="parTxRTLAlign" val="r"/>
                  </dgm:alg>
                  <dgm:shape xmlns:r="http://schemas.openxmlformats.org/officeDocument/2006/relationships" type="round2DiagRect" r:blip="">
                    <dgm:adjLst/>
                  </dgm:shape>
                  <dgm:presOf axis="desOrSelf" ptType="node"/>
                  <dgm:constrLst>
                    <dgm:constr type="lMarg"/>
                    <dgm:constr type="tMarg"/>
                    <dgm:constr type="bMarg"/>
                  </dgm:constrLst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6" axis="ch" ptType="node" func="cnt" op="equ" val="2">
            <dgm:layoutNode name="arrowDiagram2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7">
                <dgm:if name="Name8" func="var" arg="dir" op="equ" val="norm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l" for="ch" forName="textBox2a" refType="ctrX" refFor="ch" refForName="bullet2a"/>
                    <dgm:constr type="t" for="ch" forName="textBox2a" refType="ctrY" refFor="ch" refForName="bullet2a"/>
                    <dgm:constr type="w" for="ch" forName="textBox2a" refType="w" fact="0.325"/>
                    <dgm:constr type="h" for="ch" forName="textBox2a" refType="h" fact="0.427"/>
                    <dgm:constr type="userA" refType="h" refFor="ch" refForName="bullet2a" fact="0.53"/>
                    <dgm:constr type="l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l" for="ch" forName="textBox2b" refType="ctrX" refFor="ch" refForName="bullet2b"/>
                    <dgm:constr type="t" for="ch" forName="textBox2b" refType="ctrY" refFor="ch" refForName="bullet2b"/>
                    <dgm:constr type="w" for="ch" forName="textBox2b" refType="w" fact="0.325"/>
                    <dgm:constr type="h" for="ch" forName="textBox2b" refType="h" fact="0.662"/>
                    <dgm:constr type="userB" refType="h" refFor="ch" refForName="bullet2b" fact="0.53"/>
                    <dgm:constr type="lMarg" for="ch" forName="textBox2b" refType="userB" fact="2.834"/>
                    <dgm:constr type="primFontSz" for="ch" ptType="node" op="equ" val="65"/>
                  </dgm:constrLst>
                </dgm:if>
                <dgm:else name="Name9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r" for="ch" forName="textBox2a" refType="ctrX" refFor="ch" refForName="bullet2a"/>
                    <dgm:constr type="b" for="ch" forName="textBox2a" refType="ctrY" refFor="ch" refForName="bullet2a"/>
                    <dgm:constr type="w" for="ch" forName="textBox2a" refType="w" fact="0.25"/>
                    <dgm:constr type="h" for="ch" forName="textBox2a" refType="h" fact="0.573"/>
                    <dgm:constr type="userA" refType="h" refFor="ch" refForName="bullet2a" fact="0.53"/>
                    <dgm:constr type="r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r" for="ch" forName="textBox2b" refType="ctrX" refFor="ch" refForName="bullet2b"/>
                    <dgm:constr type="b" for="ch" forName="textBox2b" refType="ctrY" refFor="ch" refForName="bullet2b"/>
                    <dgm:constr type="w" for="ch" forName="textBox2b" refType="w" fact="0.28"/>
                    <dgm:constr type="h" for="ch" forName="textBox2b" refType="h" fact="0.338"/>
                    <dgm:constr type="userB" refType="h" refFor="ch" refForName="bullet2b" fact="0.53"/>
                    <dgm:constr type="rMarg" for="ch" forName="textBox2b" refType="userB" fact="2.834"/>
                    <dgm:constr type="primFontSz" for="ch" ptType="node" op="equ" val="65"/>
                  </dgm:constrLst>
                </dgm:else>
              </dgm:choose>
              <dgm:ruleLst/>
              <dgm:forEach name="Name10" axis="ch" ptType="node" cnt="1">
                <dgm:layoutNode name="bullet2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a" styleLbl="revTx">
                  <dgm:varLst>
                    <dgm:bulletEnabled val="1"/>
                  </dgm:varLst>
                  <dgm:choose name="Name11">
                    <dgm:if name="Name12" func="var" arg="dir" op="equ" val="norm">
                      <dgm:choose name="Name13">
                        <dgm:if name="Name1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6">
                      <dgm:choose name="Name17">
                        <dgm:if name="Name1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">
                    <dgm:if name="Name2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23" axis="ch" ptType="node" st="2" cnt="1">
                <dgm:layoutNode name="bullet2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b" styleLbl="revTx">
                  <dgm:varLst>
                    <dgm:bulletEnabled val="1"/>
                  </dgm:varLst>
                  <dgm:choose name="Name24">
                    <dgm:if name="Name25" func="var" arg="dir" op="equ" val="norm">
                      <dgm:choose name="Name26">
                        <dgm:if name="Name2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2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29">
                      <dgm:choose name="Name30">
                        <dgm:if name="Name3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3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33">
                    <dgm:if name="Name3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3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36" axis="ch" ptType="node" func="cnt" op="equ" val="3">
            <dgm:layoutNode name="arrowDiagram3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37">
                <dgm:if name="Name38" func="var" arg="dir" op="equ" val="norm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l" for="ch" forName="textBox3a" refType="ctrX" refFor="ch" refForName="bullet3a"/>
                    <dgm:constr type="t" for="ch" forName="textBox3a" refType="ctrY" refFor="ch" refForName="bullet3a"/>
                    <dgm:constr type="w" for="ch" forName="textBox3a" refType="w" fact="0.233"/>
                    <dgm:constr type="h" for="ch" forName="textBox3a" refType="h" fact="0.289"/>
                    <dgm:constr type="userA" refType="h" refFor="ch" refForName="bullet3a" fact="0.53"/>
                    <dgm:constr type="l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l" for="ch" forName="textBox3b" refType="ctrX" refFor="ch" refForName="bullet3b"/>
                    <dgm:constr type="t" for="ch" forName="textBox3b" refType="ctrY" refFor="ch" refForName="bullet3b"/>
                    <dgm:constr type="w" for="ch" forName="textBox3b" refType="w" fact="0.24"/>
                    <dgm:constr type="h" for="ch" forName="textBox3b" refType="h" fact="0.544"/>
                    <dgm:constr type="userB" refType="h" refFor="ch" refForName="bullet3b" fact="0.53"/>
                    <dgm:constr type="l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l" for="ch" forName="textBox3c" refType="ctrX" refFor="ch" refForName="bullet3c"/>
                    <dgm:constr type="t" for="ch" forName="textBox3c" refType="ctrY" refFor="ch" refForName="bullet3c"/>
                    <dgm:constr type="w" for="ch" forName="textBox3c" refType="w" fact="0.24"/>
                    <dgm:constr type="h" for="ch" forName="textBox3c" refType="h" fact="0.695"/>
                    <dgm:constr type="userC" refType="h" refFor="ch" refForName="bullet3c" fact="0.53"/>
                    <dgm:constr type="lMarg" for="ch" forName="textBox3c" refType="userC" fact="2.834"/>
                    <dgm:constr type="primFontSz" for="ch" ptType="node" op="equ" val="65"/>
                  </dgm:constrLst>
                </dgm:if>
                <dgm:else name="Name39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r" for="ch" forName="textBox3a" refType="ctrX" refFor="ch" refForName="bullet3a"/>
                    <dgm:constr type="b" for="ch" forName="textBox3a" refType="ctrY" refFor="ch" refForName="bullet3a"/>
                    <dgm:constr type="w" for="ch" forName="textBox3a" refType="w" fact="0.14"/>
                    <dgm:constr type="h" for="ch" forName="textBox3a" refType="h" fact="0.711"/>
                    <dgm:constr type="userA" refType="h" refFor="ch" refForName="bullet3a" fact="0.53"/>
                    <dgm:constr type="r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r" for="ch" forName="textBox3b" refType="ctrX" refFor="ch" refForName="bullet3b"/>
                    <dgm:constr type="b" for="ch" forName="textBox3b" refType="ctrY" refFor="ch" refForName="bullet3b"/>
                    <dgm:constr type="w" for="ch" forName="textBox3b" refType="w" fact="0.24"/>
                    <dgm:constr type="h" for="ch" forName="textBox3b" refType="h" fact="0.456"/>
                    <dgm:constr type="userB" refType="h" refFor="ch" refForName="bullet3b" fact="0.53"/>
                    <dgm:constr type="r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r" for="ch" forName="textBox3c" refType="ctrX" refFor="ch" refForName="bullet3c"/>
                    <dgm:constr type="b" for="ch" forName="textBox3c" refType="ctrY" refFor="ch" refForName="bullet3c"/>
                    <dgm:constr type="w" for="ch" forName="textBox3c" refType="w" fact="0.24"/>
                    <dgm:constr type="h" for="ch" forName="textBox3c" refType="h" fact="0.305"/>
                    <dgm:constr type="userC" refType="h" refFor="ch" refForName="bullet3c" fact="0.53"/>
                    <dgm:constr type="rMarg" for="ch" forName="textBox3c" refType="userC" fact="2.834"/>
                    <dgm:constr type="primFontSz" for="ch" ptType="node" op="equ" val="65"/>
                  </dgm:constrLst>
                </dgm:else>
              </dgm:choose>
              <dgm:ruleLst/>
              <dgm:forEach name="Name40" axis="ch" ptType="node" cnt="1">
                <dgm:layoutNode name="bullet3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a" styleLbl="revTx">
                  <dgm:varLst>
                    <dgm:bulletEnabled val="1"/>
                  </dgm:varLst>
                  <dgm:choose name="Name41">
                    <dgm:if name="Name42" func="var" arg="dir" op="equ" val="norm">
                      <dgm:choose name="Name43">
                        <dgm:if name="Name4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4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46">
                      <dgm:choose name="Name47">
                        <dgm:if name="Name4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4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50">
                    <dgm:if name="Name5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5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53" axis="ch" ptType="node" st="2" cnt="1">
                <dgm:layoutNode name="bullet3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b" styleLbl="revTx">
                  <dgm:varLst>
                    <dgm:bulletEnabled val="1"/>
                  </dgm:varLst>
                  <dgm:choose name="Name54">
                    <dgm:if name="Name55" func="var" arg="dir" op="equ" val="norm">
                      <dgm:choose name="Name56">
                        <dgm:if name="Name5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5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59">
                      <dgm:choose name="Name60">
                        <dgm:if name="Name6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6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63">
                    <dgm:if name="Name6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6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66" axis="ch" ptType="node" st="3" cnt="1">
                <dgm:layoutNode name="bullet3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c" styleLbl="revTx">
                  <dgm:varLst>
                    <dgm:bulletEnabled val="1"/>
                  </dgm:varLst>
                  <dgm:choose name="Name67">
                    <dgm:if name="Name68" func="var" arg="dir" op="equ" val="norm">
                      <dgm:choose name="Name69">
                        <dgm:if name="Name7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7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72">
                      <dgm:choose name="Name73">
                        <dgm:if name="Name7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7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76">
                    <dgm:if name="Name7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7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79" axis="ch" ptType="node" func="cnt" op="equ" val="4">
            <dgm:layoutNode name="arrowDiagram4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80">
                <dgm:if name="Name81" func="var" arg="dir" op="equ" val="norm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l" for="ch" forName="textBox4a" refType="ctrX" refFor="ch" refForName="bullet4a"/>
                    <dgm:constr type="t" for="ch" forName="textBox4a" refType="ctrY" refFor="ch" refForName="bullet4a"/>
                    <dgm:constr type="w" for="ch" forName="textBox4a" refType="w" fact="0.171"/>
                    <dgm:constr type="h" for="ch" forName="textBox4a" refType="h" fact="0.238"/>
                    <dgm:constr type="userA" refType="h" refFor="ch" refForName="bullet4a" fact="0.53"/>
                    <dgm:constr type="l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l" for="ch" forName="textBox4b" refType="ctrX" refFor="ch" refForName="bullet4b"/>
                    <dgm:constr type="t" for="ch" forName="textBox4b" refType="ctrY" refFor="ch" refForName="bullet4b"/>
                    <dgm:constr type="w" for="ch" forName="textBox4b" refType="w" fact="0.21"/>
                    <dgm:constr type="h" for="ch" forName="textBox4b" refType="h" fact="0.457"/>
                    <dgm:constr type="userB" refType="h" refFor="ch" refForName="bullet4b" fact="0.53"/>
                    <dgm:constr type="l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l" for="ch" forName="textBox4c" refType="ctrX" refFor="ch" refForName="bullet4c"/>
                    <dgm:constr type="t" for="ch" forName="textBox4c" refType="ctrY" refFor="ch" refForName="bullet4c"/>
                    <dgm:constr type="w" for="ch" forName="textBox4c" refType="w" fact="0.21"/>
                    <dgm:constr type="h" for="ch" forName="textBox4c" refType="h" fact="0.618"/>
                    <dgm:constr type="userC" refType="h" refFor="ch" refForName="bullet4c" fact="0.53"/>
                    <dgm:constr type="l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l" for="ch" forName="textBox4d" refType="ctrX" refFor="ch" refForName="bullet4d"/>
                    <dgm:constr type="t" for="ch" forName="textBox4d" refType="ctrY" refFor="ch" refForName="bullet4d"/>
                    <dgm:constr type="w" for="ch" forName="textBox4d" refType="w" fact="0.21"/>
                    <dgm:constr type="h" for="ch" forName="textBox4d" refType="h" fact="0.717"/>
                    <dgm:constr type="userD" refType="h" refFor="ch" refForName="bullet4d" fact="0.53"/>
                    <dgm:constr type="lMarg" for="ch" forName="textBox4d" refType="userD" fact="2.834"/>
                    <dgm:constr type="primFontSz" for="ch" ptType="node" op="equ" val="65"/>
                  </dgm:constrLst>
                </dgm:if>
                <dgm:else name="Name82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r" for="ch" forName="textBox4a" refType="ctrX" refFor="ch" refForName="bullet4a"/>
                    <dgm:constr type="b" for="ch" forName="textBox4a" refType="ctrY" refFor="ch" refForName="bullet4a"/>
                    <dgm:constr type="w" for="ch" forName="textBox4a" refType="w" fact="0.11"/>
                    <dgm:constr type="h" for="ch" forName="textBox4a" refType="h" fact="0.762"/>
                    <dgm:constr type="userA" refType="h" refFor="ch" refForName="bullet4a" fact="0.53"/>
                    <dgm:constr type="r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r" for="ch" forName="textBox4b" refType="ctrX" refFor="ch" refForName="bullet4b"/>
                    <dgm:constr type="b" for="ch" forName="textBox4b" refType="ctrY" refFor="ch" refForName="bullet4b"/>
                    <dgm:constr type="w" for="ch" forName="textBox4b" refType="w" fact="0.171"/>
                    <dgm:constr type="h" for="ch" forName="textBox4b" refType="h" fact="0.543"/>
                    <dgm:constr type="userB" refType="h" refFor="ch" refForName="bullet4b" fact="0.53"/>
                    <dgm:constr type="r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r" for="ch" forName="textBox4c" refType="ctrX" refFor="ch" refForName="bullet4c"/>
                    <dgm:constr type="b" for="ch" forName="textBox4c" refType="ctrY" refFor="ch" refForName="bullet4c"/>
                    <dgm:constr type="w" for="ch" forName="textBox4c" refType="w" fact="0.21"/>
                    <dgm:constr type="h" for="ch" forName="textBox4c" refType="h" fact="0.382"/>
                    <dgm:constr type="userC" refType="h" refFor="ch" refForName="bullet4c" fact="0.53"/>
                    <dgm:constr type="r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r" for="ch" forName="textBox4d" refType="ctrX" refFor="ch" refForName="bullet4d"/>
                    <dgm:constr type="b" for="ch" forName="textBox4d" refType="ctrY" refFor="ch" refForName="bullet4d"/>
                    <dgm:constr type="w" for="ch" forName="textBox4d" refType="w" fact="0.21"/>
                    <dgm:constr type="h" for="ch" forName="textBox4d" refType="h" fact="0.283"/>
                    <dgm:constr type="userD" refType="h" refFor="ch" refForName="bullet4d" fact="0.53"/>
                    <dgm:constr type="rMarg" for="ch" forName="textBox4d" refType="userD" fact="2.834"/>
                    <dgm:constr type="primFontSz" for="ch" ptType="node" op="equ" val="65"/>
                  </dgm:constrLst>
                </dgm:else>
              </dgm:choose>
              <dgm:ruleLst/>
              <dgm:forEach name="Name83" axis="ch" ptType="node" cnt="1">
                <dgm:layoutNode name="bullet4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a" styleLbl="revTx">
                  <dgm:varLst>
                    <dgm:bulletEnabled val="1"/>
                  </dgm:varLst>
                  <dgm:choose name="Name84">
                    <dgm:if name="Name85" func="var" arg="dir" op="equ" val="norm">
                      <dgm:choose name="Name86">
                        <dgm:if name="Name8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8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89">
                      <dgm:choose name="Name90">
                        <dgm:if name="Name9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9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93">
                    <dgm:if name="Name9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9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96" axis="ch" ptType="node" st="2" cnt="1">
                <dgm:layoutNode name="bullet4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b" styleLbl="revTx">
                  <dgm:varLst>
                    <dgm:bulletEnabled val="1"/>
                  </dgm:varLst>
                  <dgm:choose name="Name97">
                    <dgm:if name="Name98" func="var" arg="dir" op="equ" val="norm">
                      <dgm:choose name="Name99">
                        <dgm:if name="Name10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0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0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06">
                    <dgm:if name="Name10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0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09" axis="ch" ptType="node" st="3" cnt="1">
                <dgm:layoutNode name="bullet4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c" styleLbl="revTx">
                  <dgm:varLst>
                    <dgm:bulletEnabled val="1"/>
                  </dgm:varLst>
                  <dgm:choose name="Name110">
                    <dgm:if name="Name111" func="var" arg="dir" op="equ" val="norm">
                      <dgm:choose name="Name112">
                        <dgm:if name="Name11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1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15">
                      <dgm:choose name="Name116">
                        <dgm:if name="Name11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1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19">
                    <dgm:if name="Name12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2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22" axis="ch" ptType="node" st="4" cnt="1">
                <dgm:layoutNode name="bullet4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d" styleLbl="revTx">
                  <dgm:varLst>
                    <dgm:bulletEnabled val="1"/>
                  </dgm:varLst>
                  <dgm:choose name="Name123">
                    <dgm:if name="Name124" func="var" arg="dir" op="equ" val="norm">
                      <dgm:choose name="Name125">
                        <dgm:if name="Name12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2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28">
                      <dgm:choose name="Name129">
                        <dgm:if name="Name13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3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32">
                    <dgm:if name="Name13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3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else name="Name135">
            <dgm:layoutNode name="arrowDiagram5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136">
                <dgm:if name="Name137" func="var" arg="dir" op="equ" val="norm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l" for="ch" forName="textBox5a" refType="ctrX" refFor="ch" refForName="bullet5a"/>
                    <dgm:constr type="t" for="ch" forName="textBox5a" refType="ctrY" refFor="ch" refForName="bullet5a"/>
                    <dgm:constr type="w" for="ch" forName="textBox5a" refType="w" fact="0.131"/>
                    <dgm:constr type="h" for="ch" forName="textBox5a" refType="h" fact="0.238"/>
                    <dgm:constr type="userA" refType="h" refFor="ch" refForName="bullet5a" fact="0.53"/>
                    <dgm:constr type="l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l" for="ch" forName="textBox5b" refType="ctrX" refFor="ch" refForName="bullet5b"/>
                    <dgm:constr type="t" for="ch" forName="textBox5b" refType="ctrY" refFor="ch" refForName="bullet5b"/>
                    <dgm:constr type="w" for="ch" forName="textBox5b" refType="w" fact="0.166"/>
                    <dgm:constr type="h" for="ch" forName="textBox5b" refType="h" fact="0.419"/>
                    <dgm:constr type="userB" refType="h" refFor="ch" refForName="bullet5b" fact="0.53"/>
                    <dgm:constr type="l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l" for="ch" forName="textBox5c" refType="ctrX" refFor="ch" refForName="bullet5c"/>
                    <dgm:constr type="t" for="ch" forName="textBox5c" refType="ctrY" refFor="ch" refForName="bullet5c"/>
                    <dgm:constr type="w" for="ch" forName="textBox5c" refType="w" fact="0.193"/>
                    <dgm:constr type="h" for="ch" forName="textBox5c" refType="h" fact="0.562"/>
                    <dgm:constr type="userC" refType="h" refFor="ch" refForName="bullet5c" fact="0.53"/>
                    <dgm:constr type="l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l" for="ch" forName="textBox5d" refType="ctrX" refFor="ch" refForName="bullet5d"/>
                    <dgm:constr type="t" for="ch" forName="textBox5d" refType="ctrY" refFor="ch" refForName="bullet5d"/>
                    <dgm:constr type="w" for="ch" forName="textBox5d" refType="w" fact="0.2"/>
                    <dgm:constr type="h" for="ch" forName="textBox5d" refType="h" fact="0.67"/>
                    <dgm:constr type="userD" refType="h" refFor="ch" refForName="bullet5d" fact="0.53"/>
                    <dgm:constr type="l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l" for="ch" forName="textBox5e" refType="ctrX" refFor="ch" refForName="bullet5e"/>
                    <dgm:constr type="t" for="ch" forName="textBox5e" refType="ctrY" refFor="ch" refForName="bullet5e"/>
                    <dgm:constr type="w" for="ch" forName="textBox5e" refType="w" fact="0.2"/>
                    <dgm:constr type="h" for="ch" forName="textBox5e" refType="h" fact="0.736"/>
                    <dgm:constr type="userE" refType="h" refFor="ch" refForName="bullet5e" fact="0.53"/>
                    <dgm:constr type="lMarg" for="ch" forName="textBox5e" refType="userE" fact="2.834"/>
                    <dgm:constr type="primFontSz" for="ch" ptType="node" op="equ" val="65"/>
                  </dgm:constrLst>
                </dgm:if>
                <dgm:else name="Name138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r" for="ch" forName="textBox5a" refType="ctrX" refFor="ch" refForName="bullet5a"/>
                    <dgm:constr type="b" for="ch" forName="textBox5a" refType="ctrY" refFor="ch" refForName="bullet5a"/>
                    <dgm:constr type="w" for="ch" forName="textBox5a" refType="w" fact="0.11"/>
                    <dgm:constr type="h" for="ch" forName="textBox5a" refType="h" fact="0.762"/>
                    <dgm:constr type="userA" refType="h" refFor="ch" refForName="bullet5a" fact="0.53"/>
                    <dgm:constr type="r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r" for="ch" forName="textBox5b" refType="ctrX" refFor="ch" refForName="bullet5b"/>
                    <dgm:constr type="b" for="ch" forName="textBox5b" refType="ctrY" refFor="ch" refForName="bullet5b"/>
                    <dgm:constr type="w" for="ch" forName="textBox5b" refType="w" fact="0.131"/>
                    <dgm:constr type="h" for="ch" forName="textBox5b" refType="h" fact="0.581"/>
                    <dgm:constr type="userB" refType="h" refFor="ch" refForName="bullet5b" fact="0.53"/>
                    <dgm:constr type="r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r" for="ch" forName="textBox5c" refType="ctrX" refFor="ch" refForName="bullet5c"/>
                    <dgm:constr type="b" for="ch" forName="textBox5c" refType="ctrY" refFor="ch" refForName="bullet5c"/>
                    <dgm:constr type="w" for="ch" forName="textBox5c" refType="w" fact="0.166"/>
                    <dgm:constr type="h" for="ch" forName="textBox5c" refType="h" fact="0.438"/>
                    <dgm:constr type="userC" refType="h" refFor="ch" refForName="bullet5c" fact="0.53"/>
                    <dgm:constr type="r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r" for="ch" forName="textBox5d" refType="ctrX" refFor="ch" refForName="bullet5d"/>
                    <dgm:constr type="b" for="ch" forName="textBox5d" refType="ctrY" refFor="ch" refForName="bullet5d"/>
                    <dgm:constr type="w" for="ch" forName="textBox5d" refType="w" fact="0.193"/>
                    <dgm:constr type="h" for="ch" forName="textBox5d" refType="h" fact="0.33"/>
                    <dgm:constr type="userD" refType="h" refFor="ch" refForName="bullet5d" fact="0.53"/>
                    <dgm:constr type="r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r" for="ch" forName="textBox5e" refType="ctrX" refFor="ch" refForName="bullet5e"/>
                    <dgm:constr type="b" for="ch" forName="textBox5e" refType="ctrY" refFor="ch" refForName="bullet5e"/>
                    <dgm:constr type="w" for="ch" forName="textBox5e" refType="w" fact="0.2"/>
                    <dgm:constr type="h" for="ch" forName="textBox5e" refType="h" fact="0.264"/>
                    <dgm:constr type="userE" refType="h" refFor="ch" refForName="bullet5e" fact="0.53"/>
                    <dgm:constr type="rMarg" for="ch" forName="textBox5e" refType="userE" fact="2.834"/>
                    <dgm:constr type="primFontSz" for="ch" ptType="node" op="equ" val="65"/>
                  </dgm:constrLst>
                </dgm:else>
              </dgm:choose>
              <dgm:ruleLst/>
              <dgm:forEach name="Name139" axis="ch" ptType="node" cnt="1">
                <dgm:layoutNode name="bullet5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a" styleLbl="revTx">
                  <dgm:varLst>
                    <dgm:bulletEnabled val="1"/>
                  </dgm:varLst>
                  <dgm:choose name="Name140">
                    <dgm:if name="Name141" func="var" arg="dir" op="equ" val="norm">
                      <dgm:choose name="Name142">
                        <dgm:if name="Name14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4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45">
                      <dgm:choose name="Name146">
                        <dgm:if name="Name14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4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49">
                    <dgm:if name="Name15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5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52" axis="ch" ptType="node" st="2" cnt="1">
                <dgm:layoutNode name="bullet5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b" styleLbl="revTx">
                  <dgm:varLst>
                    <dgm:bulletEnabled val="1"/>
                  </dgm:varLst>
                  <dgm:choose name="Name153">
                    <dgm:if name="Name154" func="var" arg="dir" op="equ" val="norm">
                      <dgm:choose name="Name155">
                        <dgm:if name="Name15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58">
                      <dgm:choose name="Name159">
                        <dgm:if name="Name16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6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62">
                    <dgm:if name="Name16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6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65" axis="ch" ptType="node" st="3" cnt="1">
                <dgm:layoutNode name="bullet5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c" styleLbl="revTx">
                  <dgm:varLst>
                    <dgm:bulletEnabled val="1"/>
                  </dgm:varLst>
                  <dgm:choose name="Name166">
                    <dgm:if name="Name167" func="var" arg="dir" op="equ" val="norm">
                      <dgm:choose name="Name168">
                        <dgm:if name="Name169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70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71">
                      <dgm:choose name="Name172">
                        <dgm:if name="Name173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74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75">
                    <dgm:if name="Name176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77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78" axis="ch" ptType="node" st="4" cnt="1">
                <dgm:layoutNode name="bullet5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d" styleLbl="revTx">
                  <dgm:varLst>
                    <dgm:bulletEnabled val="1"/>
                  </dgm:varLst>
                  <dgm:choose name="Name179">
                    <dgm:if name="Name180" func="var" arg="dir" op="equ" val="norm">
                      <dgm:choose name="Name181">
                        <dgm:if name="Name182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83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84">
                      <dgm:choose name="Name185">
                        <dgm:if name="Name186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87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88">
                    <dgm:if name="Name189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90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91" axis="ch" ptType="node" st="5" cnt="1">
                <dgm:layoutNode name="bullet5e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e" styleLbl="revTx">
                  <dgm:varLst>
                    <dgm:bulletEnabled val="1"/>
                  </dgm:varLst>
                  <dgm:choose name="Name192">
                    <dgm:if name="Name193" func="var" arg="dir" op="equ" val="norm">
                      <dgm:choose name="Name194">
                        <dgm:if name="Name195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96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97">
                      <dgm:choose name="Name198">
                        <dgm:if name="Name199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200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1">
                    <dgm:if name="Name202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03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else>
        </dgm:choose>
      </dgm:if>
      <dgm:else name="Name204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List1#1">
  <dgm:title val=""/>
  <dgm:desc val=""/>
  <dgm:catLst>
    <dgm:cat type="list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3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w" for="ch" ptType="sibTrans" refType="w" refFor="ch" refForName="compNode" op="equ" fact="0.1"/>
      <dgm:constr type="sp" refType="w" refFor="ch" refForName="compNode" op="equ" fact="0.1"/>
      <dgm:constr type="primFontSz" for="des" ptType="node" op="equ" val="65"/>
    </dgm:constrLst>
    <dgm:ruleLst/>
    <dgm:forEach name="Name4" axis="ch" ptType="node">
      <dgm:layoutNode name="compNode">
        <dgm:alg type="composite">
          <dgm:param type="ar" val="0.943"/>
        </dgm:alg>
        <dgm:shape xmlns:r="http://schemas.openxmlformats.org/officeDocument/2006/relationships" r:blip="">
          <dgm:adjLst/>
        </dgm:shape>
        <dgm:presOf axis="self"/>
        <dgm:constrLst>
          <dgm:constr type="h" refType="w" fact="1.06"/>
          <dgm:constr type="h" for="ch" forName="pictRect" refType="h" fact="0.65"/>
          <dgm:constr type="w" for="ch" forName="pictRect" refType="w"/>
          <dgm:constr type="l" for="ch" forName="pictRect"/>
          <dgm:constr type="t" for="ch" forName="pictRect"/>
          <dgm:constr type="w" for="ch" forName="textRect" refType="w"/>
          <dgm:constr type="h" for="ch" forName="textRect" refType="h" fact="0.35"/>
          <dgm:constr type="l" for="ch" forName="textRect"/>
          <dgm:constr type="t" for="ch" forName="textRect" refType="b" refFor="ch" refForName="pictRect"/>
        </dgm:constrLst>
        <dgm:ruleLst/>
        <dgm:layoutNode name="pictRect">
          <dgm:alg type="sp"/>
          <dgm:shape xmlns:r="http://schemas.openxmlformats.org/officeDocument/2006/relationships" type="roundRect" r:blip="" blipPhldr="1">
            <dgm:adjLst/>
          </dgm:shape>
          <dgm:presOf/>
          <dgm:constrLst/>
          <dgm:ruleLst/>
        </dgm:layoutNode>
        <dgm:layoutNode name="textRect" styleLbl="revTx">
          <dgm:varLst>
            <dgm:bulletEnabled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bMarg"/>
          </dgm:constrLst>
          <dgm:ruleLst>
            <dgm:rule type="primFontSz" val="5" fact="NaN" max="NaN"/>
          </dgm:ruleLst>
        </dgm:layoutNode>
      </dgm:layoutNode>
      <dgm:forEach name="Name5" axis="followSib" ptType="sibTrans" cnt="1">
        <dgm:layoutNode name="sibTrans">
          <dgm:alg type="sp"/>
          <dgm:shape xmlns:r="http://schemas.openxmlformats.org/officeDocument/2006/relationships" type="rect" r:blip="" hideGeom="1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4E4B26-680C-48D1-984A-4C45D3A980A6}" type="datetimeFigureOut">
              <a:rPr lang="zh-TW" altLang="en-US" smtClean="0"/>
              <a:pPr/>
              <a:t>2014/12/19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230161-639F-454F-BEE8-55BE19084F4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4E4B26-680C-48D1-984A-4C45D3A980A6}" type="datetimeFigureOut">
              <a:rPr lang="zh-TW" altLang="en-US" smtClean="0"/>
              <a:pPr/>
              <a:t>2014/12/19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230161-639F-454F-BEE8-55BE19084F4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4E4B26-680C-48D1-984A-4C45D3A980A6}" type="datetimeFigureOut">
              <a:rPr lang="zh-TW" altLang="en-US" smtClean="0"/>
              <a:pPr/>
              <a:t>2014/12/19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230161-639F-454F-BEE8-55BE19084F4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4E4B26-680C-48D1-984A-4C45D3A980A6}" type="datetimeFigureOut">
              <a:rPr lang="zh-TW" altLang="en-US" smtClean="0"/>
              <a:pPr/>
              <a:t>2014/12/19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230161-639F-454F-BEE8-55BE19084F4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4E4B26-680C-48D1-984A-4C45D3A980A6}" type="datetimeFigureOut">
              <a:rPr lang="zh-TW" altLang="en-US" smtClean="0"/>
              <a:pPr/>
              <a:t>2014/12/19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230161-639F-454F-BEE8-55BE19084F4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4E4B26-680C-48D1-984A-4C45D3A980A6}" type="datetimeFigureOut">
              <a:rPr lang="zh-TW" altLang="en-US" smtClean="0"/>
              <a:pPr/>
              <a:t>2014/12/19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230161-639F-454F-BEE8-55BE19084F4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4E4B26-680C-48D1-984A-4C45D3A980A6}" type="datetimeFigureOut">
              <a:rPr lang="zh-TW" altLang="en-US" smtClean="0"/>
              <a:pPr/>
              <a:t>2014/12/19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230161-639F-454F-BEE8-55BE19084F4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4E4B26-680C-48D1-984A-4C45D3A980A6}" type="datetimeFigureOut">
              <a:rPr lang="zh-TW" altLang="en-US" smtClean="0"/>
              <a:pPr/>
              <a:t>2014/12/19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230161-639F-454F-BEE8-55BE19084F4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4E4B26-680C-48D1-984A-4C45D3A980A6}" type="datetimeFigureOut">
              <a:rPr lang="zh-TW" altLang="en-US" smtClean="0"/>
              <a:pPr/>
              <a:t>2014/12/19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230161-639F-454F-BEE8-55BE19084F4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4E4B26-680C-48D1-984A-4C45D3A980A6}" type="datetimeFigureOut">
              <a:rPr lang="zh-TW" altLang="en-US" smtClean="0"/>
              <a:pPr/>
              <a:t>2014/12/19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230161-639F-454F-BEE8-55BE19084F4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4E4B26-680C-48D1-984A-4C45D3A980A6}" type="datetimeFigureOut">
              <a:rPr lang="zh-TW" altLang="en-US" smtClean="0"/>
              <a:pPr/>
              <a:t>2014/12/19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230161-639F-454F-BEE8-55BE19084F4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4E4B26-680C-48D1-984A-4C45D3A980A6}" type="datetimeFigureOut">
              <a:rPr lang="zh-TW" altLang="en-US" smtClean="0"/>
              <a:pPr/>
              <a:t>2014/12/19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230161-639F-454F-BEE8-55BE19084F4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.bin"/><Relationship Id="rId3" Type="http://schemas.openxmlformats.org/officeDocument/2006/relationships/image" Target="../media/image2.jpeg"/><Relationship Id="rId7" Type="http://schemas.openxmlformats.org/officeDocument/2006/relationships/image" Target="../media/image6.png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jpeg"/><Relationship Id="rId9" Type="http://schemas.openxmlformats.org/officeDocument/2006/relationships/image" Target="../media/image1.e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7" Type="http://schemas.openxmlformats.org/officeDocument/2006/relationships/image" Target="../media/image10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jpe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11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10.png"/><Relationship Id="rId7" Type="http://schemas.openxmlformats.org/officeDocument/2006/relationships/diagramColors" Target="../diagrams/colors2.xml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7" Type="http://schemas.openxmlformats.org/officeDocument/2006/relationships/image" Target="../media/image38.pn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7.png"/><Relationship Id="rId5" Type="http://schemas.openxmlformats.org/officeDocument/2006/relationships/image" Target="../media/image10.png"/><Relationship Id="rId4" Type="http://schemas.openxmlformats.org/officeDocument/2006/relationships/image" Target="../media/image9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40.jpeg"/><Relationship Id="rId7" Type="http://schemas.openxmlformats.org/officeDocument/2006/relationships/image" Target="../media/image9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5.jpeg"/><Relationship Id="rId4" Type="http://schemas.openxmlformats.org/officeDocument/2006/relationships/image" Target="../media/image41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45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4.jpeg"/><Relationship Id="rId5" Type="http://schemas.openxmlformats.org/officeDocument/2006/relationships/image" Target="../media/image43.jpeg"/><Relationship Id="rId4" Type="http://schemas.openxmlformats.org/officeDocument/2006/relationships/image" Target="../media/image42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3.xml"/><Relationship Id="rId3" Type="http://schemas.openxmlformats.org/officeDocument/2006/relationships/image" Target="../media/image10.png"/><Relationship Id="rId7" Type="http://schemas.openxmlformats.org/officeDocument/2006/relationships/diagramLayout" Target="../diagrams/layout3.xml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Relationship Id="rId6" Type="http://schemas.openxmlformats.org/officeDocument/2006/relationships/diagramData" Target="../diagrams/data3.xml"/><Relationship Id="rId5" Type="http://schemas.openxmlformats.org/officeDocument/2006/relationships/image" Target="../media/image47.jpeg"/><Relationship Id="rId10" Type="http://schemas.microsoft.com/office/2007/relationships/diagramDrawing" Target="../diagrams/drawing3.xml"/><Relationship Id="rId4" Type="http://schemas.openxmlformats.org/officeDocument/2006/relationships/image" Target="../media/image46.jpeg"/><Relationship Id="rId9" Type="http://schemas.openxmlformats.org/officeDocument/2006/relationships/diagramColors" Target="../diagrams/colors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49.jpeg"/><Relationship Id="rId4" Type="http://schemas.openxmlformats.org/officeDocument/2006/relationships/image" Target="../media/image48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jpeg"/><Relationship Id="rId13" Type="http://schemas.openxmlformats.org/officeDocument/2006/relationships/image" Target="../media/image59.jpeg"/><Relationship Id="rId18" Type="http://schemas.openxmlformats.org/officeDocument/2006/relationships/image" Target="../media/image64.jpeg"/><Relationship Id="rId26" Type="http://schemas.openxmlformats.org/officeDocument/2006/relationships/image" Target="../media/image72.jpeg"/><Relationship Id="rId3" Type="http://schemas.openxmlformats.org/officeDocument/2006/relationships/image" Target="../media/image10.png"/><Relationship Id="rId21" Type="http://schemas.openxmlformats.org/officeDocument/2006/relationships/image" Target="../media/image67.jpeg"/><Relationship Id="rId34" Type="http://schemas.openxmlformats.org/officeDocument/2006/relationships/image" Target="../media/image80.jpeg"/><Relationship Id="rId7" Type="http://schemas.openxmlformats.org/officeDocument/2006/relationships/image" Target="../media/image53.jpeg"/><Relationship Id="rId12" Type="http://schemas.openxmlformats.org/officeDocument/2006/relationships/image" Target="../media/image58.jpeg"/><Relationship Id="rId17" Type="http://schemas.openxmlformats.org/officeDocument/2006/relationships/image" Target="../media/image63.jpeg"/><Relationship Id="rId25" Type="http://schemas.openxmlformats.org/officeDocument/2006/relationships/image" Target="../media/image71.jpeg"/><Relationship Id="rId33" Type="http://schemas.openxmlformats.org/officeDocument/2006/relationships/image" Target="../media/image79.jpeg"/><Relationship Id="rId2" Type="http://schemas.openxmlformats.org/officeDocument/2006/relationships/image" Target="../media/image9.jpeg"/><Relationship Id="rId16" Type="http://schemas.openxmlformats.org/officeDocument/2006/relationships/image" Target="../media/image62.jpeg"/><Relationship Id="rId20" Type="http://schemas.openxmlformats.org/officeDocument/2006/relationships/image" Target="../media/image66.jpeg"/><Relationship Id="rId29" Type="http://schemas.openxmlformats.org/officeDocument/2006/relationships/image" Target="../media/image75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2.jpeg"/><Relationship Id="rId11" Type="http://schemas.openxmlformats.org/officeDocument/2006/relationships/image" Target="../media/image57.jpeg"/><Relationship Id="rId24" Type="http://schemas.openxmlformats.org/officeDocument/2006/relationships/image" Target="../media/image70.jpeg"/><Relationship Id="rId32" Type="http://schemas.openxmlformats.org/officeDocument/2006/relationships/image" Target="../media/image78.jpeg"/><Relationship Id="rId5" Type="http://schemas.openxmlformats.org/officeDocument/2006/relationships/image" Target="../media/image51.jpeg"/><Relationship Id="rId15" Type="http://schemas.openxmlformats.org/officeDocument/2006/relationships/image" Target="../media/image61.jpeg"/><Relationship Id="rId23" Type="http://schemas.openxmlformats.org/officeDocument/2006/relationships/image" Target="../media/image69.jpeg"/><Relationship Id="rId28" Type="http://schemas.openxmlformats.org/officeDocument/2006/relationships/image" Target="../media/image74.jpeg"/><Relationship Id="rId10" Type="http://schemas.openxmlformats.org/officeDocument/2006/relationships/image" Target="../media/image56.jpeg"/><Relationship Id="rId19" Type="http://schemas.openxmlformats.org/officeDocument/2006/relationships/image" Target="../media/image65.jpeg"/><Relationship Id="rId31" Type="http://schemas.openxmlformats.org/officeDocument/2006/relationships/image" Target="../media/image77.jpeg"/><Relationship Id="rId4" Type="http://schemas.openxmlformats.org/officeDocument/2006/relationships/image" Target="../media/image50.jpeg"/><Relationship Id="rId9" Type="http://schemas.openxmlformats.org/officeDocument/2006/relationships/image" Target="../media/image55.jpeg"/><Relationship Id="rId14" Type="http://schemas.openxmlformats.org/officeDocument/2006/relationships/image" Target="../media/image60.jpeg"/><Relationship Id="rId22" Type="http://schemas.openxmlformats.org/officeDocument/2006/relationships/image" Target="../media/image68.jpeg"/><Relationship Id="rId27" Type="http://schemas.openxmlformats.org/officeDocument/2006/relationships/image" Target="../media/image73.jpeg"/><Relationship Id="rId30" Type="http://schemas.openxmlformats.org/officeDocument/2006/relationships/image" Target="../media/image76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jpeg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jpeg"/><Relationship Id="rId13" Type="http://schemas.openxmlformats.org/officeDocument/2006/relationships/image" Target="../media/image61.jpeg"/><Relationship Id="rId18" Type="http://schemas.openxmlformats.org/officeDocument/2006/relationships/image" Target="../media/image66.jpeg"/><Relationship Id="rId26" Type="http://schemas.openxmlformats.org/officeDocument/2006/relationships/image" Target="../media/image82.jpeg"/><Relationship Id="rId3" Type="http://schemas.openxmlformats.org/officeDocument/2006/relationships/image" Target="../media/image51.jpeg"/><Relationship Id="rId21" Type="http://schemas.openxmlformats.org/officeDocument/2006/relationships/image" Target="../media/image69.jpeg"/><Relationship Id="rId34" Type="http://schemas.openxmlformats.org/officeDocument/2006/relationships/image" Target="../media/image90.jpeg"/><Relationship Id="rId7" Type="http://schemas.openxmlformats.org/officeDocument/2006/relationships/image" Target="../media/image55.jpeg"/><Relationship Id="rId12" Type="http://schemas.openxmlformats.org/officeDocument/2006/relationships/image" Target="../media/image60.jpeg"/><Relationship Id="rId17" Type="http://schemas.openxmlformats.org/officeDocument/2006/relationships/image" Target="../media/image65.jpeg"/><Relationship Id="rId25" Type="http://schemas.openxmlformats.org/officeDocument/2006/relationships/image" Target="../media/image73.jpeg"/><Relationship Id="rId33" Type="http://schemas.openxmlformats.org/officeDocument/2006/relationships/image" Target="../media/image89.jpeg"/><Relationship Id="rId2" Type="http://schemas.openxmlformats.org/officeDocument/2006/relationships/image" Target="../media/image50.jpeg"/><Relationship Id="rId16" Type="http://schemas.openxmlformats.org/officeDocument/2006/relationships/image" Target="../media/image64.jpeg"/><Relationship Id="rId20" Type="http://schemas.openxmlformats.org/officeDocument/2006/relationships/image" Target="../media/image68.jpeg"/><Relationship Id="rId29" Type="http://schemas.openxmlformats.org/officeDocument/2006/relationships/image" Target="../media/image8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4.jpeg"/><Relationship Id="rId11" Type="http://schemas.openxmlformats.org/officeDocument/2006/relationships/image" Target="../media/image59.jpeg"/><Relationship Id="rId24" Type="http://schemas.openxmlformats.org/officeDocument/2006/relationships/image" Target="../media/image72.jpeg"/><Relationship Id="rId32" Type="http://schemas.openxmlformats.org/officeDocument/2006/relationships/image" Target="../media/image88.jpeg"/><Relationship Id="rId37" Type="http://schemas.openxmlformats.org/officeDocument/2006/relationships/image" Target="../media/image74.jpeg"/><Relationship Id="rId5" Type="http://schemas.openxmlformats.org/officeDocument/2006/relationships/image" Target="../media/image53.jpeg"/><Relationship Id="rId15" Type="http://schemas.openxmlformats.org/officeDocument/2006/relationships/image" Target="../media/image63.jpeg"/><Relationship Id="rId23" Type="http://schemas.openxmlformats.org/officeDocument/2006/relationships/image" Target="../media/image71.jpeg"/><Relationship Id="rId28" Type="http://schemas.openxmlformats.org/officeDocument/2006/relationships/image" Target="../media/image84.jpeg"/><Relationship Id="rId36" Type="http://schemas.openxmlformats.org/officeDocument/2006/relationships/image" Target="../media/image92.jpeg"/><Relationship Id="rId10" Type="http://schemas.openxmlformats.org/officeDocument/2006/relationships/image" Target="../media/image58.jpeg"/><Relationship Id="rId19" Type="http://schemas.openxmlformats.org/officeDocument/2006/relationships/image" Target="../media/image67.jpeg"/><Relationship Id="rId31" Type="http://schemas.openxmlformats.org/officeDocument/2006/relationships/image" Target="../media/image87.jpeg"/><Relationship Id="rId4" Type="http://schemas.openxmlformats.org/officeDocument/2006/relationships/image" Target="../media/image52.jpeg"/><Relationship Id="rId9" Type="http://schemas.openxmlformats.org/officeDocument/2006/relationships/image" Target="../media/image57.jpeg"/><Relationship Id="rId14" Type="http://schemas.openxmlformats.org/officeDocument/2006/relationships/image" Target="../media/image62.jpeg"/><Relationship Id="rId22" Type="http://schemas.openxmlformats.org/officeDocument/2006/relationships/image" Target="../media/image81.jpeg"/><Relationship Id="rId27" Type="http://schemas.openxmlformats.org/officeDocument/2006/relationships/image" Target="../media/image83.jpeg"/><Relationship Id="rId30" Type="http://schemas.openxmlformats.org/officeDocument/2006/relationships/image" Target="../media/image86.jpeg"/><Relationship Id="rId35" Type="http://schemas.openxmlformats.org/officeDocument/2006/relationships/image" Target="../media/image91.jpe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jpeg"/><Relationship Id="rId7" Type="http://schemas.openxmlformats.org/officeDocument/2006/relationships/image" Target="../media/image9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5.jpeg"/><Relationship Id="rId5" Type="http://schemas.openxmlformats.org/officeDocument/2006/relationships/image" Target="../media/image94.jpeg"/><Relationship Id="rId10" Type="http://schemas.openxmlformats.org/officeDocument/2006/relationships/image" Target="../media/image96.jpeg"/><Relationship Id="rId4" Type="http://schemas.openxmlformats.org/officeDocument/2006/relationships/image" Target="../media/image93.jpeg"/><Relationship Id="rId9" Type="http://schemas.openxmlformats.org/officeDocument/2006/relationships/slide" Target="slide5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9.jpeg"/><Relationship Id="rId7" Type="http://schemas.openxmlformats.org/officeDocument/2006/relationships/slide" Target="slide11.xml"/><Relationship Id="rId2" Type="http://schemas.openxmlformats.org/officeDocument/2006/relationships/image" Target="../media/image9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98.png"/><Relationship Id="rId4" Type="http://schemas.openxmlformats.org/officeDocument/2006/relationships/image" Target="../media/image10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9.jpeg"/><Relationship Id="rId7" Type="http://schemas.openxmlformats.org/officeDocument/2006/relationships/slide" Target="slide11.xml"/><Relationship Id="rId2" Type="http://schemas.openxmlformats.org/officeDocument/2006/relationships/image" Target="../media/image99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.jpeg"/><Relationship Id="rId5" Type="http://schemas.openxmlformats.org/officeDocument/2006/relationships/image" Target="../media/image100.jpeg"/><Relationship Id="rId4" Type="http://schemas.openxmlformats.org/officeDocument/2006/relationships/image" Target="../media/image10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6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Relationship Id="rId6" Type="http://schemas.openxmlformats.org/officeDocument/2006/relationships/slide" Target="slide11.xml"/><Relationship Id="rId5" Type="http://schemas.openxmlformats.org/officeDocument/2006/relationships/image" Target="../media/image5.jpeg"/><Relationship Id="rId4" Type="http://schemas.openxmlformats.org/officeDocument/2006/relationships/image" Target="../media/image101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104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Relationship Id="rId6" Type="http://schemas.openxmlformats.org/officeDocument/2006/relationships/slide" Target="slide11.xml"/><Relationship Id="rId5" Type="http://schemas.openxmlformats.org/officeDocument/2006/relationships/image" Target="../media/image103.jpeg"/><Relationship Id="rId4" Type="http://schemas.openxmlformats.org/officeDocument/2006/relationships/image" Target="../media/image102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jpeg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jpeg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7" Type="http://schemas.openxmlformats.org/officeDocument/2006/relationships/image" Target="../media/image12.jpeg"/><Relationship Id="rId2" Type="http://schemas.openxmlformats.org/officeDocument/2006/relationships/slide" Target="slide2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jpeg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jpeg"/><Relationship Id="rId3" Type="http://schemas.openxmlformats.org/officeDocument/2006/relationships/image" Target="../media/image14.jpeg"/><Relationship Id="rId7" Type="http://schemas.openxmlformats.org/officeDocument/2006/relationships/image" Target="../media/image18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10" Type="http://schemas.openxmlformats.org/officeDocument/2006/relationships/image" Target="../media/image10.png"/><Relationship Id="rId4" Type="http://schemas.openxmlformats.org/officeDocument/2006/relationships/image" Target="../media/image15.jpeg"/><Relationship Id="rId9" Type="http://schemas.openxmlformats.org/officeDocument/2006/relationships/image" Target="../media/image9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eg"/><Relationship Id="rId5" Type="http://schemas.openxmlformats.org/officeDocument/2006/relationships/image" Target="../media/image6.png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e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11" Type="http://schemas.openxmlformats.org/officeDocument/2006/relationships/image" Target="../media/image10.png"/><Relationship Id="rId5" Type="http://schemas.openxmlformats.org/officeDocument/2006/relationships/diagramQuickStyle" Target="../diagrams/quickStyle1.xml"/><Relationship Id="rId10" Type="http://schemas.openxmlformats.org/officeDocument/2006/relationships/image" Target="../media/image9.jpeg"/><Relationship Id="rId4" Type="http://schemas.openxmlformats.org/officeDocument/2006/relationships/diagramLayout" Target="../diagrams/layout1.xml"/><Relationship Id="rId9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9.jpeg"/><Relationship Id="rId7" Type="http://schemas.openxmlformats.org/officeDocument/2006/relationships/image" Target="../media/image23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jpeg"/><Relationship Id="rId10" Type="http://schemas.openxmlformats.org/officeDocument/2006/relationships/image" Target="../media/image26.png"/><Relationship Id="rId4" Type="http://schemas.openxmlformats.org/officeDocument/2006/relationships/image" Target="../media/image10.png"/><Relationship Id="rId9" Type="http://schemas.openxmlformats.org/officeDocument/2006/relationships/image" Target="../media/image2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圖片 12" descr="005134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28728" y="1571612"/>
            <a:ext cx="7715272" cy="5286388"/>
          </a:xfrm>
          <a:prstGeom prst="rect">
            <a:avLst/>
          </a:prstGeom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</p:pic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371600" y="2071678"/>
            <a:ext cx="7772400" cy="1470025"/>
          </a:xfrm>
        </p:spPr>
        <p:txBody>
          <a:bodyPr/>
          <a:lstStyle/>
          <a:p>
            <a:r>
              <a:rPr lang="zh-TW" altLang="en-US" b="1" dirty="0" smtClean="0">
                <a:latin typeface="微軟正黑體" pitchFamily="34" charset="-120"/>
                <a:ea typeface="微軟正黑體" pitchFamily="34" charset="-120"/>
              </a:rPr>
              <a:t>宜蘭護城河重建探討</a:t>
            </a:r>
            <a:endParaRPr lang="zh-TW" altLang="en-US" b="1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428728" y="4653136"/>
            <a:ext cx="7376864" cy="1752600"/>
          </a:xfrm>
        </p:spPr>
        <p:txBody>
          <a:bodyPr/>
          <a:lstStyle/>
          <a:p>
            <a:pPr algn="l"/>
            <a:endParaRPr lang="en-US" altLang="zh-TW" dirty="0" smtClean="0"/>
          </a:p>
          <a:p>
            <a:pPr algn="l"/>
            <a:endParaRPr lang="en-US" altLang="zh-TW" dirty="0"/>
          </a:p>
          <a:p>
            <a:pPr algn="l"/>
            <a:r>
              <a:rPr lang="zh-TW" altLang="en-US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報告者</a:t>
            </a:r>
            <a:r>
              <a:rPr lang="en-US" altLang="zh-TW" b="1" dirty="0">
                <a:solidFill>
                  <a:schemeClr val="tx1">
                    <a:lumMod val="85000"/>
                    <a:lumOff val="1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:</a:t>
            </a:r>
            <a:r>
              <a:rPr lang="zh-TW" altLang="en-US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楊雁晴、林湘涵、林詠筑</a:t>
            </a:r>
            <a:endParaRPr lang="zh-TW" altLang="en-US" b="1" dirty="0">
              <a:solidFill>
                <a:schemeClr val="tx1">
                  <a:lumMod val="85000"/>
                  <a:lumOff val="15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5" name="Rectangle 28"/>
          <p:cNvSpPr>
            <a:spLocks noChangeArrowheads="1"/>
          </p:cNvSpPr>
          <p:nvPr/>
        </p:nvSpPr>
        <p:spPr bwMode="auto">
          <a:xfrm>
            <a:off x="0" y="0"/>
            <a:ext cx="1403350" cy="6858000"/>
          </a:xfrm>
          <a:prstGeom prst="rect">
            <a:avLst/>
          </a:prstGeom>
          <a:solidFill>
            <a:srgbClr val="00B050">
              <a:alpha val="30196"/>
            </a:srgb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zh-TW" altLang="zh-TW" sz="800">
              <a:latin typeface="微軟正黑體" pitchFamily="34" charset="-120"/>
              <a:ea typeface="微軟正黑體" pitchFamily="34" charset="-120"/>
            </a:endParaRPr>
          </a:p>
        </p:txBody>
      </p:sp>
      <p:grpSp>
        <p:nvGrpSpPr>
          <p:cNvPr id="6" name="Group 34"/>
          <p:cNvGrpSpPr>
            <a:grpSpLocks/>
          </p:cNvGrpSpPr>
          <p:nvPr/>
        </p:nvGrpSpPr>
        <p:grpSpPr bwMode="auto">
          <a:xfrm>
            <a:off x="0" y="4292600"/>
            <a:ext cx="1331913" cy="935038"/>
            <a:chOff x="3833" y="2697"/>
            <a:chExt cx="1927" cy="1368"/>
          </a:xfrm>
        </p:grpSpPr>
        <p:pic>
          <p:nvPicPr>
            <p:cNvPr id="7" name="Picture 24" descr="1899"/>
            <p:cNvPicPr>
              <a:picLocks noChangeAspect="1" noChangeArrowheads="1"/>
            </p:cNvPicPr>
            <p:nvPr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lum bright="16000" contrast="-18000"/>
            </a:blip>
            <a:srcRect/>
            <a:stretch>
              <a:fillRect/>
            </a:stretch>
          </p:blipFill>
          <p:spPr bwMode="auto">
            <a:xfrm rot="-9600000">
              <a:off x="4030" y="3138"/>
              <a:ext cx="786" cy="80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8" name="Picture 36" descr="未命名 -2"/>
            <p:cNvPicPr>
              <a:picLocks noChangeAspect="1" noChangeArrowheads="1"/>
            </p:cNvPicPr>
            <p:nvPr/>
          </p:nvPicPr>
          <p:blipFill>
            <a:blip r:embed="rId5" cstate="print">
              <a:clrChange>
                <a:clrFrom>
                  <a:srgbClr val="000000"/>
                </a:clrFrom>
                <a:clrTo>
                  <a:srgbClr val="000000">
                    <a:alpha val="0"/>
                  </a:srgbClr>
                </a:clrTo>
              </a:clrChange>
              <a:lum bright="6000" contrast="-18000"/>
            </a:blip>
            <a:srcRect/>
            <a:stretch>
              <a:fillRect/>
            </a:stretch>
          </p:blipFill>
          <p:spPr bwMode="auto">
            <a:xfrm>
              <a:off x="3833" y="2697"/>
              <a:ext cx="1927" cy="13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9" name="Rectangle 37"/>
          <p:cNvSpPr>
            <a:spLocks noChangeArrowheads="1"/>
          </p:cNvSpPr>
          <p:nvPr/>
        </p:nvSpPr>
        <p:spPr bwMode="auto">
          <a:xfrm flipH="1">
            <a:off x="142844" y="1714488"/>
            <a:ext cx="215900" cy="1631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en-US" altLang="zh-TW" sz="1000" b="1" dirty="0" smtClean="0">
              <a:solidFill>
                <a:srgbClr val="446867"/>
              </a:solidFill>
              <a:latin typeface="微軟正黑體" pitchFamily="34" charset="-120"/>
              <a:ea typeface="微軟正黑體" pitchFamily="34" charset="-120"/>
            </a:endParaRPr>
          </a:p>
          <a:p>
            <a:r>
              <a:rPr lang="zh-TW" altLang="en-US" sz="1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宜蘭護城河重建探討</a:t>
            </a:r>
            <a:endParaRPr lang="zh-TW" altLang="en-US" sz="1000" b="1" dirty="0">
              <a:solidFill>
                <a:schemeClr val="tx1">
                  <a:lumMod val="75000"/>
                  <a:lumOff val="25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grpSp>
        <p:nvGrpSpPr>
          <p:cNvPr id="10" name="Group 19"/>
          <p:cNvGrpSpPr>
            <a:grpSpLocks/>
          </p:cNvGrpSpPr>
          <p:nvPr/>
        </p:nvGrpSpPr>
        <p:grpSpPr bwMode="auto">
          <a:xfrm>
            <a:off x="6000760" y="0"/>
            <a:ext cx="2916237" cy="2233613"/>
            <a:chOff x="3833" y="2697"/>
            <a:chExt cx="1927" cy="1368"/>
          </a:xfrm>
        </p:grpSpPr>
        <p:pic>
          <p:nvPicPr>
            <p:cNvPr id="11" name="Picture 24" descr="1899"/>
            <p:cNvPicPr>
              <a:picLocks noChangeAspect="1" noChangeArrowheads="1"/>
            </p:cNvPicPr>
            <p:nvPr/>
          </p:nvPicPr>
          <p:blipFill>
            <a:blip r:embed="rId6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lum bright="16000" contrast="-18000"/>
            </a:blip>
            <a:srcRect/>
            <a:stretch>
              <a:fillRect/>
            </a:stretch>
          </p:blipFill>
          <p:spPr bwMode="auto">
            <a:xfrm rot="-9600000">
              <a:off x="4030" y="3138"/>
              <a:ext cx="786" cy="80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2" name="Picture 18" descr="未命名 -2"/>
            <p:cNvPicPr>
              <a:picLocks noChangeAspect="1" noChangeArrowheads="1"/>
            </p:cNvPicPr>
            <p:nvPr/>
          </p:nvPicPr>
          <p:blipFill>
            <a:blip r:embed="rId7" cstate="print">
              <a:clrChange>
                <a:clrFrom>
                  <a:srgbClr val="000000"/>
                </a:clrFrom>
                <a:clrTo>
                  <a:srgbClr val="000000">
                    <a:alpha val="0"/>
                  </a:srgbClr>
                </a:clrTo>
              </a:clrChange>
              <a:lum bright="6000" contrast="-18000"/>
            </a:blip>
            <a:srcRect/>
            <a:stretch>
              <a:fillRect/>
            </a:stretch>
          </p:blipFill>
          <p:spPr bwMode="auto">
            <a:xfrm>
              <a:off x="3833" y="2697"/>
              <a:ext cx="1927" cy="13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aphicFrame>
        <p:nvGraphicFramePr>
          <p:cNvPr id="1026" name="Object 16"/>
          <p:cNvGraphicFramePr>
            <a:graphicFrameLocks noChangeAspect="1"/>
          </p:cNvGraphicFramePr>
          <p:nvPr/>
        </p:nvGraphicFramePr>
        <p:xfrm>
          <a:off x="1547813" y="0"/>
          <a:ext cx="1360487" cy="15128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8" r:id="rId8" imgW="4448160" imgH="4951440" progId="">
                  <p:embed/>
                </p:oleObj>
              </mc:Choice>
              <mc:Fallback>
                <p:oleObj r:id="rId8" imgW="4448160" imgH="4951440" progId="">
                  <p:embed/>
                  <p:pic>
                    <p:nvPicPr>
                      <p:cNvPr id="0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47813" y="0"/>
                        <a:ext cx="1360487" cy="1512888"/>
                      </a:xfrm>
                      <a:prstGeom prst="rect">
                        <a:avLst/>
                      </a:prstGeom>
                      <a:noFill/>
                      <a:ln w="9525">
                        <a:solidFill>
                          <a:schemeClr val="bg2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文字方塊 3"/>
          <p:cNvSpPr txBox="1"/>
          <p:nvPr/>
        </p:nvSpPr>
        <p:spPr>
          <a:xfrm>
            <a:off x="1432573" y="4760118"/>
            <a:ext cx="353334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3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簡報製作</a:t>
            </a:r>
            <a:r>
              <a:rPr lang="en-US" altLang="zh-TW" sz="3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;</a:t>
            </a:r>
            <a:r>
              <a:rPr lang="zh-TW" altLang="en-US" sz="3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楊雁晴</a:t>
            </a:r>
            <a:endParaRPr lang="zh-TW" altLang="en-US" sz="3600" b="1" dirty="0">
              <a:solidFill>
                <a:schemeClr val="tx1">
                  <a:lumMod val="85000"/>
                  <a:lumOff val="15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" dur="indefinite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75"/>
                                      </p:to>
                                    </p:set>
                                    <p:animEffect filter="image" prLst="opacity: 0.75">
                                      <p:cBhvr rctx="IE">
                                        <p:cTn id="7" dur="indefinite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 descr="圖片2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866495" y="0"/>
            <a:ext cx="7277505" cy="6858000"/>
          </a:xfrm>
          <a:prstGeom prst="rect">
            <a:avLst/>
          </a:prstGeom>
        </p:spPr>
      </p:pic>
      <p:pic>
        <p:nvPicPr>
          <p:cNvPr id="95" name="圖片 94" descr="Screenshot_2014-09-08-01-14-50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71604" y="0"/>
            <a:ext cx="7572396" cy="6858000"/>
          </a:xfrm>
          <a:prstGeom prst="rect">
            <a:avLst/>
          </a:prstGeom>
        </p:spPr>
      </p:pic>
      <p:pic>
        <p:nvPicPr>
          <p:cNvPr id="97" name="圖片 96" descr="Screenshot_2014-09-08-01-22-41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71604" y="214290"/>
            <a:ext cx="7572396" cy="6643710"/>
          </a:xfrm>
          <a:prstGeom prst="rect">
            <a:avLst/>
          </a:prstGeom>
        </p:spPr>
      </p:pic>
      <p:pic>
        <p:nvPicPr>
          <p:cNvPr id="96" name="圖片 95" descr="Screenshot_2014-09-08-01-20-12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71604" y="214290"/>
            <a:ext cx="7572396" cy="6643710"/>
          </a:xfrm>
          <a:prstGeom prst="rect">
            <a:avLst/>
          </a:prstGeom>
        </p:spPr>
      </p:pic>
      <p:sp>
        <p:nvSpPr>
          <p:cNvPr id="4097" name="Rectangle 1"/>
          <p:cNvSpPr>
            <a:spLocks noChangeArrowheads="1"/>
          </p:cNvSpPr>
          <p:nvPr/>
        </p:nvSpPr>
        <p:spPr bwMode="auto">
          <a:xfrm>
            <a:off x="1571604" y="0"/>
            <a:ext cx="4071966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zh-TW" altLang="en-US" sz="2000" b="1" i="0" u="none" strike="noStrike" cap="none" normalizeH="0" baseline="0" dirty="0" smtClean="0">
                <a:ln>
                  <a:noFill/>
                </a:ln>
                <a:solidFill>
                  <a:srgbClr val="00B0F0"/>
                </a:solidFill>
                <a:effectLst/>
                <a:latin typeface="微軟正黑體" pitchFamily="34" charset="-120"/>
                <a:ea typeface="微軟正黑體" pitchFamily="34" charset="-120"/>
                <a:cs typeface="Times New Roman" pitchFamily="18" charset="0"/>
              </a:rPr>
              <a:t>新護城河比以往的河道還要再向一旁的泰山路移動約</a:t>
            </a:r>
            <a:r>
              <a:rPr kumimoji="1" lang="en-US" altLang="zh-TW" sz="2000" b="1" i="0" u="none" strike="noStrike" cap="none" normalizeH="0" baseline="0" dirty="0" smtClean="0">
                <a:ln>
                  <a:noFill/>
                </a:ln>
                <a:solidFill>
                  <a:srgbClr val="00B0F0"/>
                </a:solidFill>
                <a:effectLst/>
                <a:latin typeface="微軟正黑體" pitchFamily="34" charset="-120"/>
                <a:ea typeface="微軟正黑體" pitchFamily="34" charset="-120"/>
                <a:cs typeface="Times New Roman" pitchFamily="18" charset="0"/>
              </a:rPr>
              <a:t>1~2</a:t>
            </a:r>
            <a:r>
              <a:rPr kumimoji="1" lang="zh-TW" altLang="en-US" sz="2000" b="1" i="0" u="none" strike="noStrike" cap="none" normalizeH="0" baseline="0" dirty="0" smtClean="0">
                <a:ln>
                  <a:noFill/>
                </a:ln>
                <a:solidFill>
                  <a:srgbClr val="00B0F0"/>
                </a:solidFill>
                <a:effectLst/>
                <a:latin typeface="微軟正黑體" pitchFamily="34" charset="-120"/>
                <a:ea typeface="微軟正黑體" pitchFamily="34" charset="-120"/>
                <a:cs typeface="Times New Roman" pitchFamily="18" charset="0"/>
              </a:rPr>
              <a:t>公尺</a:t>
            </a:r>
            <a:r>
              <a:rPr kumimoji="1" lang="zh-TW" altLang="en-US" sz="2000" b="1" i="0" u="none" strike="noStrike" cap="none" normalizeH="0" baseline="0" dirty="0" smtClean="0">
                <a:ln>
                  <a:noFill/>
                </a:ln>
                <a:solidFill>
                  <a:srgbClr val="00B0F0"/>
                </a:solidFill>
                <a:effectLst/>
                <a:latin typeface="微軟正黑體" pitchFamily="34" charset="-120"/>
                <a:ea typeface="微軟正黑體" pitchFamily="34" charset="-120"/>
                <a:cs typeface="新細明體" pitchFamily="18" charset="-120"/>
              </a:rPr>
              <a:t> </a:t>
            </a:r>
          </a:p>
        </p:txBody>
      </p:sp>
      <p:sp>
        <p:nvSpPr>
          <p:cNvPr id="42" name="矩形 41"/>
          <p:cNvSpPr/>
          <p:nvPr/>
        </p:nvSpPr>
        <p:spPr>
          <a:xfrm>
            <a:off x="4624814" y="6457890"/>
            <a:ext cx="451918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2000" b="1" dirty="0" smtClean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rPr>
              <a:t>避免壓縮到馬路空間，對交通造成影響</a:t>
            </a:r>
            <a:endParaRPr lang="zh-TW" altLang="en-US" sz="2000" b="1" dirty="0">
              <a:solidFill>
                <a:srgbClr val="0070C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43" name="矩形 42"/>
          <p:cNvSpPr/>
          <p:nvPr/>
        </p:nvSpPr>
        <p:spPr>
          <a:xfrm>
            <a:off x="4286248" y="6215082"/>
            <a:ext cx="1005403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設計目的</a:t>
            </a:r>
            <a:endParaRPr lang="zh-TW" altLang="en-US" sz="1600" b="1" dirty="0">
              <a:solidFill>
                <a:schemeClr val="tx1">
                  <a:lumMod val="75000"/>
                  <a:lumOff val="25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44" name="Rectangle 28"/>
          <p:cNvSpPr>
            <a:spLocks noChangeArrowheads="1"/>
          </p:cNvSpPr>
          <p:nvPr/>
        </p:nvSpPr>
        <p:spPr bwMode="auto">
          <a:xfrm>
            <a:off x="0" y="0"/>
            <a:ext cx="1547664" cy="6858000"/>
          </a:xfrm>
          <a:prstGeom prst="rect">
            <a:avLst/>
          </a:prstGeom>
          <a:solidFill>
            <a:srgbClr val="00B050">
              <a:alpha val="30196"/>
            </a:srgb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zh-TW" altLang="zh-TW" sz="800" dirty="0">
              <a:latin typeface="微軟正黑體" pitchFamily="34" charset="-120"/>
              <a:ea typeface="微軟正黑體" pitchFamily="34" charset="-120"/>
            </a:endParaRPr>
          </a:p>
        </p:txBody>
      </p:sp>
      <p:grpSp>
        <p:nvGrpSpPr>
          <p:cNvPr id="45" name="Group 34"/>
          <p:cNvGrpSpPr>
            <a:grpSpLocks/>
          </p:cNvGrpSpPr>
          <p:nvPr/>
        </p:nvGrpSpPr>
        <p:grpSpPr bwMode="auto">
          <a:xfrm>
            <a:off x="0" y="6357958"/>
            <a:ext cx="857256" cy="500042"/>
            <a:chOff x="3833" y="2697"/>
            <a:chExt cx="1927" cy="1368"/>
          </a:xfrm>
        </p:grpSpPr>
        <p:pic>
          <p:nvPicPr>
            <p:cNvPr id="46" name="Picture 24" descr="1899"/>
            <p:cNvPicPr>
              <a:picLocks noChangeAspect="1" noChangeArrowheads="1"/>
            </p:cNvPicPr>
            <p:nvPr/>
          </p:nvPicPr>
          <p:blipFill>
            <a:blip r:embed="rId6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lum bright="16000" contrast="-18000"/>
            </a:blip>
            <a:srcRect/>
            <a:stretch>
              <a:fillRect/>
            </a:stretch>
          </p:blipFill>
          <p:spPr bwMode="auto">
            <a:xfrm rot="-9600000">
              <a:off x="4030" y="3138"/>
              <a:ext cx="786" cy="80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7" name="Picture 36" descr="未命名 -2"/>
            <p:cNvPicPr>
              <a:picLocks noChangeAspect="1" noChangeArrowheads="1"/>
            </p:cNvPicPr>
            <p:nvPr/>
          </p:nvPicPr>
          <p:blipFill>
            <a:blip r:embed="rId7" cstate="print">
              <a:clrChange>
                <a:clrFrom>
                  <a:srgbClr val="000000"/>
                </a:clrFrom>
                <a:clrTo>
                  <a:srgbClr val="000000">
                    <a:alpha val="0"/>
                  </a:srgbClr>
                </a:clrTo>
              </a:clrChange>
              <a:lum bright="6000" contrast="-18000"/>
            </a:blip>
            <a:srcRect/>
            <a:stretch>
              <a:fillRect/>
            </a:stretch>
          </p:blipFill>
          <p:spPr bwMode="auto">
            <a:xfrm>
              <a:off x="3833" y="2697"/>
              <a:ext cx="1927" cy="13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49" name="Rectangle 31"/>
          <p:cNvSpPr>
            <a:spLocks noChangeArrowheads="1"/>
          </p:cNvSpPr>
          <p:nvPr/>
        </p:nvSpPr>
        <p:spPr bwMode="auto">
          <a:xfrm>
            <a:off x="571472" y="2500306"/>
            <a:ext cx="789835" cy="277887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none" anchor="ctr"/>
          <a:lstStyle/>
          <a:p>
            <a:endParaRPr lang="zh-TW" altLang="en-US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微軟正黑體" pitchFamily="34" charset="-120"/>
              <a:ea typeface="微軟正黑體" pitchFamily="34" charset="-120"/>
            </a:endParaRPr>
          </a:p>
        </p:txBody>
      </p:sp>
      <p:grpSp>
        <p:nvGrpSpPr>
          <p:cNvPr id="50" name="群組 49"/>
          <p:cNvGrpSpPr/>
          <p:nvPr/>
        </p:nvGrpSpPr>
        <p:grpSpPr>
          <a:xfrm>
            <a:off x="357158" y="0"/>
            <a:ext cx="1143008" cy="6535149"/>
            <a:chOff x="357158" y="0"/>
            <a:chExt cx="1143008" cy="6535149"/>
          </a:xfrm>
        </p:grpSpPr>
        <p:grpSp>
          <p:nvGrpSpPr>
            <p:cNvPr id="51" name="群組 55"/>
            <p:cNvGrpSpPr/>
            <p:nvPr/>
          </p:nvGrpSpPr>
          <p:grpSpPr>
            <a:xfrm>
              <a:off x="428596" y="571480"/>
              <a:ext cx="1008112" cy="288032"/>
              <a:chOff x="429166" y="933800"/>
              <a:chExt cx="1008112" cy="288032"/>
            </a:xfrm>
          </p:grpSpPr>
          <p:sp>
            <p:nvSpPr>
              <p:cNvPr id="90" name="Rectangle 31"/>
              <p:cNvSpPr>
                <a:spLocks noChangeArrowheads="1"/>
              </p:cNvSpPr>
              <p:nvPr/>
            </p:nvSpPr>
            <p:spPr bwMode="auto">
              <a:xfrm>
                <a:off x="573183" y="943945"/>
                <a:ext cx="789838" cy="277887"/>
              </a:xfrm>
              <a:prstGeom prst="rect">
                <a:avLst/>
              </a:prstGeom>
              <a:noFill/>
              <a:ln>
                <a:headEnd/>
                <a:tailEnd/>
              </a:ln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wrap="none" anchor="ctr"/>
              <a:lstStyle/>
              <a:p>
                <a:endParaRPr lang="zh-TW" altLang="en-US">
                  <a:ln>
                    <a:solidFill>
                      <a:srgbClr val="7030A0"/>
                    </a:solidFill>
                  </a:ln>
                  <a:latin typeface="微軟正黑體" pitchFamily="34" charset="-120"/>
                  <a:ea typeface="微軟正黑體" pitchFamily="34" charset="-120"/>
                </a:endParaRPr>
              </a:p>
            </p:txBody>
          </p:sp>
          <p:sp>
            <p:nvSpPr>
              <p:cNvPr id="91" name="文字方塊 100"/>
              <p:cNvSpPr txBox="1">
                <a:spLocks noChangeArrowheads="1"/>
              </p:cNvSpPr>
              <p:nvPr/>
            </p:nvSpPr>
            <p:spPr bwMode="auto">
              <a:xfrm>
                <a:off x="429166" y="933800"/>
                <a:ext cx="1008112" cy="27699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pPr algn="ctr"/>
                <a:r>
                  <a:rPr kumimoji="0" lang="zh-TW" altLang="en-US" sz="1200" dirty="0" smtClean="0">
                    <a:solidFill>
                      <a:srgbClr val="5F5F5F"/>
                    </a:solidFill>
                    <a:latin typeface="微軟正黑體" pitchFamily="34" charset="-120"/>
                    <a:ea typeface="微軟正黑體" pitchFamily="34" charset="-120"/>
                  </a:rPr>
                  <a:t>  </a:t>
                </a:r>
                <a:r>
                  <a:rPr kumimoji="0" lang="zh-TW" altLang="en-US" sz="1200" b="1" dirty="0" smtClean="0">
                    <a:latin typeface="微軟正黑體" pitchFamily="34" charset="-120"/>
                    <a:ea typeface="微軟正黑體" pitchFamily="34" charset="-120"/>
                  </a:rPr>
                  <a:t>研究目的</a:t>
                </a:r>
                <a:endParaRPr kumimoji="0" lang="zh-TW" altLang="en-US" sz="1200" b="1" dirty="0">
                  <a:latin typeface="微軟正黑體" pitchFamily="34" charset="-120"/>
                  <a:ea typeface="微軟正黑體" pitchFamily="34" charset="-120"/>
                </a:endParaRPr>
              </a:p>
            </p:txBody>
          </p:sp>
        </p:grpSp>
        <p:grpSp>
          <p:nvGrpSpPr>
            <p:cNvPr id="52" name="群組 54"/>
            <p:cNvGrpSpPr/>
            <p:nvPr/>
          </p:nvGrpSpPr>
          <p:grpSpPr>
            <a:xfrm>
              <a:off x="571472" y="0"/>
              <a:ext cx="800219" cy="1849499"/>
              <a:chOff x="573182" y="285728"/>
              <a:chExt cx="800219" cy="1849499"/>
            </a:xfrm>
          </p:grpSpPr>
          <p:sp>
            <p:nvSpPr>
              <p:cNvPr id="88" name="Rectangle 31"/>
              <p:cNvSpPr>
                <a:spLocks noChangeArrowheads="1"/>
              </p:cNvSpPr>
              <p:nvPr/>
            </p:nvSpPr>
            <p:spPr bwMode="auto">
              <a:xfrm>
                <a:off x="573182" y="1857340"/>
                <a:ext cx="789835" cy="277887"/>
              </a:xfrm>
              <a:prstGeom prst="rect">
                <a:avLst/>
              </a:prstGeom>
              <a:ln>
                <a:headEnd/>
                <a:tailEnd/>
              </a:ln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wrap="none" anchor="ctr"/>
              <a:lstStyle/>
              <a:p>
                <a:endParaRPr lang="zh-TW" altLang="en-US" b="1" dirty="0">
                  <a:ln w="18000">
                    <a:solidFill>
                      <a:schemeClr val="accent2">
                        <a:satMod val="140000"/>
                      </a:schemeClr>
                    </a:solidFill>
                    <a:prstDash val="solid"/>
                    <a:miter lim="800000"/>
                  </a:ln>
                  <a:noFill/>
                  <a:effectLst>
                    <a:outerShdw blurRad="25500" dist="23000" dir="7020000" algn="tl">
                      <a:srgbClr val="000000">
                        <a:alpha val="50000"/>
                      </a:srgbClr>
                    </a:outerShdw>
                  </a:effectLst>
                  <a:latin typeface="微軟正黑體" pitchFamily="34" charset="-120"/>
                  <a:ea typeface="微軟正黑體" pitchFamily="34" charset="-120"/>
                </a:endParaRPr>
              </a:p>
            </p:txBody>
          </p:sp>
          <p:sp>
            <p:nvSpPr>
              <p:cNvPr id="89" name="文字方塊 103"/>
              <p:cNvSpPr txBox="1">
                <a:spLocks noChangeArrowheads="1"/>
              </p:cNvSpPr>
              <p:nvPr/>
            </p:nvSpPr>
            <p:spPr bwMode="auto">
              <a:xfrm>
                <a:off x="573182" y="285728"/>
                <a:ext cx="800219" cy="42582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>
                  <a:lnSpc>
                    <a:spcPts val="3060"/>
                  </a:lnSpc>
                </a:pPr>
                <a:r>
                  <a:rPr lang="zh-TW" altLang="en-US" sz="1200" b="1" dirty="0" smtClean="0">
                    <a:latin typeface="微軟正黑體" pitchFamily="34" charset="-120"/>
                    <a:ea typeface="微軟正黑體" pitchFamily="34" charset="-120"/>
                  </a:rPr>
                  <a:t>研究動機</a:t>
                </a:r>
                <a:endParaRPr lang="en-US" altLang="zh-TW" sz="1200" b="1" dirty="0" smtClean="0">
                  <a:latin typeface="微軟正黑體" pitchFamily="34" charset="-120"/>
                  <a:ea typeface="微軟正黑體" pitchFamily="34" charset="-120"/>
                </a:endParaRPr>
              </a:p>
            </p:txBody>
          </p:sp>
        </p:grpSp>
        <p:sp>
          <p:nvSpPr>
            <p:cNvPr id="53" name="文字方塊 100"/>
            <p:cNvSpPr txBox="1">
              <a:spLocks noChangeArrowheads="1"/>
            </p:cNvSpPr>
            <p:nvPr/>
          </p:nvSpPr>
          <p:spPr bwMode="auto">
            <a:xfrm>
              <a:off x="428596" y="1071546"/>
              <a:ext cx="1008112" cy="2769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/>
              <a:r>
                <a:rPr kumimoji="0" lang="zh-TW" altLang="en-US" sz="1200" dirty="0" smtClean="0">
                  <a:solidFill>
                    <a:srgbClr val="5F5F5F"/>
                  </a:solidFill>
                  <a:latin typeface="微軟正黑體" pitchFamily="34" charset="-120"/>
                  <a:ea typeface="微軟正黑體" pitchFamily="34" charset="-120"/>
                </a:rPr>
                <a:t>  </a:t>
              </a:r>
              <a:r>
                <a:rPr kumimoji="0" lang="zh-TW" altLang="en-US" sz="1200" b="1" dirty="0" smtClean="0">
                  <a:latin typeface="微軟正黑體" pitchFamily="34" charset="-120"/>
                  <a:ea typeface="微軟正黑體" pitchFamily="34" charset="-120"/>
                </a:rPr>
                <a:t>研究方法</a:t>
              </a:r>
              <a:endParaRPr kumimoji="0" lang="zh-TW" altLang="en-US" sz="1200" b="1" dirty="0"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54" name="Rectangle 31"/>
            <p:cNvSpPr>
              <a:spLocks noChangeArrowheads="1"/>
            </p:cNvSpPr>
            <p:nvPr/>
          </p:nvSpPr>
          <p:spPr bwMode="auto">
            <a:xfrm>
              <a:off x="571472" y="1071546"/>
              <a:ext cx="789835" cy="277887"/>
            </a:xfrm>
            <a:prstGeom prst="rect">
              <a:avLst/>
            </a:prstGeom>
            <a:noFill/>
            <a:ln>
              <a:headEnd/>
              <a:tailEnd/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endParaRPr lang="zh-TW" altLang="en-US">
                <a:ln>
                  <a:solidFill>
                    <a:srgbClr val="7030A0"/>
                  </a:solidFill>
                </a:ln>
                <a:latin typeface="微軟正黑體" pitchFamily="34" charset="-120"/>
                <a:ea typeface="微軟正黑體" pitchFamily="34" charset="-120"/>
              </a:endParaRPr>
            </a:p>
          </p:txBody>
        </p:sp>
        <p:grpSp>
          <p:nvGrpSpPr>
            <p:cNvPr id="55" name="群組 58"/>
            <p:cNvGrpSpPr/>
            <p:nvPr/>
          </p:nvGrpSpPr>
          <p:grpSpPr>
            <a:xfrm>
              <a:off x="357158" y="2071678"/>
              <a:ext cx="1143008" cy="4463471"/>
              <a:chOff x="357158" y="1643050"/>
              <a:chExt cx="1143008" cy="4463471"/>
            </a:xfrm>
          </p:grpSpPr>
          <p:sp>
            <p:nvSpPr>
              <p:cNvPr id="58" name="文字方塊 103"/>
              <p:cNvSpPr txBox="1">
                <a:spLocks noChangeArrowheads="1"/>
              </p:cNvSpPr>
              <p:nvPr/>
            </p:nvSpPr>
            <p:spPr bwMode="auto">
              <a:xfrm>
                <a:off x="571472" y="3929066"/>
                <a:ext cx="800219" cy="33541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zh-TW" altLang="en-US" sz="1200" b="1" dirty="0" smtClean="0">
                    <a:latin typeface="微軟正黑體" pitchFamily="34" charset="-120"/>
                    <a:ea typeface="微軟正黑體" pitchFamily="34" charset="-120"/>
                  </a:rPr>
                  <a:t>研究建議</a:t>
                </a:r>
                <a:endParaRPr lang="en-US" altLang="zh-TW" sz="1200" b="1" dirty="0" smtClean="0">
                  <a:latin typeface="微軟正黑體" pitchFamily="34" charset="-120"/>
                  <a:ea typeface="微軟正黑體" pitchFamily="34" charset="-120"/>
                </a:endParaRPr>
              </a:p>
            </p:txBody>
          </p:sp>
          <p:grpSp>
            <p:nvGrpSpPr>
              <p:cNvPr id="59" name="群組 49"/>
              <p:cNvGrpSpPr/>
              <p:nvPr/>
            </p:nvGrpSpPr>
            <p:grpSpPr>
              <a:xfrm>
                <a:off x="571472" y="3429000"/>
                <a:ext cx="800219" cy="349895"/>
                <a:chOff x="573182" y="4678216"/>
                <a:chExt cx="800219" cy="349895"/>
              </a:xfrm>
            </p:grpSpPr>
            <p:sp>
              <p:nvSpPr>
                <p:cNvPr id="86" name="文字方塊 110"/>
                <p:cNvSpPr txBox="1">
                  <a:spLocks noChangeArrowheads="1"/>
                </p:cNvSpPr>
                <p:nvPr/>
              </p:nvSpPr>
              <p:spPr bwMode="auto">
                <a:xfrm>
                  <a:off x="573182" y="4678216"/>
                  <a:ext cx="800219" cy="33541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pPr>
                    <a:lnSpc>
                      <a:spcPct val="150000"/>
                    </a:lnSpc>
                  </a:pPr>
                  <a:r>
                    <a:rPr lang="zh-TW" altLang="en-US" sz="1200" b="1" dirty="0" smtClean="0">
                      <a:latin typeface="微軟正黑體" pitchFamily="34" charset="-120"/>
                      <a:ea typeface="微軟正黑體" pitchFamily="34" charset="-120"/>
                    </a:rPr>
                    <a:t>研究心得</a:t>
                  </a:r>
                  <a:endParaRPr lang="en-US" altLang="zh-TW" sz="1200" b="1" dirty="0" smtClean="0">
                    <a:latin typeface="微軟正黑體" pitchFamily="34" charset="-120"/>
                    <a:ea typeface="微軟正黑體" pitchFamily="34" charset="-120"/>
                  </a:endParaRPr>
                </a:p>
              </p:txBody>
            </p:sp>
            <p:sp>
              <p:nvSpPr>
                <p:cNvPr id="87" name="Rectangle 31"/>
                <p:cNvSpPr>
                  <a:spLocks noChangeArrowheads="1"/>
                </p:cNvSpPr>
                <p:nvPr/>
              </p:nvSpPr>
              <p:spPr bwMode="auto">
                <a:xfrm>
                  <a:off x="573182" y="4750224"/>
                  <a:ext cx="789835" cy="277887"/>
                </a:xfrm>
                <a:prstGeom prst="rect">
                  <a:avLst/>
                </a:prstGeom>
                <a:noFill/>
                <a:ln>
                  <a:headEnd/>
                  <a:tailEnd/>
                </a:ln>
              </p:spPr>
              <p:style>
                <a:lnRef idx="2">
                  <a:schemeClr val="accent5"/>
                </a:lnRef>
                <a:fillRef idx="1">
                  <a:schemeClr val="lt1"/>
                </a:fillRef>
                <a:effectRef idx="0">
                  <a:schemeClr val="accent5"/>
                </a:effectRef>
                <a:fontRef idx="minor">
                  <a:schemeClr val="dk1"/>
                </a:fontRef>
              </p:style>
              <p:txBody>
                <a:bodyPr wrap="none" anchor="ctr"/>
                <a:lstStyle/>
                <a:p>
                  <a:endParaRPr lang="zh-TW" altLang="en-US">
                    <a:ln>
                      <a:solidFill>
                        <a:srgbClr val="7030A0"/>
                      </a:solidFill>
                    </a:ln>
                    <a:latin typeface="微軟正黑體" pitchFamily="34" charset="-120"/>
                    <a:ea typeface="微軟正黑體" pitchFamily="34" charset="-120"/>
                  </a:endParaRPr>
                </a:p>
              </p:txBody>
            </p:sp>
          </p:grpSp>
          <p:grpSp>
            <p:nvGrpSpPr>
              <p:cNvPr id="60" name="群組 47"/>
              <p:cNvGrpSpPr/>
              <p:nvPr/>
            </p:nvGrpSpPr>
            <p:grpSpPr>
              <a:xfrm>
                <a:off x="500034" y="5786454"/>
                <a:ext cx="954107" cy="320067"/>
                <a:chOff x="500034" y="5572140"/>
                <a:chExt cx="954107" cy="320067"/>
              </a:xfrm>
            </p:grpSpPr>
            <p:sp>
              <p:nvSpPr>
                <p:cNvPr id="84" name="Rectangle 31"/>
                <p:cNvSpPr>
                  <a:spLocks noChangeArrowheads="1"/>
                </p:cNvSpPr>
                <p:nvPr/>
              </p:nvSpPr>
              <p:spPr bwMode="auto">
                <a:xfrm>
                  <a:off x="573182" y="5614320"/>
                  <a:ext cx="789835" cy="277887"/>
                </a:xfrm>
                <a:prstGeom prst="rect">
                  <a:avLst/>
                </a:prstGeom>
                <a:noFill/>
                <a:ln>
                  <a:headEnd/>
                  <a:tailEnd/>
                </a:ln>
              </p:spPr>
              <p:style>
                <a:lnRef idx="2">
                  <a:schemeClr val="accent5"/>
                </a:lnRef>
                <a:fillRef idx="1">
                  <a:schemeClr val="lt1"/>
                </a:fillRef>
                <a:effectRef idx="0">
                  <a:schemeClr val="accent5"/>
                </a:effectRef>
                <a:fontRef idx="minor">
                  <a:schemeClr val="dk1"/>
                </a:fontRef>
              </p:style>
              <p:txBody>
                <a:bodyPr wrap="none" anchor="ctr"/>
                <a:lstStyle/>
                <a:p>
                  <a:endParaRPr lang="zh-TW" altLang="en-US">
                    <a:ln>
                      <a:solidFill>
                        <a:srgbClr val="7030A0"/>
                      </a:solidFill>
                    </a:ln>
                    <a:latin typeface="微軟正黑體" pitchFamily="34" charset="-120"/>
                    <a:ea typeface="微軟正黑體" pitchFamily="34" charset="-120"/>
                  </a:endParaRPr>
                </a:p>
              </p:txBody>
            </p:sp>
            <p:sp>
              <p:nvSpPr>
                <p:cNvPr id="85" name="文字方塊 103"/>
                <p:cNvSpPr txBox="1">
                  <a:spLocks noChangeArrowheads="1"/>
                </p:cNvSpPr>
                <p:nvPr/>
              </p:nvSpPr>
              <p:spPr bwMode="auto">
                <a:xfrm>
                  <a:off x="500034" y="5572140"/>
                  <a:ext cx="954107" cy="294889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pPr>
                    <a:lnSpc>
                      <a:spcPct val="150000"/>
                    </a:lnSpc>
                  </a:pPr>
                  <a:r>
                    <a:rPr lang="zh-TW" altLang="en-US" sz="1000" b="1" dirty="0" smtClean="0">
                      <a:latin typeface="微軟正黑體" pitchFamily="34" charset="-120"/>
                      <a:ea typeface="微軟正黑體" pitchFamily="34" charset="-120"/>
                    </a:rPr>
                    <a:t>組員活動蹤影</a:t>
                  </a:r>
                  <a:endParaRPr lang="en-US" altLang="zh-TW" sz="1000" b="1" dirty="0" smtClean="0">
                    <a:latin typeface="微軟正黑體" pitchFamily="34" charset="-120"/>
                    <a:ea typeface="微軟正黑體" pitchFamily="34" charset="-120"/>
                  </a:endParaRPr>
                </a:p>
              </p:txBody>
            </p:sp>
          </p:grpSp>
          <p:grpSp>
            <p:nvGrpSpPr>
              <p:cNvPr id="61" name="群組 48"/>
              <p:cNvGrpSpPr/>
              <p:nvPr/>
            </p:nvGrpSpPr>
            <p:grpSpPr>
              <a:xfrm>
                <a:off x="571472" y="5357826"/>
                <a:ext cx="800219" cy="349895"/>
                <a:chOff x="573182" y="5110264"/>
                <a:chExt cx="800219" cy="349895"/>
              </a:xfrm>
            </p:grpSpPr>
            <p:sp>
              <p:nvSpPr>
                <p:cNvPr id="82" name="Rectangle 31"/>
                <p:cNvSpPr>
                  <a:spLocks noChangeArrowheads="1"/>
                </p:cNvSpPr>
                <p:nvPr/>
              </p:nvSpPr>
              <p:spPr bwMode="auto">
                <a:xfrm>
                  <a:off x="573182" y="5182272"/>
                  <a:ext cx="789835" cy="277887"/>
                </a:xfrm>
                <a:prstGeom prst="rect">
                  <a:avLst/>
                </a:prstGeom>
                <a:noFill/>
                <a:ln>
                  <a:headEnd/>
                  <a:tailEnd/>
                </a:ln>
              </p:spPr>
              <p:style>
                <a:lnRef idx="2">
                  <a:schemeClr val="accent5"/>
                </a:lnRef>
                <a:fillRef idx="1">
                  <a:schemeClr val="lt1"/>
                </a:fillRef>
                <a:effectRef idx="0">
                  <a:schemeClr val="accent5"/>
                </a:effectRef>
                <a:fontRef idx="minor">
                  <a:schemeClr val="dk1"/>
                </a:fontRef>
              </p:style>
              <p:txBody>
                <a:bodyPr wrap="none" anchor="ctr"/>
                <a:lstStyle/>
                <a:p>
                  <a:endParaRPr lang="zh-TW" altLang="en-US">
                    <a:ln>
                      <a:solidFill>
                        <a:srgbClr val="7030A0"/>
                      </a:solidFill>
                    </a:ln>
                    <a:latin typeface="微軟正黑體" pitchFamily="34" charset="-120"/>
                    <a:ea typeface="微軟正黑體" pitchFamily="34" charset="-120"/>
                  </a:endParaRPr>
                </a:p>
              </p:txBody>
            </p:sp>
            <p:sp>
              <p:nvSpPr>
                <p:cNvPr id="83" name="文字方塊 103"/>
                <p:cNvSpPr txBox="1">
                  <a:spLocks noChangeArrowheads="1"/>
                </p:cNvSpPr>
                <p:nvPr/>
              </p:nvSpPr>
              <p:spPr bwMode="auto">
                <a:xfrm>
                  <a:off x="573182" y="5110264"/>
                  <a:ext cx="800219" cy="33541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pPr>
                    <a:lnSpc>
                      <a:spcPct val="150000"/>
                    </a:lnSpc>
                  </a:pPr>
                  <a:r>
                    <a:rPr lang="zh-TW" altLang="en-US" sz="1200" b="1" dirty="0" smtClean="0">
                      <a:latin typeface="微軟正黑體" pitchFamily="34" charset="-120"/>
                      <a:ea typeface="微軟正黑體" pitchFamily="34" charset="-120"/>
                    </a:rPr>
                    <a:t>分工細節</a:t>
                  </a:r>
                  <a:endParaRPr lang="en-US" altLang="zh-TW" sz="1200" b="1" dirty="0" smtClean="0">
                    <a:latin typeface="微軟正黑體" pitchFamily="34" charset="-120"/>
                    <a:ea typeface="微軟正黑體" pitchFamily="34" charset="-120"/>
                  </a:endParaRPr>
                </a:p>
              </p:txBody>
            </p:sp>
          </p:grpSp>
          <p:grpSp>
            <p:nvGrpSpPr>
              <p:cNvPr id="62" name="群組 53"/>
              <p:cNvGrpSpPr/>
              <p:nvPr/>
            </p:nvGrpSpPr>
            <p:grpSpPr>
              <a:xfrm>
                <a:off x="357158" y="1643050"/>
                <a:ext cx="1096983" cy="1679453"/>
                <a:chOff x="357159" y="1509294"/>
                <a:chExt cx="1096983" cy="1679453"/>
              </a:xfrm>
            </p:grpSpPr>
            <p:sp>
              <p:nvSpPr>
                <p:cNvPr id="69" name="Rectangle 31"/>
                <p:cNvSpPr>
                  <a:spLocks noChangeArrowheads="1"/>
                </p:cNvSpPr>
                <p:nvPr/>
              </p:nvSpPr>
              <p:spPr bwMode="auto">
                <a:xfrm>
                  <a:off x="571473" y="1509294"/>
                  <a:ext cx="789835" cy="277887"/>
                </a:xfrm>
                <a:prstGeom prst="rect">
                  <a:avLst/>
                </a:prstGeom>
                <a:noFill/>
                <a:ln>
                  <a:headEnd/>
                  <a:tailEnd/>
                </a:ln>
              </p:spPr>
              <p:style>
                <a:lnRef idx="2">
                  <a:schemeClr val="accent5"/>
                </a:lnRef>
                <a:fillRef idx="1">
                  <a:schemeClr val="lt1"/>
                </a:fillRef>
                <a:effectRef idx="0">
                  <a:schemeClr val="accent5"/>
                </a:effectRef>
                <a:fontRef idx="minor">
                  <a:schemeClr val="dk1"/>
                </a:fontRef>
              </p:style>
              <p:txBody>
                <a:bodyPr wrap="none" anchor="ctr"/>
                <a:lstStyle/>
                <a:p>
                  <a:endParaRPr lang="zh-TW" altLang="en-US">
                    <a:ln>
                      <a:solidFill>
                        <a:srgbClr val="7030A0"/>
                      </a:solidFill>
                    </a:ln>
                    <a:latin typeface="微軟正黑體" pitchFamily="34" charset="-120"/>
                    <a:ea typeface="微軟正黑體" pitchFamily="34" charset="-120"/>
                  </a:endParaRPr>
                </a:p>
              </p:txBody>
            </p:sp>
            <p:sp>
              <p:nvSpPr>
                <p:cNvPr id="70" name="文字方塊 113"/>
                <p:cNvSpPr txBox="1">
                  <a:spLocks noChangeArrowheads="1"/>
                </p:cNvSpPr>
                <p:nvPr/>
              </p:nvSpPr>
              <p:spPr bwMode="auto">
                <a:xfrm>
                  <a:off x="573182" y="2373960"/>
                  <a:ext cx="800219" cy="276999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pPr>
                    <a:buNone/>
                  </a:pPr>
                  <a:r>
                    <a:rPr lang="zh-TW" altLang="en-US" sz="1200" b="1" dirty="0" smtClean="0">
                      <a:latin typeface="微軟正黑體" pitchFamily="34" charset="-120"/>
                      <a:ea typeface="微軟正黑體" pitchFamily="34" charset="-120"/>
                    </a:rPr>
                    <a:t>整合協調</a:t>
                  </a:r>
                  <a:endParaRPr lang="zh-TW" altLang="zh-TW" sz="1200" b="1" dirty="0" smtClean="0">
                    <a:latin typeface="微軟正黑體" pitchFamily="34" charset="-120"/>
                    <a:ea typeface="微軟正黑體" pitchFamily="34" charset="-120"/>
                  </a:endParaRPr>
                </a:p>
              </p:txBody>
            </p:sp>
            <p:sp>
              <p:nvSpPr>
                <p:cNvPr id="71" name="文字方塊 116"/>
                <p:cNvSpPr txBox="1">
                  <a:spLocks noChangeArrowheads="1"/>
                </p:cNvSpPr>
                <p:nvPr/>
              </p:nvSpPr>
              <p:spPr bwMode="auto">
                <a:xfrm>
                  <a:off x="500035" y="1937922"/>
                  <a:ext cx="954107" cy="276999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zh-TW" altLang="zh-TW" sz="1200" b="1" dirty="0" smtClean="0">
                      <a:latin typeface="微軟正黑體" pitchFamily="34" charset="-120"/>
                      <a:ea typeface="微軟正黑體" pitchFamily="34" charset="-120"/>
                    </a:rPr>
                    <a:t>功能與設計</a:t>
                  </a:r>
                  <a:endParaRPr kumimoji="0" lang="zh-TW" altLang="en-US" sz="1200" b="1" dirty="0">
                    <a:solidFill>
                      <a:srgbClr val="5F5F5F"/>
                    </a:solidFill>
                    <a:latin typeface="微軟正黑體" pitchFamily="34" charset="-120"/>
                    <a:ea typeface="微軟正黑體" pitchFamily="34" charset="-120"/>
                  </a:endParaRPr>
                </a:p>
              </p:txBody>
            </p:sp>
            <p:grpSp>
              <p:nvGrpSpPr>
                <p:cNvPr id="72" name="群組 64"/>
                <p:cNvGrpSpPr/>
                <p:nvPr/>
              </p:nvGrpSpPr>
              <p:grpSpPr>
                <a:xfrm>
                  <a:off x="357159" y="1676579"/>
                  <a:ext cx="216024" cy="1512168"/>
                  <a:chOff x="2339752" y="1988840"/>
                  <a:chExt cx="648073" cy="1512168"/>
                </a:xfrm>
              </p:grpSpPr>
              <p:cxnSp>
                <p:nvCxnSpPr>
                  <p:cNvPr id="77" name="直線接點 36"/>
                  <p:cNvCxnSpPr/>
                  <p:nvPr/>
                </p:nvCxnSpPr>
                <p:spPr>
                  <a:xfrm flipH="1">
                    <a:off x="2339752" y="1988840"/>
                    <a:ext cx="648072" cy="0"/>
                  </a:xfrm>
                  <a:prstGeom prst="line">
                    <a:avLst/>
                  </a:prstGeom>
                  <a:ln w="38100">
                    <a:solidFill>
                      <a:schemeClr val="accent1">
                        <a:lumMod val="75000"/>
                      </a:schemeClr>
                    </a:solidFill>
                    <a:prstDash val="solid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78" name="直線接點 77"/>
                  <p:cNvCxnSpPr/>
                  <p:nvPr/>
                </p:nvCxnSpPr>
                <p:spPr>
                  <a:xfrm>
                    <a:off x="2339752" y="1988840"/>
                    <a:ext cx="0" cy="1512168"/>
                  </a:xfrm>
                  <a:prstGeom prst="line">
                    <a:avLst/>
                  </a:prstGeom>
                  <a:ln w="38100">
                    <a:solidFill>
                      <a:schemeClr val="accent1">
                        <a:lumMod val="75000"/>
                      </a:schemeClr>
                    </a:solidFill>
                    <a:prstDash val="solid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79" name="直線接點 78"/>
                  <p:cNvCxnSpPr/>
                  <p:nvPr/>
                </p:nvCxnSpPr>
                <p:spPr>
                  <a:xfrm>
                    <a:off x="2339753" y="2492897"/>
                    <a:ext cx="648072" cy="0"/>
                  </a:xfrm>
                  <a:prstGeom prst="line">
                    <a:avLst/>
                  </a:prstGeom>
                  <a:ln w="38100">
                    <a:solidFill>
                      <a:schemeClr val="accent1">
                        <a:lumMod val="75000"/>
                      </a:schemeClr>
                    </a:solidFill>
                    <a:prstDash val="solid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80" name="直線接點 79"/>
                  <p:cNvCxnSpPr/>
                  <p:nvPr/>
                </p:nvCxnSpPr>
                <p:spPr>
                  <a:xfrm>
                    <a:off x="2339752" y="2996952"/>
                    <a:ext cx="648072" cy="0"/>
                  </a:xfrm>
                  <a:prstGeom prst="line">
                    <a:avLst/>
                  </a:prstGeom>
                  <a:ln w="38100">
                    <a:solidFill>
                      <a:schemeClr val="accent1">
                        <a:lumMod val="75000"/>
                      </a:schemeClr>
                    </a:solidFill>
                    <a:prstDash val="solid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81" name="直線接點 80"/>
                  <p:cNvCxnSpPr/>
                  <p:nvPr/>
                </p:nvCxnSpPr>
                <p:spPr>
                  <a:xfrm>
                    <a:off x="2339752" y="3501008"/>
                    <a:ext cx="617213" cy="0"/>
                  </a:xfrm>
                  <a:prstGeom prst="line">
                    <a:avLst/>
                  </a:prstGeom>
                  <a:ln w="38100">
                    <a:solidFill>
                      <a:schemeClr val="accent1">
                        <a:lumMod val="75000"/>
                      </a:schemeClr>
                    </a:solidFill>
                    <a:prstDash val="solid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sp>
              <p:nvSpPr>
                <p:cNvPr id="73" name="Rectangle 31"/>
                <p:cNvSpPr>
                  <a:spLocks noChangeArrowheads="1"/>
                </p:cNvSpPr>
                <p:nvPr/>
              </p:nvSpPr>
              <p:spPr bwMode="auto">
                <a:xfrm>
                  <a:off x="573182" y="2373960"/>
                  <a:ext cx="789835" cy="277887"/>
                </a:xfrm>
                <a:prstGeom prst="rect">
                  <a:avLst/>
                </a:prstGeom>
                <a:noFill/>
                <a:ln>
                  <a:headEnd/>
                  <a:tailEnd/>
                </a:ln>
              </p:spPr>
              <p:style>
                <a:lnRef idx="2">
                  <a:schemeClr val="accent5"/>
                </a:lnRef>
                <a:fillRef idx="1">
                  <a:schemeClr val="lt1"/>
                </a:fillRef>
                <a:effectRef idx="0">
                  <a:schemeClr val="accent5"/>
                </a:effectRef>
                <a:fontRef idx="minor">
                  <a:schemeClr val="dk1"/>
                </a:fontRef>
              </p:style>
              <p:txBody>
                <a:bodyPr wrap="none" anchor="ctr"/>
                <a:lstStyle/>
                <a:p>
                  <a:endParaRPr lang="zh-TW" altLang="en-US">
                    <a:ln>
                      <a:solidFill>
                        <a:srgbClr val="7030A0"/>
                      </a:solidFill>
                    </a:ln>
                    <a:latin typeface="微軟正黑體" pitchFamily="34" charset="-120"/>
                    <a:ea typeface="微軟正黑體" pitchFamily="34" charset="-120"/>
                  </a:endParaRPr>
                </a:p>
              </p:txBody>
            </p:sp>
            <p:sp>
              <p:nvSpPr>
                <p:cNvPr id="74" name="Rectangle 31"/>
                <p:cNvSpPr>
                  <a:spLocks noChangeArrowheads="1"/>
                </p:cNvSpPr>
                <p:nvPr/>
              </p:nvSpPr>
              <p:spPr bwMode="auto">
                <a:xfrm>
                  <a:off x="573182" y="2878016"/>
                  <a:ext cx="789835" cy="277887"/>
                </a:xfrm>
                <a:prstGeom prst="rect">
                  <a:avLst/>
                </a:prstGeom>
                <a:noFill/>
                <a:ln>
                  <a:headEnd/>
                  <a:tailEnd/>
                </a:ln>
              </p:spPr>
              <p:style>
                <a:lnRef idx="2">
                  <a:schemeClr val="accent5"/>
                </a:lnRef>
                <a:fillRef idx="1">
                  <a:schemeClr val="lt1"/>
                </a:fillRef>
                <a:effectRef idx="0">
                  <a:schemeClr val="accent5"/>
                </a:effectRef>
                <a:fontRef idx="minor">
                  <a:schemeClr val="dk1"/>
                </a:fontRef>
              </p:style>
              <p:txBody>
                <a:bodyPr wrap="none" anchor="ctr"/>
                <a:lstStyle/>
                <a:p>
                  <a:endParaRPr lang="zh-TW" altLang="en-US">
                    <a:ln>
                      <a:solidFill>
                        <a:srgbClr val="7030A0"/>
                      </a:solidFill>
                    </a:ln>
                    <a:latin typeface="微軟正黑體" pitchFamily="34" charset="-120"/>
                    <a:ea typeface="微軟正黑體" pitchFamily="34" charset="-120"/>
                  </a:endParaRPr>
                </a:p>
              </p:txBody>
            </p:sp>
            <p:sp>
              <p:nvSpPr>
                <p:cNvPr id="75" name="文字方塊 103"/>
                <p:cNvSpPr txBox="1">
                  <a:spLocks noChangeArrowheads="1"/>
                </p:cNvSpPr>
                <p:nvPr/>
              </p:nvSpPr>
              <p:spPr bwMode="auto">
                <a:xfrm>
                  <a:off x="573182" y="2878016"/>
                  <a:ext cx="800219" cy="276999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pPr>
                    <a:buNone/>
                  </a:pPr>
                  <a:r>
                    <a:rPr lang="zh-TW" altLang="en-US" sz="1200" b="1" dirty="0" smtClean="0">
                      <a:latin typeface="微軟正黑體" pitchFamily="34" charset="-120"/>
                      <a:ea typeface="微軟正黑體" pitchFamily="34" charset="-120"/>
                    </a:rPr>
                    <a:t>永續發展</a:t>
                  </a:r>
                  <a:endParaRPr lang="en-US" altLang="zh-TW" sz="1200" b="1" dirty="0" smtClean="0">
                    <a:latin typeface="微軟正黑體" pitchFamily="34" charset="-120"/>
                    <a:ea typeface="微軟正黑體" pitchFamily="34" charset="-120"/>
                  </a:endParaRPr>
                </a:p>
              </p:txBody>
            </p:sp>
            <p:sp>
              <p:nvSpPr>
                <p:cNvPr id="76" name="文字方塊 119"/>
                <p:cNvSpPr txBox="1">
                  <a:spLocks noChangeArrowheads="1"/>
                </p:cNvSpPr>
                <p:nvPr/>
              </p:nvSpPr>
              <p:spPr bwMode="auto">
                <a:xfrm>
                  <a:off x="571473" y="1509294"/>
                  <a:ext cx="800219" cy="276999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r>
                    <a:rPr kumimoji="0" lang="zh-TW" altLang="en-US" sz="1200" b="1" dirty="0" smtClean="0">
                      <a:latin typeface="微軟正黑體" pitchFamily="34" charset="-120"/>
                      <a:ea typeface="微軟正黑體" pitchFamily="34" charset="-120"/>
                    </a:rPr>
                    <a:t>計畫緣起</a:t>
                  </a:r>
                  <a:endParaRPr kumimoji="0" lang="zh-TW" altLang="en-US" sz="1200" b="1" dirty="0">
                    <a:latin typeface="微軟正黑體" pitchFamily="34" charset="-120"/>
                    <a:ea typeface="微軟正黑體" pitchFamily="34" charset="-120"/>
                  </a:endParaRPr>
                </a:p>
              </p:txBody>
            </p:sp>
          </p:grpSp>
          <p:grpSp>
            <p:nvGrpSpPr>
              <p:cNvPr id="63" name="群組 52"/>
              <p:cNvGrpSpPr/>
              <p:nvPr/>
            </p:nvGrpSpPr>
            <p:grpSpPr>
              <a:xfrm>
                <a:off x="357158" y="4000504"/>
                <a:ext cx="1143008" cy="1214561"/>
                <a:chOff x="357158" y="3381502"/>
                <a:chExt cx="1143008" cy="1214561"/>
              </a:xfrm>
            </p:grpSpPr>
            <p:sp>
              <p:nvSpPr>
                <p:cNvPr id="64" name="Rectangle 31"/>
                <p:cNvSpPr>
                  <a:spLocks noChangeArrowheads="1"/>
                </p:cNvSpPr>
                <p:nvPr/>
              </p:nvSpPr>
              <p:spPr bwMode="auto">
                <a:xfrm>
                  <a:off x="571472" y="3381502"/>
                  <a:ext cx="789835" cy="277887"/>
                </a:xfrm>
                <a:prstGeom prst="rect">
                  <a:avLst/>
                </a:prstGeom>
                <a:noFill/>
                <a:ln>
                  <a:headEnd/>
                  <a:tailEnd/>
                </a:ln>
              </p:spPr>
              <p:style>
                <a:lnRef idx="2">
                  <a:schemeClr val="accent5"/>
                </a:lnRef>
                <a:fillRef idx="1">
                  <a:schemeClr val="lt1"/>
                </a:fillRef>
                <a:effectRef idx="0">
                  <a:schemeClr val="accent5"/>
                </a:effectRef>
                <a:fontRef idx="minor">
                  <a:schemeClr val="dk1"/>
                </a:fontRef>
              </p:style>
              <p:txBody>
                <a:bodyPr wrap="none" anchor="ctr"/>
                <a:lstStyle/>
                <a:p>
                  <a:endParaRPr lang="zh-TW" altLang="en-US">
                    <a:ln>
                      <a:solidFill>
                        <a:srgbClr val="7030A0"/>
                      </a:solidFill>
                    </a:ln>
                    <a:latin typeface="微軟正黑體" pitchFamily="34" charset="-120"/>
                    <a:ea typeface="微軟正黑體" pitchFamily="34" charset="-120"/>
                  </a:endParaRPr>
                </a:p>
              </p:txBody>
            </p:sp>
            <p:sp>
              <p:nvSpPr>
                <p:cNvPr id="65" name="Rectangle 31"/>
                <p:cNvSpPr>
                  <a:spLocks noChangeArrowheads="1"/>
                </p:cNvSpPr>
                <p:nvPr/>
              </p:nvSpPr>
              <p:spPr bwMode="auto">
                <a:xfrm>
                  <a:off x="573182" y="3814120"/>
                  <a:ext cx="789835" cy="277887"/>
                </a:xfrm>
                <a:prstGeom prst="rect">
                  <a:avLst/>
                </a:prstGeom>
                <a:noFill/>
                <a:ln>
                  <a:headEnd/>
                  <a:tailEnd/>
                </a:ln>
              </p:spPr>
              <p:style>
                <a:lnRef idx="2">
                  <a:schemeClr val="accent5"/>
                </a:lnRef>
                <a:fillRef idx="1">
                  <a:schemeClr val="lt1"/>
                </a:fillRef>
                <a:effectRef idx="0">
                  <a:schemeClr val="accent5"/>
                </a:effectRef>
                <a:fontRef idx="minor">
                  <a:schemeClr val="dk1"/>
                </a:fontRef>
              </p:style>
              <p:txBody>
                <a:bodyPr wrap="none" anchor="ctr"/>
                <a:lstStyle/>
                <a:p>
                  <a:endParaRPr lang="zh-TW" altLang="en-US">
                    <a:ln>
                      <a:solidFill>
                        <a:srgbClr val="7030A0"/>
                      </a:solidFill>
                    </a:ln>
                    <a:latin typeface="微軟正黑體" pitchFamily="34" charset="-120"/>
                    <a:ea typeface="微軟正黑體" pitchFamily="34" charset="-120"/>
                  </a:endParaRPr>
                </a:p>
              </p:txBody>
            </p:sp>
            <p:sp>
              <p:nvSpPr>
                <p:cNvPr id="66" name="Rectangle 31"/>
                <p:cNvSpPr>
                  <a:spLocks noChangeArrowheads="1"/>
                </p:cNvSpPr>
                <p:nvPr/>
              </p:nvSpPr>
              <p:spPr bwMode="auto">
                <a:xfrm>
                  <a:off x="573182" y="4318176"/>
                  <a:ext cx="789835" cy="277887"/>
                </a:xfrm>
                <a:prstGeom prst="rect">
                  <a:avLst/>
                </a:prstGeom>
                <a:noFill/>
                <a:ln>
                  <a:headEnd/>
                  <a:tailEnd/>
                </a:ln>
              </p:spPr>
              <p:style>
                <a:lnRef idx="2">
                  <a:schemeClr val="accent5"/>
                </a:lnRef>
                <a:fillRef idx="1">
                  <a:schemeClr val="lt1"/>
                </a:fillRef>
                <a:effectRef idx="0">
                  <a:schemeClr val="accent5"/>
                </a:effectRef>
                <a:fontRef idx="minor">
                  <a:schemeClr val="dk1"/>
                </a:fontRef>
              </p:style>
              <p:txBody>
                <a:bodyPr wrap="none" anchor="ctr"/>
                <a:lstStyle/>
                <a:p>
                  <a:endParaRPr lang="zh-TW" altLang="en-US">
                    <a:ln>
                      <a:solidFill>
                        <a:srgbClr val="7030A0"/>
                      </a:solidFill>
                    </a:ln>
                    <a:latin typeface="微軟正黑體" pitchFamily="34" charset="-120"/>
                    <a:ea typeface="微軟正黑體" pitchFamily="34" charset="-120"/>
                  </a:endParaRPr>
                </a:p>
              </p:txBody>
            </p:sp>
            <p:sp>
              <p:nvSpPr>
                <p:cNvPr id="67" name="文字方塊 100"/>
                <p:cNvSpPr txBox="1">
                  <a:spLocks noChangeArrowheads="1"/>
                </p:cNvSpPr>
                <p:nvPr/>
              </p:nvSpPr>
              <p:spPr bwMode="auto">
                <a:xfrm>
                  <a:off x="357158" y="3786190"/>
                  <a:ext cx="1143008" cy="276999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square">
                  <a:spAutoFit/>
                </a:bodyPr>
                <a:lstStyle/>
                <a:p>
                  <a:pPr algn="ctr"/>
                  <a:r>
                    <a:rPr kumimoji="0" lang="zh-TW" altLang="en-US" sz="1200" dirty="0" smtClean="0">
                      <a:solidFill>
                        <a:srgbClr val="5F5F5F"/>
                      </a:solidFill>
                      <a:latin typeface="微軟正黑體" pitchFamily="34" charset="-120"/>
                      <a:ea typeface="微軟正黑體" pitchFamily="34" charset="-120"/>
                    </a:rPr>
                    <a:t>  </a:t>
                  </a:r>
                  <a:r>
                    <a:rPr kumimoji="0" lang="zh-TW" altLang="en-US" sz="1040" b="1" dirty="0" smtClean="0">
                      <a:latin typeface="微軟正黑體" pitchFamily="34" charset="-120"/>
                      <a:ea typeface="微軟正黑體" pitchFamily="34" charset="-120"/>
                    </a:rPr>
                    <a:t>社區總體營造</a:t>
                  </a:r>
                  <a:endParaRPr kumimoji="0" lang="zh-TW" altLang="en-US" sz="1040" b="1" dirty="0">
                    <a:latin typeface="微軟正黑體" pitchFamily="34" charset="-120"/>
                    <a:ea typeface="微軟正黑體" pitchFamily="34" charset="-120"/>
                  </a:endParaRPr>
                </a:p>
              </p:txBody>
            </p:sp>
            <p:sp>
              <p:nvSpPr>
                <p:cNvPr id="68" name="文字方塊 100"/>
                <p:cNvSpPr txBox="1">
                  <a:spLocks noChangeArrowheads="1"/>
                </p:cNvSpPr>
                <p:nvPr/>
              </p:nvSpPr>
              <p:spPr bwMode="auto">
                <a:xfrm>
                  <a:off x="428596" y="4310196"/>
                  <a:ext cx="1008112" cy="27699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square">
                  <a:spAutoFit/>
                </a:bodyPr>
                <a:lstStyle/>
                <a:p>
                  <a:pPr algn="ctr"/>
                  <a:r>
                    <a:rPr kumimoji="0" lang="zh-TW" altLang="en-US" sz="1200" dirty="0" smtClean="0">
                      <a:solidFill>
                        <a:srgbClr val="5F5F5F"/>
                      </a:solidFill>
                      <a:latin typeface="微軟正黑體" pitchFamily="34" charset="-120"/>
                      <a:ea typeface="微軟正黑體" pitchFamily="34" charset="-120"/>
                    </a:rPr>
                    <a:t>  </a:t>
                  </a:r>
                  <a:r>
                    <a:rPr kumimoji="0" lang="zh-TW" altLang="en-US" sz="1200" b="1" dirty="0" smtClean="0">
                      <a:latin typeface="微軟正黑體" pitchFamily="34" charset="-120"/>
                      <a:ea typeface="微軟正黑體" pitchFamily="34" charset="-120"/>
                    </a:rPr>
                    <a:t>觀光推展</a:t>
                  </a:r>
                  <a:endParaRPr kumimoji="0" lang="zh-TW" altLang="en-US" sz="1200" b="1" dirty="0">
                    <a:latin typeface="微軟正黑體" pitchFamily="34" charset="-120"/>
                    <a:ea typeface="微軟正黑體" pitchFamily="34" charset="-120"/>
                  </a:endParaRPr>
                </a:p>
              </p:txBody>
            </p:sp>
          </p:grpSp>
        </p:grpSp>
        <p:sp>
          <p:nvSpPr>
            <p:cNvPr id="56" name="Rectangle 31"/>
            <p:cNvSpPr>
              <a:spLocks noChangeArrowheads="1"/>
            </p:cNvSpPr>
            <p:nvPr/>
          </p:nvSpPr>
          <p:spPr bwMode="auto">
            <a:xfrm>
              <a:off x="571472" y="142852"/>
              <a:ext cx="789835" cy="277887"/>
            </a:xfrm>
            <a:prstGeom prst="rect">
              <a:avLst/>
            </a:prstGeom>
            <a:noFill/>
            <a:ln>
              <a:headEnd/>
              <a:tailEnd/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endParaRPr lang="zh-TW" altLang="en-US" dirty="0">
                <a:ln>
                  <a:solidFill>
                    <a:srgbClr val="7030A0"/>
                  </a:solidFill>
                </a:ln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57" name="文字方塊 100"/>
            <p:cNvSpPr txBox="1">
              <a:spLocks noChangeArrowheads="1"/>
            </p:cNvSpPr>
            <p:nvPr/>
          </p:nvSpPr>
          <p:spPr bwMode="auto">
            <a:xfrm>
              <a:off x="428596" y="1571612"/>
              <a:ext cx="1008112" cy="2769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/>
              <a:r>
                <a:rPr kumimoji="0" lang="zh-TW" altLang="en-US" sz="1200" b="1" dirty="0" smtClean="0">
                  <a:latin typeface="微軟正黑體" pitchFamily="34" charset="-120"/>
                  <a:ea typeface="微軟正黑體" pitchFamily="34" charset="-120"/>
                </a:rPr>
                <a:t>  文獻探討</a:t>
              </a:r>
              <a:endParaRPr kumimoji="0" lang="zh-TW" altLang="en-US" sz="1200" b="1" dirty="0">
                <a:latin typeface="微軟正黑體" pitchFamily="34" charset="-120"/>
                <a:ea typeface="微軟正黑體" pitchFamily="34" charset="-120"/>
              </a:endParaRPr>
            </a:p>
          </p:txBody>
        </p:sp>
      </p:grpSp>
      <p:cxnSp>
        <p:nvCxnSpPr>
          <p:cNvPr id="92" name="直線接點 91"/>
          <p:cNvCxnSpPr/>
          <p:nvPr/>
        </p:nvCxnSpPr>
        <p:spPr>
          <a:xfrm>
            <a:off x="357158" y="5000636"/>
            <a:ext cx="214314" cy="1588"/>
          </a:xfrm>
          <a:prstGeom prst="line">
            <a:avLst/>
          </a:prstGeom>
          <a:ln w="38100">
            <a:solidFill>
              <a:schemeClr val="accent1">
                <a:lumMod val="75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直線接點 92"/>
          <p:cNvCxnSpPr/>
          <p:nvPr/>
        </p:nvCxnSpPr>
        <p:spPr>
          <a:xfrm>
            <a:off x="357158" y="5000636"/>
            <a:ext cx="0" cy="504054"/>
          </a:xfrm>
          <a:prstGeom prst="line">
            <a:avLst/>
          </a:prstGeom>
          <a:ln w="38100">
            <a:solidFill>
              <a:schemeClr val="accent1">
                <a:lumMod val="75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直線接點 93"/>
          <p:cNvCxnSpPr/>
          <p:nvPr/>
        </p:nvCxnSpPr>
        <p:spPr>
          <a:xfrm>
            <a:off x="357158" y="5500701"/>
            <a:ext cx="214314" cy="1588"/>
          </a:xfrm>
          <a:prstGeom prst="line">
            <a:avLst/>
          </a:prstGeom>
          <a:ln w="38100">
            <a:solidFill>
              <a:schemeClr val="accent1">
                <a:lumMod val="75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8" name="Rectangle 37"/>
          <p:cNvSpPr>
            <a:spLocks noChangeArrowheads="1"/>
          </p:cNvSpPr>
          <p:nvPr/>
        </p:nvSpPr>
        <p:spPr bwMode="auto">
          <a:xfrm flipH="1">
            <a:off x="0" y="285728"/>
            <a:ext cx="215900" cy="1631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en-US" altLang="zh-TW" sz="1000" b="1" dirty="0" smtClean="0">
              <a:solidFill>
                <a:srgbClr val="446867"/>
              </a:solidFill>
              <a:latin typeface="微軟正黑體" pitchFamily="34" charset="-120"/>
              <a:ea typeface="微軟正黑體" pitchFamily="34" charset="-120"/>
            </a:endParaRPr>
          </a:p>
          <a:p>
            <a:r>
              <a:rPr lang="zh-TW" altLang="en-US" sz="1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宜蘭護城河重建探</a:t>
            </a:r>
            <a:r>
              <a:rPr lang="zh-TW" altLang="en-US" sz="1000" b="1" dirty="0" smtClean="0">
                <a:latin typeface="微軟正黑體" pitchFamily="34" charset="-120"/>
                <a:ea typeface="微軟正黑體" pitchFamily="34" charset="-120"/>
              </a:rPr>
              <a:t>討</a:t>
            </a:r>
            <a:endParaRPr lang="zh-TW" altLang="en-US" sz="1000" b="1" dirty="0">
              <a:solidFill>
                <a:srgbClr val="446867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Rectangle 28"/>
          <p:cNvSpPr>
            <a:spLocks noChangeArrowheads="1"/>
          </p:cNvSpPr>
          <p:nvPr/>
        </p:nvSpPr>
        <p:spPr bwMode="auto">
          <a:xfrm>
            <a:off x="0" y="0"/>
            <a:ext cx="1547664" cy="6858000"/>
          </a:xfrm>
          <a:prstGeom prst="rect">
            <a:avLst/>
          </a:prstGeom>
          <a:solidFill>
            <a:srgbClr val="00B050">
              <a:alpha val="30196"/>
            </a:srgb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zh-TW" altLang="zh-TW" sz="800" dirty="0">
              <a:latin typeface="微軟正黑體" pitchFamily="34" charset="-120"/>
              <a:ea typeface="微軟正黑體" pitchFamily="34" charset="-120"/>
            </a:endParaRPr>
          </a:p>
        </p:txBody>
      </p:sp>
      <p:grpSp>
        <p:nvGrpSpPr>
          <p:cNvPr id="47" name="Group 34"/>
          <p:cNvGrpSpPr>
            <a:grpSpLocks/>
          </p:cNvGrpSpPr>
          <p:nvPr/>
        </p:nvGrpSpPr>
        <p:grpSpPr bwMode="auto">
          <a:xfrm>
            <a:off x="0" y="6357958"/>
            <a:ext cx="857256" cy="500042"/>
            <a:chOff x="3833" y="2697"/>
            <a:chExt cx="1927" cy="1368"/>
          </a:xfrm>
        </p:grpSpPr>
        <p:pic>
          <p:nvPicPr>
            <p:cNvPr id="48" name="Picture 24" descr="1899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lum bright="16000" contrast="-18000"/>
            </a:blip>
            <a:srcRect/>
            <a:stretch>
              <a:fillRect/>
            </a:stretch>
          </p:blipFill>
          <p:spPr bwMode="auto">
            <a:xfrm rot="-9600000">
              <a:off x="4030" y="3138"/>
              <a:ext cx="786" cy="80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9" name="Picture 36" descr="未命名 -2"/>
            <p:cNvPicPr>
              <a:picLocks noChangeAspect="1" noChangeArrowheads="1"/>
            </p:cNvPicPr>
            <p:nvPr/>
          </p:nvPicPr>
          <p:blipFill>
            <a:blip r:embed="rId3" cstate="print">
              <a:clrChange>
                <a:clrFrom>
                  <a:srgbClr val="000000"/>
                </a:clrFrom>
                <a:clrTo>
                  <a:srgbClr val="000000">
                    <a:alpha val="0"/>
                  </a:srgbClr>
                </a:clrTo>
              </a:clrChange>
              <a:lum bright="6000" contrast="-18000"/>
            </a:blip>
            <a:srcRect/>
            <a:stretch>
              <a:fillRect/>
            </a:stretch>
          </p:blipFill>
          <p:spPr bwMode="auto">
            <a:xfrm>
              <a:off x="3833" y="2697"/>
              <a:ext cx="1927" cy="13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51" name="Rectangle 31"/>
          <p:cNvSpPr>
            <a:spLocks noChangeArrowheads="1"/>
          </p:cNvSpPr>
          <p:nvPr/>
        </p:nvSpPr>
        <p:spPr bwMode="auto">
          <a:xfrm>
            <a:off x="571472" y="2500306"/>
            <a:ext cx="789835" cy="277887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none" anchor="ctr"/>
          <a:lstStyle/>
          <a:p>
            <a:endParaRPr lang="zh-TW" altLang="en-US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微軟正黑體" pitchFamily="34" charset="-120"/>
              <a:ea typeface="微軟正黑體" pitchFamily="34" charset="-120"/>
            </a:endParaRPr>
          </a:p>
        </p:txBody>
      </p:sp>
      <p:grpSp>
        <p:nvGrpSpPr>
          <p:cNvPr id="52" name="群組 51"/>
          <p:cNvGrpSpPr/>
          <p:nvPr/>
        </p:nvGrpSpPr>
        <p:grpSpPr>
          <a:xfrm>
            <a:off x="357158" y="0"/>
            <a:ext cx="1143008" cy="6535149"/>
            <a:chOff x="357158" y="0"/>
            <a:chExt cx="1143008" cy="6535149"/>
          </a:xfrm>
        </p:grpSpPr>
        <p:grpSp>
          <p:nvGrpSpPr>
            <p:cNvPr id="53" name="群組 55"/>
            <p:cNvGrpSpPr/>
            <p:nvPr/>
          </p:nvGrpSpPr>
          <p:grpSpPr>
            <a:xfrm>
              <a:off x="428596" y="571480"/>
              <a:ext cx="1008112" cy="288032"/>
              <a:chOff x="429166" y="933800"/>
              <a:chExt cx="1008112" cy="288032"/>
            </a:xfrm>
          </p:grpSpPr>
          <p:sp>
            <p:nvSpPr>
              <p:cNvPr id="92" name="Rectangle 31"/>
              <p:cNvSpPr>
                <a:spLocks noChangeArrowheads="1"/>
              </p:cNvSpPr>
              <p:nvPr/>
            </p:nvSpPr>
            <p:spPr bwMode="auto">
              <a:xfrm>
                <a:off x="573183" y="943945"/>
                <a:ext cx="789838" cy="277887"/>
              </a:xfrm>
              <a:prstGeom prst="rect">
                <a:avLst/>
              </a:prstGeom>
              <a:noFill/>
              <a:ln>
                <a:headEnd/>
                <a:tailEnd/>
              </a:ln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wrap="none" anchor="ctr"/>
              <a:lstStyle/>
              <a:p>
                <a:endParaRPr lang="zh-TW" altLang="en-US">
                  <a:ln>
                    <a:solidFill>
                      <a:srgbClr val="7030A0"/>
                    </a:solidFill>
                  </a:ln>
                  <a:latin typeface="微軟正黑體" pitchFamily="34" charset="-120"/>
                  <a:ea typeface="微軟正黑體" pitchFamily="34" charset="-120"/>
                </a:endParaRPr>
              </a:p>
            </p:txBody>
          </p:sp>
          <p:sp>
            <p:nvSpPr>
              <p:cNvPr id="93" name="文字方塊 100"/>
              <p:cNvSpPr txBox="1">
                <a:spLocks noChangeArrowheads="1"/>
              </p:cNvSpPr>
              <p:nvPr/>
            </p:nvSpPr>
            <p:spPr bwMode="auto">
              <a:xfrm>
                <a:off x="429166" y="933800"/>
                <a:ext cx="1008112" cy="27699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pPr algn="ctr"/>
                <a:r>
                  <a:rPr kumimoji="0" lang="zh-TW" altLang="en-US" sz="1200" dirty="0" smtClean="0">
                    <a:solidFill>
                      <a:srgbClr val="5F5F5F"/>
                    </a:solidFill>
                    <a:latin typeface="微軟正黑體" pitchFamily="34" charset="-120"/>
                    <a:ea typeface="微軟正黑體" pitchFamily="34" charset="-120"/>
                  </a:rPr>
                  <a:t>  </a:t>
                </a:r>
                <a:r>
                  <a:rPr kumimoji="0" lang="zh-TW" altLang="en-US" sz="1200" b="1" dirty="0" smtClean="0">
                    <a:latin typeface="微軟正黑體" pitchFamily="34" charset="-120"/>
                    <a:ea typeface="微軟正黑體" pitchFamily="34" charset="-120"/>
                  </a:rPr>
                  <a:t>研究目的</a:t>
                </a:r>
                <a:endParaRPr kumimoji="0" lang="zh-TW" altLang="en-US" sz="1200" b="1" dirty="0">
                  <a:latin typeface="微軟正黑體" pitchFamily="34" charset="-120"/>
                  <a:ea typeface="微軟正黑體" pitchFamily="34" charset="-120"/>
                </a:endParaRPr>
              </a:p>
            </p:txBody>
          </p:sp>
        </p:grpSp>
        <p:grpSp>
          <p:nvGrpSpPr>
            <p:cNvPr id="54" name="群組 54"/>
            <p:cNvGrpSpPr/>
            <p:nvPr/>
          </p:nvGrpSpPr>
          <p:grpSpPr>
            <a:xfrm>
              <a:off x="571472" y="0"/>
              <a:ext cx="800219" cy="1849499"/>
              <a:chOff x="573182" y="285728"/>
              <a:chExt cx="800219" cy="1849499"/>
            </a:xfrm>
          </p:grpSpPr>
          <p:sp>
            <p:nvSpPr>
              <p:cNvPr id="90" name="Rectangle 31"/>
              <p:cNvSpPr>
                <a:spLocks noChangeArrowheads="1"/>
              </p:cNvSpPr>
              <p:nvPr/>
            </p:nvSpPr>
            <p:spPr bwMode="auto">
              <a:xfrm>
                <a:off x="573182" y="1857340"/>
                <a:ext cx="789835" cy="277887"/>
              </a:xfrm>
              <a:prstGeom prst="rect">
                <a:avLst/>
              </a:prstGeom>
              <a:ln>
                <a:headEnd/>
                <a:tailEnd/>
              </a:ln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wrap="none" anchor="ctr"/>
              <a:lstStyle/>
              <a:p>
                <a:endParaRPr lang="zh-TW" altLang="en-US" b="1" dirty="0">
                  <a:ln w="18000">
                    <a:solidFill>
                      <a:schemeClr val="accent2">
                        <a:satMod val="140000"/>
                      </a:schemeClr>
                    </a:solidFill>
                    <a:prstDash val="solid"/>
                    <a:miter lim="800000"/>
                  </a:ln>
                  <a:noFill/>
                  <a:effectLst>
                    <a:outerShdw blurRad="25500" dist="23000" dir="7020000" algn="tl">
                      <a:srgbClr val="000000">
                        <a:alpha val="50000"/>
                      </a:srgbClr>
                    </a:outerShdw>
                  </a:effectLst>
                  <a:latin typeface="微軟正黑體" pitchFamily="34" charset="-120"/>
                  <a:ea typeface="微軟正黑體" pitchFamily="34" charset="-120"/>
                </a:endParaRPr>
              </a:p>
            </p:txBody>
          </p:sp>
          <p:sp>
            <p:nvSpPr>
              <p:cNvPr id="91" name="文字方塊 103"/>
              <p:cNvSpPr txBox="1">
                <a:spLocks noChangeArrowheads="1"/>
              </p:cNvSpPr>
              <p:nvPr/>
            </p:nvSpPr>
            <p:spPr bwMode="auto">
              <a:xfrm>
                <a:off x="573182" y="285728"/>
                <a:ext cx="800219" cy="42582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>
                  <a:lnSpc>
                    <a:spcPts val="3060"/>
                  </a:lnSpc>
                </a:pPr>
                <a:r>
                  <a:rPr lang="zh-TW" altLang="en-US" sz="1200" b="1" dirty="0" smtClean="0">
                    <a:latin typeface="微軟正黑體" pitchFamily="34" charset="-120"/>
                    <a:ea typeface="微軟正黑體" pitchFamily="34" charset="-120"/>
                  </a:rPr>
                  <a:t>研究動機</a:t>
                </a:r>
                <a:endParaRPr lang="en-US" altLang="zh-TW" sz="1200" b="1" dirty="0" smtClean="0">
                  <a:latin typeface="微軟正黑體" pitchFamily="34" charset="-120"/>
                  <a:ea typeface="微軟正黑體" pitchFamily="34" charset="-120"/>
                </a:endParaRPr>
              </a:p>
            </p:txBody>
          </p:sp>
        </p:grpSp>
        <p:sp>
          <p:nvSpPr>
            <p:cNvPr id="55" name="文字方塊 100"/>
            <p:cNvSpPr txBox="1">
              <a:spLocks noChangeArrowheads="1"/>
            </p:cNvSpPr>
            <p:nvPr/>
          </p:nvSpPr>
          <p:spPr bwMode="auto">
            <a:xfrm>
              <a:off x="428596" y="1071546"/>
              <a:ext cx="1008112" cy="2769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/>
              <a:r>
                <a:rPr kumimoji="0" lang="zh-TW" altLang="en-US" sz="1200" dirty="0" smtClean="0">
                  <a:solidFill>
                    <a:srgbClr val="5F5F5F"/>
                  </a:solidFill>
                  <a:latin typeface="微軟正黑體" pitchFamily="34" charset="-120"/>
                  <a:ea typeface="微軟正黑體" pitchFamily="34" charset="-120"/>
                </a:rPr>
                <a:t>  </a:t>
              </a:r>
              <a:r>
                <a:rPr kumimoji="0" lang="zh-TW" altLang="en-US" sz="1200" b="1" dirty="0" smtClean="0">
                  <a:latin typeface="微軟正黑體" pitchFamily="34" charset="-120"/>
                  <a:ea typeface="微軟正黑體" pitchFamily="34" charset="-120"/>
                </a:rPr>
                <a:t>研究方法</a:t>
              </a:r>
              <a:endParaRPr kumimoji="0" lang="zh-TW" altLang="en-US" sz="1200" b="1" dirty="0"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56" name="Rectangle 31"/>
            <p:cNvSpPr>
              <a:spLocks noChangeArrowheads="1"/>
            </p:cNvSpPr>
            <p:nvPr/>
          </p:nvSpPr>
          <p:spPr bwMode="auto">
            <a:xfrm>
              <a:off x="571472" y="1071546"/>
              <a:ext cx="789835" cy="277887"/>
            </a:xfrm>
            <a:prstGeom prst="rect">
              <a:avLst/>
            </a:prstGeom>
            <a:noFill/>
            <a:ln>
              <a:headEnd/>
              <a:tailEnd/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endParaRPr lang="zh-TW" altLang="en-US">
                <a:ln>
                  <a:solidFill>
                    <a:srgbClr val="7030A0"/>
                  </a:solidFill>
                </a:ln>
                <a:latin typeface="微軟正黑體" pitchFamily="34" charset="-120"/>
                <a:ea typeface="微軟正黑體" pitchFamily="34" charset="-120"/>
              </a:endParaRPr>
            </a:p>
          </p:txBody>
        </p:sp>
        <p:grpSp>
          <p:nvGrpSpPr>
            <p:cNvPr id="57" name="群組 58"/>
            <p:cNvGrpSpPr/>
            <p:nvPr/>
          </p:nvGrpSpPr>
          <p:grpSpPr>
            <a:xfrm>
              <a:off x="357158" y="2071678"/>
              <a:ext cx="1143008" cy="4463471"/>
              <a:chOff x="357158" y="1643050"/>
              <a:chExt cx="1143008" cy="4463471"/>
            </a:xfrm>
          </p:grpSpPr>
          <p:sp>
            <p:nvSpPr>
              <p:cNvPr id="60" name="文字方塊 103"/>
              <p:cNvSpPr txBox="1">
                <a:spLocks noChangeArrowheads="1"/>
              </p:cNvSpPr>
              <p:nvPr/>
            </p:nvSpPr>
            <p:spPr bwMode="auto">
              <a:xfrm>
                <a:off x="571472" y="3929066"/>
                <a:ext cx="800219" cy="33541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zh-TW" altLang="en-US" sz="1200" b="1" dirty="0" smtClean="0">
                    <a:latin typeface="微軟正黑體" pitchFamily="34" charset="-120"/>
                    <a:ea typeface="微軟正黑體" pitchFamily="34" charset="-120"/>
                  </a:rPr>
                  <a:t>研究建議</a:t>
                </a:r>
                <a:endParaRPr lang="en-US" altLang="zh-TW" sz="1200" b="1" dirty="0" smtClean="0">
                  <a:latin typeface="微軟正黑體" pitchFamily="34" charset="-120"/>
                  <a:ea typeface="微軟正黑體" pitchFamily="34" charset="-120"/>
                </a:endParaRPr>
              </a:p>
            </p:txBody>
          </p:sp>
          <p:grpSp>
            <p:nvGrpSpPr>
              <p:cNvPr id="61" name="群組 49"/>
              <p:cNvGrpSpPr/>
              <p:nvPr/>
            </p:nvGrpSpPr>
            <p:grpSpPr>
              <a:xfrm>
                <a:off x="571472" y="3429000"/>
                <a:ext cx="800219" cy="349895"/>
                <a:chOff x="573182" y="4678216"/>
                <a:chExt cx="800219" cy="349895"/>
              </a:xfrm>
            </p:grpSpPr>
            <p:sp>
              <p:nvSpPr>
                <p:cNvPr id="88" name="文字方塊 110"/>
                <p:cNvSpPr txBox="1">
                  <a:spLocks noChangeArrowheads="1"/>
                </p:cNvSpPr>
                <p:nvPr/>
              </p:nvSpPr>
              <p:spPr bwMode="auto">
                <a:xfrm>
                  <a:off x="573182" y="4678216"/>
                  <a:ext cx="800219" cy="33541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pPr>
                    <a:lnSpc>
                      <a:spcPct val="150000"/>
                    </a:lnSpc>
                  </a:pPr>
                  <a:r>
                    <a:rPr lang="zh-TW" altLang="en-US" sz="1200" b="1" dirty="0" smtClean="0">
                      <a:latin typeface="微軟正黑體" pitchFamily="34" charset="-120"/>
                      <a:ea typeface="微軟正黑體" pitchFamily="34" charset="-120"/>
                    </a:rPr>
                    <a:t>研究心得</a:t>
                  </a:r>
                  <a:endParaRPr lang="en-US" altLang="zh-TW" sz="1200" b="1" dirty="0" smtClean="0">
                    <a:latin typeface="微軟正黑體" pitchFamily="34" charset="-120"/>
                    <a:ea typeface="微軟正黑體" pitchFamily="34" charset="-120"/>
                  </a:endParaRPr>
                </a:p>
              </p:txBody>
            </p:sp>
            <p:sp>
              <p:nvSpPr>
                <p:cNvPr id="89" name="Rectangle 31"/>
                <p:cNvSpPr>
                  <a:spLocks noChangeArrowheads="1"/>
                </p:cNvSpPr>
                <p:nvPr/>
              </p:nvSpPr>
              <p:spPr bwMode="auto">
                <a:xfrm>
                  <a:off x="573182" y="4750224"/>
                  <a:ext cx="789835" cy="277887"/>
                </a:xfrm>
                <a:prstGeom prst="rect">
                  <a:avLst/>
                </a:prstGeom>
                <a:noFill/>
                <a:ln>
                  <a:headEnd/>
                  <a:tailEnd/>
                </a:ln>
              </p:spPr>
              <p:style>
                <a:lnRef idx="2">
                  <a:schemeClr val="accent5"/>
                </a:lnRef>
                <a:fillRef idx="1">
                  <a:schemeClr val="lt1"/>
                </a:fillRef>
                <a:effectRef idx="0">
                  <a:schemeClr val="accent5"/>
                </a:effectRef>
                <a:fontRef idx="minor">
                  <a:schemeClr val="dk1"/>
                </a:fontRef>
              </p:style>
              <p:txBody>
                <a:bodyPr wrap="none" anchor="ctr"/>
                <a:lstStyle/>
                <a:p>
                  <a:endParaRPr lang="zh-TW" altLang="en-US">
                    <a:ln>
                      <a:solidFill>
                        <a:srgbClr val="7030A0"/>
                      </a:solidFill>
                    </a:ln>
                    <a:latin typeface="微軟正黑體" pitchFamily="34" charset="-120"/>
                    <a:ea typeface="微軟正黑體" pitchFamily="34" charset="-120"/>
                  </a:endParaRPr>
                </a:p>
              </p:txBody>
            </p:sp>
          </p:grpSp>
          <p:grpSp>
            <p:nvGrpSpPr>
              <p:cNvPr id="62" name="群組 47"/>
              <p:cNvGrpSpPr/>
              <p:nvPr/>
            </p:nvGrpSpPr>
            <p:grpSpPr>
              <a:xfrm>
                <a:off x="500034" y="5786454"/>
                <a:ext cx="954107" cy="320067"/>
                <a:chOff x="500034" y="5572140"/>
                <a:chExt cx="954107" cy="320067"/>
              </a:xfrm>
            </p:grpSpPr>
            <p:sp>
              <p:nvSpPr>
                <p:cNvPr id="86" name="Rectangle 31"/>
                <p:cNvSpPr>
                  <a:spLocks noChangeArrowheads="1"/>
                </p:cNvSpPr>
                <p:nvPr/>
              </p:nvSpPr>
              <p:spPr bwMode="auto">
                <a:xfrm>
                  <a:off x="573182" y="5614320"/>
                  <a:ext cx="789835" cy="277887"/>
                </a:xfrm>
                <a:prstGeom prst="rect">
                  <a:avLst/>
                </a:prstGeom>
                <a:noFill/>
                <a:ln>
                  <a:headEnd/>
                  <a:tailEnd/>
                </a:ln>
              </p:spPr>
              <p:style>
                <a:lnRef idx="2">
                  <a:schemeClr val="accent5"/>
                </a:lnRef>
                <a:fillRef idx="1">
                  <a:schemeClr val="lt1"/>
                </a:fillRef>
                <a:effectRef idx="0">
                  <a:schemeClr val="accent5"/>
                </a:effectRef>
                <a:fontRef idx="minor">
                  <a:schemeClr val="dk1"/>
                </a:fontRef>
              </p:style>
              <p:txBody>
                <a:bodyPr wrap="none" anchor="ctr"/>
                <a:lstStyle/>
                <a:p>
                  <a:endParaRPr lang="zh-TW" altLang="en-US">
                    <a:ln>
                      <a:solidFill>
                        <a:srgbClr val="7030A0"/>
                      </a:solidFill>
                    </a:ln>
                    <a:latin typeface="微軟正黑體" pitchFamily="34" charset="-120"/>
                    <a:ea typeface="微軟正黑體" pitchFamily="34" charset="-120"/>
                  </a:endParaRPr>
                </a:p>
              </p:txBody>
            </p:sp>
            <p:sp>
              <p:nvSpPr>
                <p:cNvPr id="87" name="文字方塊 103"/>
                <p:cNvSpPr txBox="1">
                  <a:spLocks noChangeArrowheads="1"/>
                </p:cNvSpPr>
                <p:nvPr/>
              </p:nvSpPr>
              <p:spPr bwMode="auto">
                <a:xfrm>
                  <a:off x="500034" y="5572140"/>
                  <a:ext cx="954107" cy="294889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pPr>
                    <a:lnSpc>
                      <a:spcPct val="150000"/>
                    </a:lnSpc>
                  </a:pPr>
                  <a:r>
                    <a:rPr lang="zh-TW" altLang="en-US" sz="1000" b="1" dirty="0" smtClean="0">
                      <a:latin typeface="微軟正黑體" pitchFamily="34" charset="-120"/>
                      <a:ea typeface="微軟正黑體" pitchFamily="34" charset="-120"/>
                    </a:rPr>
                    <a:t>組員活動蹤影</a:t>
                  </a:r>
                  <a:endParaRPr lang="en-US" altLang="zh-TW" sz="1000" b="1" dirty="0" smtClean="0">
                    <a:latin typeface="微軟正黑體" pitchFamily="34" charset="-120"/>
                    <a:ea typeface="微軟正黑體" pitchFamily="34" charset="-120"/>
                  </a:endParaRPr>
                </a:p>
              </p:txBody>
            </p:sp>
          </p:grpSp>
          <p:grpSp>
            <p:nvGrpSpPr>
              <p:cNvPr id="63" name="群組 48"/>
              <p:cNvGrpSpPr/>
              <p:nvPr/>
            </p:nvGrpSpPr>
            <p:grpSpPr>
              <a:xfrm>
                <a:off x="571472" y="5357826"/>
                <a:ext cx="800219" cy="349895"/>
                <a:chOff x="573182" y="5110264"/>
                <a:chExt cx="800219" cy="349895"/>
              </a:xfrm>
            </p:grpSpPr>
            <p:sp>
              <p:nvSpPr>
                <p:cNvPr id="84" name="Rectangle 31"/>
                <p:cNvSpPr>
                  <a:spLocks noChangeArrowheads="1"/>
                </p:cNvSpPr>
                <p:nvPr/>
              </p:nvSpPr>
              <p:spPr bwMode="auto">
                <a:xfrm>
                  <a:off x="573182" y="5182272"/>
                  <a:ext cx="789835" cy="277887"/>
                </a:xfrm>
                <a:prstGeom prst="rect">
                  <a:avLst/>
                </a:prstGeom>
                <a:noFill/>
                <a:ln>
                  <a:headEnd/>
                  <a:tailEnd/>
                </a:ln>
              </p:spPr>
              <p:style>
                <a:lnRef idx="2">
                  <a:schemeClr val="accent5"/>
                </a:lnRef>
                <a:fillRef idx="1">
                  <a:schemeClr val="lt1"/>
                </a:fillRef>
                <a:effectRef idx="0">
                  <a:schemeClr val="accent5"/>
                </a:effectRef>
                <a:fontRef idx="minor">
                  <a:schemeClr val="dk1"/>
                </a:fontRef>
              </p:style>
              <p:txBody>
                <a:bodyPr wrap="none" anchor="ctr"/>
                <a:lstStyle/>
                <a:p>
                  <a:endParaRPr lang="zh-TW" altLang="en-US">
                    <a:ln>
                      <a:solidFill>
                        <a:srgbClr val="7030A0"/>
                      </a:solidFill>
                    </a:ln>
                    <a:latin typeface="微軟正黑體" pitchFamily="34" charset="-120"/>
                    <a:ea typeface="微軟正黑體" pitchFamily="34" charset="-120"/>
                  </a:endParaRPr>
                </a:p>
              </p:txBody>
            </p:sp>
            <p:sp>
              <p:nvSpPr>
                <p:cNvPr id="85" name="文字方塊 103"/>
                <p:cNvSpPr txBox="1">
                  <a:spLocks noChangeArrowheads="1"/>
                </p:cNvSpPr>
                <p:nvPr/>
              </p:nvSpPr>
              <p:spPr bwMode="auto">
                <a:xfrm>
                  <a:off x="573182" y="5110264"/>
                  <a:ext cx="800219" cy="33541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pPr>
                    <a:lnSpc>
                      <a:spcPct val="150000"/>
                    </a:lnSpc>
                  </a:pPr>
                  <a:r>
                    <a:rPr lang="zh-TW" altLang="en-US" sz="1200" b="1" dirty="0" smtClean="0">
                      <a:latin typeface="微軟正黑體" pitchFamily="34" charset="-120"/>
                      <a:ea typeface="微軟正黑體" pitchFamily="34" charset="-120"/>
                    </a:rPr>
                    <a:t>分工細節</a:t>
                  </a:r>
                  <a:endParaRPr lang="en-US" altLang="zh-TW" sz="1200" b="1" dirty="0" smtClean="0">
                    <a:latin typeface="微軟正黑體" pitchFamily="34" charset="-120"/>
                    <a:ea typeface="微軟正黑體" pitchFamily="34" charset="-120"/>
                  </a:endParaRPr>
                </a:p>
              </p:txBody>
            </p:sp>
          </p:grpSp>
          <p:grpSp>
            <p:nvGrpSpPr>
              <p:cNvPr id="64" name="群組 53"/>
              <p:cNvGrpSpPr/>
              <p:nvPr/>
            </p:nvGrpSpPr>
            <p:grpSpPr>
              <a:xfrm>
                <a:off x="357158" y="1643050"/>
                <a:ext cx="1096983" cy="1679453"/>
                <a:chOff x="357159" y="1509294"/>
                <a:chExt cx="1096983" cy="1679453"/>
              </a:xfrm>
            </p:grpSpPr>
            <p:sp>
              <p:nvSpPr>
                <p:cNvPr id="71" name="Rectangle 31"/>
                <p:cNvSpPr>
                  <a:spLocks noChangeArrowheads="1"/>
                </p:cNvSpPr>
                <p:nvPr/>
              </p:nvSpPr>
              <p:spPr bwMode="auto">
                <a:xfrm>
                  <a:off x="571473" y="1509294"/>
                  <a:ext cx="789835" cy="277887"/>
                </a:xfrm>
                <a:prstGeom prst="rect">
                  <a:avLst/>
                </a:prstGeom>
                <a:noFill/>
                <a:ln>
                  <a:headEnd/>
                  <a:tailEnd/>
                </a:ln>
              </p:spPr>
              <p:style>
                <a:lnRef idx="2">
                  <a:schemeClr val="accent5"/>
                </a:lnRef>
                <a:fillRef idx="1">
                  <a:schemeClr val="lt1"/>
                </a:fillRef>
                <a:effectRef idx="0">
                  <a:schemeClr val="accent5"/>
                </a:effectRef>
                <a:fontRef idx="minor">
                  <a:schemeClr val="dk1"/>
                </a:fontRef>
              </p:style>
              <p:txBody>
                <a:bodyPr wrap="none" anchor="ctr"/>
                <a:lstStyle/>
                <a:p>
                  <a:endParaRPr lang="zh-TW" altLang="en-US">
                    <a:ln>
                      <a:solidFill>
                        <a:srgbClr val="7030A0"/>
                      </a:solidFill>
                    </a:ln>
                    <a:latin typeface="微軟正黑體" pitchFamily="34" charset="-120"/>
                    <a:ea typeface="微軟正黑體" pitchFamily="34" charset="-120"/>
                  </a:endParaRPr>
                </a:p>
              </p:txBody>
            </p:sp>
            <p:sp>
              <p:nvSpPr>
                <p:cNvPr id="72" name="文字方塊 113"/>
                <p:cNvSpPr txBox="1">
                  <a:spLocks noChangeArrowheads="1"/>
                </p:cNvSpPr>
                <p:nvPr/>
              </p:nvSpPr>
              <p:spPr bwMode="auto">
                <a:xfrm>
                  <a:off x="573182" y="2373960"/>
                  <a:ext cx="800219" cy="276999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pPr>
                    <a:buNone/>
                  </a:pPr>
                  <a:r>
                    <a:rPr lang="zh-TW" altLang="en-US" sz="1200" b="1" dirty="0" smtClean="0">
                      <a:latin typeface="微軟正黑體" pitchFamily="34" charset="-120"/>
                      <a:ea typeface="微軟正黑體" pitchFamily="34" charset="-120"/>
                    </a:rPr>
                    <a:t>整合協調</a:t>
                  </a:r>
                  <a:endParaRPr lang="zh-TW" altLang="zh-TW" sz="1200" b="1" dirty="0" smtClean="0">
                    <a:latin typeface="微軟正黑體" pitchFamily="34" charset="-120"/>
                    <a:ea typeface="微軟正黑體" pitchFamily="34" charset="-120"/>
                  </a:endParaRPr>
                </a:p>
              </p:txBody>
            </p:sp>
            <p:sp>
              <p:nvSpPr>
                <p:cNvPr id="73" name="文字方塊 116"/>
                <p:cNvSpPr txBox="1">
                  <a:spLocks noChangeArrowheads="1"/>
                </p:cNvSpPr>
                <p:nvPr/>
              </p:nvSpPr>
              <p:spPr bwMode="auto">
                <a:xfrm>
                  <a:off x="500035" y="1937922"/>
                  <a:ext cx="954107" cy="276999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zh-TW" altLang="zh-TW" sz="1200" b="1" dirty="0" smtClean="0">
                      <a:latin typeface="微軟正黑體" pitchFamily="34" charset="-120"/>
                      <a:ea typeface="微軟正黑體" pitchFamily="34" charset="-120"/>
                    </a:rPr>
                    <a:t>功能與設計</a:t>
                  </a:r>
                  <a:endParaRPr kumimoji="0" lang="zh-TW" altLang="en-US" sz="1200" b="1" dirty="0">
                    <a:solidFill>
                      <a:srgbClr val="5F5F5F"/>
                    </a:solidFill>
                    <a:latin typeface="微軟正黑體" pitchFamily="34" charset="-120"/>
                    <a:ea typeface="微軟正黑體" pitchFamily="34" charset="-120"/>
                  </a:endParaRPr>
                </a:p>
              </p:txBody>
            </p:sp>
            <p:grpSp>
              <p:nvGrpSpPr>
                <p:cNvPr id="74" name="群組 64"/>
                <p:cNvGrpSpPr/>
                <p:nvPr/>
              </p:nvGrpSpPr>
              <p:grpSpPr>
                <a:xfrm>
                  <a:off x="357159" y="1676579"/>
                  <a:ext cx="216024" cy="1512168"/>
                  <a:chOff x="2339752" y="1988840"/>
                  <a:chExt cx="648073" cy="1512168"/>
                </a:xfrm>
              </p:grpSpPr>
              <p:cxnSp>
                <p:nvCxnSpPr>
                  <p:cNvPr id="79" name="直線接點 36"/>
                  <p:cNvCxnSpPr/>
                  <p:nvPr/>
                </p:nvCxnSpPr>
                <p:spPr>
                  <a:xfrm flipH="1">
                    <a:off x="2339752" y="1988840"/>
                    <a:ext cx="648072" cy="0"/>
                  </a:xfrm>
                  <a:prstGeom prst="line">
                    <a:avLst/>
                  </a:prstGeom>
                  <a:ln w="38100">
                    <a:solidFill>
                      <a:schemeClr val="accent1">
                        <a:lumMod val="75000"/>
                      </a:schemeClr>
                    </a:solidFill>
                    <a:prstDash val="solid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80" name="直線接點 79"/>
                  <p:cNvCxnSpPr/>
                  <p:nvPr/>
                </p:nvCxnSpPr>
                <p:spPr>
                  <a:xfrm>
                    <a:off x="2339752" y="1988840"/>
                    <a:ext cx="0" cy="1512168"/>
                  </a:xfrm>
                  <a:prstGeom prst="line">
                    <a:avLst/>
                  </a:prstGeom>
                  <a:ln w="38100">
                    <a:solidFill>
                      <a:schemeClr val="accent1">
                        <a:lumMod val="75000"/>
                      </a:schemeClr>
                    </a:solidFill>
                    <a:prstDash val="solid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81" name="直線接點 80"/>
                  <p:cNvCxnSpPr/>
                  <p:nvPr/>
                </p:nvCxnSpPr>
                <p:spPr>
                  <a:xfrm>
                    <a:off x="2339753" y="2492897"/>
                    <a:ext cx="648072" cy="0"/>
                  </a:xfrm>
                  <a:prstGeom prst="line">
                    <a:avLst/>
                  </a:prstGeom>
                  <a:ln w="38100">
                    <a:solidFill>
                      <a:schemeClr val="accent1">
                        <a:lumMod val="75000"/>
                      </a:schemeClr>
                    </a:solidFill>
                    <a:prstDash val="solid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82" name="直線接點 81"/>
                  <p:cNvCxnSpPr/>
                  <p:nvPr/>
                </p:nvCxnSpPr>
                <p:spPr>
                  <a:xfrm>
                    <a:off x="2339752" y="2996952"/>
                    <a:ext cx="648072" cy="0"/>
                  </a:xfrm>
                  <a:prstGeom prst="line">
                    <a:avLst/>
                  </a:prstGeom>
                  <a:ln w="38100">
                    <a:solidFill>
                      <a:schemeClr val="accent1">
                        <a:lumMod val="75000"/>
                      </a:schemeClr>
                    </a:solidFill>
                    <a:prstDash val="solid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83" name="直線接點 82"/>
                  <p:cNvCxnSpPr/>
                  <p:nvPr/>
                </p:nvCxnSpPr>
                <p:spPr>
                  <a:xfrm>
                    <a:off x="2339752" y="3501008"/>
                    <a:ext cx="617213" cy="0"/>
                  </a:xfrm>
                  <a:prstGeom prst="line">
                    <a:avLst/>
                  </a:prstGeom>
                  <a:ln w="38100">
                    <a:solidFill>
                      <a:schemeClr val="accent1">
                        <a:lumMod val="75000"/>
                      </a:schemeClr>
                    </a:solidFill>
                    <a:prstDash val="solid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sp>
              <p:nvSpPr>
                <p:cNvPr id="75" name="Rectangle 31"/>
                <p:cNvSpPr>
                  <a:spLocks noChangeArrowheads="1"/>
                </p:cNvSpPr>
                <p:nvPr/>
              </p:nvSpPr>
              <p:spPr bwMode="auto">
                <a:xfrm>
                  <a:off x="573182" y="2373960"/>
                  <a:ext cx="789835" cy="277887"/>
                </a:xfrm>
                <a:prstGeom prst="rect">
                  <a:avLst/>
                </a:prstGeom>
                <a:noFill/>
                <a:ln>
                  <a:headEnd/>
                  <a:tailEnd/>
                </a:ln>
              </p:spPr>
              <p:style>
                <a:lnRef idx="2">
                  <a:schemeClr val="accent5"/>
                </a:lnRef>
                <a:fillRef idx="1">
                  <a:schemeClr val="lt1"/>
                </a:fillRef>
                <a:effectRef idx="0">
                  <a:schemeClr val="accent5"/>
                </a:effectRef>
                <a:fontRef idx="minor">
                  <a:schemeClr val="dk1"/>
                </a:fontRef>
              </p:style>
              <p:txBody>
                <a:bodyPr wrap="none" anchor="ctr"/>
                <a:lstStyle/>
                <a:p>
                  <a:endParaRPr lang="zh-TW" altLang="en-US">
                    <a:ln>
                      <a:solidFill>
                        <a:srgbClr val="7030A0"/>
                      </a:solidFill>
                    </a:ln>
                    <a:latin typeface="微軟正黑體" pitchFamily="34" charset="-120"/>
                    <a:ea typeface="微軟正黑體" pitchFamily="34" charset="-120"/>
                  </a:endParaRPr>
                </a:p>
              </p:txBody>
            </p:sp>
            <p:sp>
              <p:nvSpPr>
                <p:cNvPr id="76" name="Rectangle 31"/>
                <p:cNvSpPr>
                  <a:spLocks noChangeArrowheads="1"/>
                </p:cNvSpPr>
                <p:nvPr/>
              </p:nvSpPr>
              <p:spPr bwMode="auto">
                <a:xfrm>
                  <a:off x="573182" y="2878016"/>
                  <a:ext cx="789835" cy="277887"/>
                </a:xfrm>
                <a:prstGeom prst="rect">
                  <a:avLst/>
                </a:prstGeom>
                <a:noFill/>
                <a:ln>
                  <a:headEnd/>
                  <a:tailEnd/>
                </a:ln>
              </p:spPr>
              <p:style>
                <a:lnRef idx="2">
                  <a:schemeClr val="accent5"/>
                </a:lnRef>
                <a:fillRef idx="1">
                  <a:schemeClr val="lt1"/>
                </a:fillRef>
                <a:effectRef idx="0">
                  <a:schemeClr val="accent5"/>
                </a:effectRef>
                <a:fontRef idx="minor">
                  <a:schemeClr val="dk1"/>
                </a:fontRef>
              </p:style>
              <p:txBody>
                <a:bodyPr wrap="none" anchor="ctr"/>
                <a:lstStyle/>
                <a:p>
                  <a:endParaRPr lang="zh-TW" altLang="en-US">
                    <a:ln>
                      <a:solidFill>
                        <a:srgbClr val="7030A0"/>
                      </a:solidFill>
                    </a:ln>
                    <a:latin typeface="微軟正黑體" pitchFamily="34" charset="-120"/>
                    <a:ea typeface="微軟正黑體" pitchFamily="34" charset="-120"/>
                  </a:endParaRPr>
                </a:p>
              </p:txBody>
            </p:sp>
            <p:sp>
              <p:nvSpPr>
                <p:cNvPr id="77" name="文字方塊 103"/>
                <p:cNvSpPr txBox="1">
                  <a:spLocks noChangeArrowheads="1"/>
                </p:cNvSpPr>
                <p:nvPr/>
              </p:nvSpPr>
              <p:spPr bwMode="auto">
                <a:xfrm>
                  <a:off x="573182" y="2878016"/>
                  <a:ext cx="800219" cy="276999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pPr>
                    <a:buNone/>
                  </a:pPr>
                  <a:r>
                    <a:rPr lang="zh-TW" altLang="en-US" sz="1200" b="1" dirty="0" smtClean="0">
                      <a:latin typeface="微軟正黑體" pitchFamily="34" charset="-120"/>
                      <a:ea typeface="微軟正黑體" pitchFamily="34" charset="-120"/>
                    </a:rPr>
                    <a:t>永續發展</a:t>
                  </a:r>
                  <a:endParaRPr lang="en-US" altLang="zh-TW" sz="1200" b="1" dirty="0" smtClean="0">
                    <a:latin typeface="微軟正黑體" pitchFamily="34" charset="-120"/>
                    <a:ea typeface="微軟正黑體" pitchFamily="34" charset="-120"/>
                  </a:endParaRPr>
                </a:p>
              </p:txBody>
            </p:sp>
            <p:sp>
              <p:nvSpPr>
                <p:cNvPr id="78" name="文字方塊 119"/>
                <p:cNvSpPr txBox="1">
                  <a:spLocks noChangeArrowheads="1"/>
                </p:cNvSpPr>
                <p:nvPr/>
              </p:nvSpPr>
              <p:spPr bwMode="auto">
                <a:xfrm>
                  <a:off x="571473" y="1509294"/>
                  <a:ext cx="800219" cy="276999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r>
                    <a:rPr kumimoji="0" lang="zh-TW" altLang="en-US" sz="1200" b="1" dirty="0" smtClean="0">
                      <a:latin typeface="微軟正黑體" pitchFamily="34" charset="-120"/>
                      <a:ea typeface="微軟正黑體" pitchFamily="34" charset="-120"/>
                    </a:rPr>
                    <a:t>計畫緣起</a:t>
                  </a:r>
                  <a:endParaRPr kumimoji="0" lang="zh-TW" altLang="en-US" sz="1200" b="1" dirty="0">
                    <a:latin typeface="微軟正黑體" pitchFamily="34" charset="-120"/>
                    <a:ea typeface="微軟正黑體" pitchFamily="34" charset="-120"/>
                  </a:endParaRPr>
                </a:p>
              </p:txBody>
            </p:sp>
          </p:grpSp>
          <p:grpSp>
            <p:nvGrpSpPr>
              <p:cNvPr id="65" name="群組 52"/>
              <p:cNvGrpSpPr/>
              <p:nvPr/>
            </p:nvGrpSpPr>
            <p:grpSpPr>
              <a:xfrm>
                <a:off x="357158" y="4000504"/>
                <a:ext cx="1143008" cy="1214561"/>
                <a:chOff x="357158" y="3381502"/>
                <a:chExt cx="1143008" cy="1214561"/>
              </a:xfrm>
            </p:grpSpPr>
            <p:sp>
              <p:nvSpPr>
                <p:cNvPr id="66" name="Rectangle 31"/>
                <p:cNvSpPr>
                  <a:spLocks noChangeArrowheads="1"/>
                </p:cNvSpPr>
                <p:nvPr/>
              </p:nvSpPr>
              <p:spPr bwMode="auto">
                <a:xfrm>
                  <a:off x="571472" y="3381502"/>
                  <a:ext cx="789835" cy="277887"/>
                </a:xfrm>
                <a:prstGeom prst="rect">
                  <a:avLst/>
                </a:prstGeom>
                <a:noFill/>
                <a:ln>
                  <a:headEnd/>
                  <a:tailEnd/>
                </a:ln>
              </p:spPr>
              <p:style>
                <a:lnRef idx="2">
                  <a:schemeClr val="accent5"/>
                </a:lnRef>
                <a:fillRef idx="1">
                  <a:schemeClr val="lt1"/>
                </a:fillRef>
                <a:effectRef idx="0">
                  <a:schemeClr val="accent5"/>
                </a:effectRef>
                <a:fontRef idx="minor">
                  <a:schemeClr val="dk1"/>
                </a:fontRef>
              </p:style>
              <p:txBody>
                <a:bodyPr wrap="none" anchor="ctr"/>
                <a:lstStyle/>
                <a:p>
                  <a:endParaRPr lang="zh-TW" altLang="en-US">
                    <a:ln>
                      <a:solidFill>
                        <a:srgbClr val="7030A0"/>
                      </a:solidFill>
                    </a:ln>
                    <a:latin typeface="微軟正黑體" pitchFamily="34" charset="-120"/>
                    <a:ea typeface="微軟正黑體" pitchFamily="34" charset="-120"/>
                  </a:endParaRPr>
                </a:p>
              </p:txBody>
            </p:sp>
            <p:sp>
              <p:nvSpPr>
                <p:cNvPr id="67" name="Rectangle 31"/>
                <p:cNvSpPr>
                  <a:spLocks noChangeArrowheads="1"/>
                </p:cNvSpPr>
                <p:nvPr/>
              </p:nvSpPr>
              <p:spPr bwMode="auto">
                <a:xfrm>
                  <a:off x="573182" y="3814120"/>
                  <a:ext cx="789835" cy="277887"/>
                </a:xfrm>
                <a:prstGeom prst="rect">
                  <a:avLst/>
                </a:prstGeom>
                <a:noFill/>
                <a:ln>
                  <a:headEnd/>
                  <a:tailEnd/>
                </a:ln>
              </p:spPr>
              <p:style>
                <a:lnRef idx="2">
                  <a:schemeClr val="accent5"/>
                </a:lnRef>
                <a:fillRef idx="1">
                  <a:schemeClr val="lt1"/>
                </a:fillRef>
                <a:effectRef idx="0">
                  <a:schemeClr val="accent5"/>
                </a:effectRef>
                <a:fontRef idx="minor">
                  <a:schemeClr val="dk1"/>
                </a:fontRef>
              </p:style>
              <p:txBody>
                <a:bodyPr wrap="none" anchor="ctr"/>
                <a:lstStyle/>
                <a:p>
                  <a:endParaRPr lang="zh-TW" altLang="en-US">
                    <a:ln>
                      <a:solidFill>
                        <a:srgbClr val="7030A0"/>
                      </a:solidFill>
                    </a:ln>
                    <a:latin typeface="微軟正黑體" pitchFamily="34" charset="-120"/>
                    <a:ea typeface="微軟正黑體" pitchFamily="34" charset="-120"/>
                  </a:endParaRPr>
                </a:p>
              </p:txBody>
            </p:sp>
            <p:sp>
              <p:nvSpPr>
                <p:cNvPr id="68" name="Rectangle 31"/>
                <p:cNvSpPr>
                  <a:spLocks noChangeArrowheads="1"/>
                </p:cNvSpPr>
                <p:nvPr/>
              </p:nvSpPr>
              <p:spPr bwMode="auto">
                <a:xfrm>
                  <a:off x="573182" y="4318176"/>
                  <a:ext cx="789835" cy="277887"/>
                </a:xfrm>
                <a:prstGeom prst="rect">
                  <a:avLst/>
                </a:prstGeom>
                <a:noFill/>
                <a:ln>
                  <a:headEnd/>
                  <a:tailEnd/>
                </a:ln>
              </p:spPr>
              <p:style>
                <a:lnRef idx="2">
                  <a:schemeClr val="accent5"/>
                </a:lnRef>
                <a:fillRef idx="1">
                  <a:schemeClr val="lt1"/>
                </a:fillRef>
                <a:effectRef idx="0">
                  <a:schemeClr val="accent5"/>
                </a:effectRef>
                <a:fontRef idx="minor">
                  <a:schemeClr val="dk1"/>
                </a:fontRef>
              </p:style>
              <p:txBody>
                <a:bodyPr wrap="none" anchor="ctr"/>
                <a:lstStyle/>
                <a:p>
                  <a:endParaRPr lang="zh-TW" altLang="en-US">
                    <a:ln>
                      <a:solidFill>
                        <a:srgbClr val="7030A0"/>
                      </a:solidFill>
                    </a:ln>
                    <a:latin typeface="微軟正黑體" pitchFamily="34" charset="-120"/>
                    <a:ea typeface="微軟正黑體" pitchFamily="34" charset="-120"/>
                  </a:endParaRPr>
                </a:p>
              </p:txBody>
            </p:sp>
            <p:sp>
              <p:nvSpPr>
                <p:cNvPr id="69" name="文字方塊 100"/>
                <p:cNvSpPr txBox="1">
                  <a:spLocks noChangeArrowheads="1"/>
                </p:cNvSpPr>
                <p:nvPr/>
              </p:nvSpPr>
              <p:spPr bwMode="auto">
                <a:xfrm>
                  <a:off x="357158" y="3786190"/>
                  <a:ext cx="1143008" cy="276999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square">
                  <a:spAutoFit/>
                </a:bodyPr>
                <a:lstStyle/>
                <a:p>
                  <a:pPr algn="ctr"/>
                  <a:r>
                    <a:rPr kumimoji="0" lang="zh-TW" altLang="en-US" sz="1200" dirty="0" smtClean="0">
                      <a:solidFill>
                        <a:srgbClr val="5F5F5F"/>
                      </a:solidFill>
                      <a:latin typeface="微軟正黑體" pitchFamily="34" charset="-120"/>
                      <a:ea typeface="微軟正黑體" pitchFamily="34" charset="-120"/>
                    </a:rPr>
                    <a:t>  </a:t>
                  </a:r>
                  <a:r>
                    <a:rPr kumimoji="0" lang="zh-TW" altLang="en-US" sz="1040" b="1" dirty="0" smtClean="0">
                      <a:latin typeface="微軟正黑體" pitchFamily="34" charset="-120"/>
                      <a:ea typeface="微軟正黑體" pitchFamily="34" charset="-120"/>
                    </a:rPr>
                    <a:t>社區總體營造</a:t>
                  </a:r>
                  <a:endParaRPr kumimoji="0" lang="zh-TW" altLang="en-US" sz="1040" b="1" dirty="0">
                    <a:latin typeface="微軟正黑體" pitchFamily="34" charset="-120"/>
                    <a:ea typeface="微軟正黑體" pitchFamily="34" charset="-120"/>
                  </a:endParaRPr>
                </a:p>
              </p:txBody>
            </p:sp>
            <p:sp>
              <p:nvSpPr>
                <p:cNvPr id="70" name="文字方塊 100"/>
                <p:cNvSpPr txBox="1">
                  <a:spLocks noChangeArrowheads="1"/>
                </p:cNvSpPr>
                <p:nvPr/>
              </p:nvSpPr>
              <p:spPr bwMode="auto">
                <a:xfrm>
                  <a:off x="428596" y="4310196"/>
                  <a:ext cx="1008112" cy="27699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square">
                  <a:spAutoFit/>
                </a:bodyPr>
                <a:lstStyle/>
                <a:p>
                  <a:pPr algn="ctr"/>
                  <a:r>
                    <a:rPr kumimoji="0" lang="zh-TW" altLang="en-US" sz="1200" dirty="0" smtClean="0">
                      <a:solidFill>
                        <a:srgbClr val="5F5F5F"/>
                      </a:solidFill>
                      <a:latin typeface="微軟正黑體" pitchFamily="34" charset="-120"/>
                      <a:ea typeface="微軟正黑體" pitchFamily="34" charset="-120"/>
                    </a:rPr>
                    <a:t>  </a:t>
                  </a:r>
                  <a:r>
                    <a:rPr kumimoji="0" lang="zh-TW" altLang="en-US" sz="1200" b="1" dirty="0" smtClean="0">
                      <a:latin typeface="微軟正黑體" pitchFamily="34" charset="-120"/>
                      <a:ea typeface="微軟正黑體" pitchFamily="34" charset="-120"/>
                    </a:rPr>
                    <a:t>觀光推展</a:t>
                  </a:r>
                  <a:endParaRPr kumimoji="0" lang="zh-TW" altLang="en-US" sz="1200" b="1" dirty="0">
                    <a:latin typeface="微軟正黑體" pitchFamily="34" charset="-120"/>
                    <a:ea typeface="微軟正黑體" pitchFamily="34" charset="-120"/>
                  </a:endParaRPr>
                </a:p>
              </p:txBody>
            </p:sp>
          </p:grpSp>
        </p:grpSp>
        <p:sp>
          <p:nvSpPr>
            <p:cNvPr id="58" name="Rectangle 31"/>
            <p:cNvSpPr>
              <a:spLocks noChangeArrowheads="1"/>
            </p:cNvSpPr>
            <p:nvPr/>
          </p:nvSpPr>
          <p:spPr bwMode="auto">
            <a:xfrm>
              <a:off x="571472" y="142852"/>
              <a:ext cx="789835" cy="277887"/>
            </a:xfrm>
            <a:prstGeom prst="rect">
              <a:avLst/>
            </a:prstGeom>
            <a:noFill/>
            <a:ln>
              <a:headEnd/>
              <a:tailEnd/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endParaRPr lang="zh-TW" altLang="en-US" dirty="0">
                <a:ln>
                  <a:solidFill>
                    <a:srgbClr val="7030A0"/>
                  </a:solidFill>
                </a:ln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59" name="文字方塊 100"/>
            <p:cNvSpPr txBox="1">
              <a:spLocks noChangeArrowheads="1"/>
            </p:cNvSpPr>
            <p:nvPr/>
          </p:nvSpPr>
          <p:spPr bwMode="auto">
            <a:xfrm>
              <a:off x="428596" y="1571612"/>
              <a:ext cx="1008112" cy="2769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/>
              <a:r>
                <a:rPr kumimoji="0" lang="zh-TW" altLang="en-US" sz="1200" b="1" dirty="0" smtClean="0">
                  <a:latin typeface="微軟正黑體" pitchFamily="34" charset="-120"/>
                  <a:ea typeface="微軟正黑體" pitchFamily="34" charset="-120"/>
                </a:rPr>
                <a:t>  文獻探討</a:t>
              </a:r>
              <a:endParaRPr kumimoji="0" lang="zh-TW" altLang="en-US" sz="1200" b="1" dirty="0">
                <a:latin typeface="微軟正黑體" pitchFamily="34" charset="-120"/>
                <a:ea typeface="微軟正黑體" pitchFamily="34" charset="-120"/>
              </a:endParaRPr>
            </a:p>
          </p:txBody>
        </p:sp>
      </p:grpSp>
      <p:cxnSp>
        <p:nvCxnSpPr>
          <p:cNvPr id="94" name="直線接點 93"/>
          <p:cNvCxnSpPr/>
          <p:nvPr/>
        </p:nvCxnSpPr>
        <p:spPr>
          <a:xfrm>
            <a:off x="357158" y="5000636"/>
            <a:ext cx="214314" cy="1588"/>
          </a:xfrm>
          <a:prstGeom prst="line">
            <a:avLst/>
          </a:prstGeom>
          <a:ln w="38100">
            <a:solidFill>
              <a:schemeClr val="accent1">
                <a:lumMod val="75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5" name="直線接點 94"/>
          <p:cNvCxnSpPr/>
          <p:nvPr/>
        </p:nvCxnSpPr>
        <p:spPr>
          <a:xfrm>
            <a:off x="357158" y="5000636"/>
            <a:ext cx="0" cy="504054"/>
          </a:xfrm>
          <a:prstGeom prst="line">
            <a:avLst/>
          </a:prstGeom>
          <a:ln w="38100">
            <a:solidFill>
              <a:schemeClr val="accent1">
                <a:lumMod val="75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6" name="直線接點 95"/>
          <p:cNvCxnSpPr/>
          <p:nvPr/>
        </p:nvCxnSpPr>
        <p:spPr>
          <a:xfrm>
            <a:off x="357158" y="5500701"/>
            <a:ext cx="214314" cy="1588"/>
          </a:xfrm>
          <a:prstGeom prst="line">
            <a:avLst/>
          </a:prstGeom>
          <a:ln w="38100">
            <a:solidFill>
              <a:schemeClr val="accent1">
                <a:lumMod val="75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7" name="標題 1"/>
          <p:cNvSpPr txBox="1">
            <a:spLocks/>
          </p:cNvSpPr>
          <p:nvPr/>
        </p:nvSpPr>
        <p:spPr>
          <a:xfrm>
            <a:off x="1619672" y="0"/>
            <a:ext cx="3384376" cy="792088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微軟正黑體" pitchFamily="34" charset="-120"/>
                <a:ea typeface="微軟正黑體" pitchFamily="34" charset="-120"/>
                <a:cs typeface="+mj-cs"/>
              </a:rPr>
              <a:t>護城河設計</a:t>
            </a:r>
            <a:endParaRPr kumimoji="0" lang="zh-TW" altLang="en-US" sz="20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graphicFrame>
        <p:nvGraphicFramePr>
          <p:cNvPr id="103" name="資料庫圖表 102"/>
          <p:cNvGraphicFramePr/>
          <p:nvPr/>
        </p:nvGraphicFramePr>
        <p:xfrm>
          <a:off x="1524000" y="571480"/>
          <a:ext cx="7620000" cy="64293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98" name="Rectangle 37"/>
          <p:cNvSpPr>
            <a:spLocks noChangeArrowheads="1"/>
          </p:cNvSpPr>
          <p:nvPr/>
        </p:nvSpPr>
        <p:spPr bwMode="auto">
          <a:xfrm flipH="1">
            <a:off x="0" y="285728"/>
            <a:ext cx="215900" cy="1631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en-US" altLang="zh-TW" sz="1000" b="1" dirty="0" smtClean="0">
              <a:solidFill>
                <a:srgbClr val="446867"/>
              </a:solidFill>
              <a:latin typeface="微軟正黑體" pitchFamily="34" charset="-120"/>
              <a:ea typeface="微軟正黑體" pitchFamily="34" charset="-120"/>
            </a:endParaRPr>
          </a:p>
          <a:p>
            <a:r>
              <a:rPr lang="zh-TW" altLang="en-US" sz="1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宜蘭護城河重建探</a:t>
            </a:r>
            <a:r>
              <a:rPr lang="zh-TW" altLang="en-US" sz="1000" b="1" dirty="0" smtClean="0">
                <a:latin typeface="微軟正黑體" pitchFamily="34" charset="-120"/>
                <a:ea typeface="微軟正黑體" pitchFamily="34" charset="-120"/>
              </a:rPr>
              <a:t>討</a:t>
            </a:r>
            <a:endParaRPr lang="zh-TW" altLang="en-US" sz="1000" b="1" dirty="0">
              <a:solidFill>
                <a:srgbClr val="446867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8" name="Group 19"/>
          <p:cNvGrpSpPr>
            <a:grpSpLocks/>
          </p:cNvGrpSpPr>
          <p:nvPr/>
        </p:nvGrpSpPr>
        <p:grpSpPr bwMode="auto">
          <a:xfrm>
            <a:off x="6500826" y="5143512"/>
            <a:ext cx="2487641" cy="1714488"/>
            <a:chOff x="3833" y="2697"/>
            <a:chExt cx="1927" cy="1368"/>
          </a:xfrm>
        </p:grpSpPr>
        <p:pic>
          <p:nvPicPr>
            <p:cNvPr id="59" name="Picture 24" descr="1899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lum bright="16000" contrast="-18000"/>
            </a:blip>
            <a:srcRect/>
            <a:stretch>
              <a:fillRect/>
            </a:stretch>
          </p:blipFill>
          <p:spPr bwMode="auto">
            <a:xfrm rot="-9600000">
              <a:off x="4030" y="3138"/>
              <a:ext cx="786" cy="80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0" name="Picture 18" descr="未命名 -2"/>
            <p:cNvPicPr>
              <a:picLocks noChangeAspect="1" noChangeArrowheads="1"/>
            </p:cNvPicPr>
            <p:nvPr/>
          </p:nvPicPr>
          <p:blipFill>
            <a:blip r:embed="rId3" cstate="print">
              <a:clrChange>
                <a:clrFrom>
                  <a:srgbClr val="000000"/>
                </a:clrFrom>
                <a:clrTo>
                  <a:srgbClr val="000000">
                    <a:alpha val="0"/>
                  </a:srgbClr>
                </a:clrTo>
              </a:clrChange>
              <a:lum bright="6000" contrast="-18000"/>
            </a:blip>
            <a:srcRect/>
            <a:stretch>
              <a:fillRect/>
            </a:stretch>
          </p:blipFill>
          <p:spPr bwMode="auto">
            <a:xfrm>
              <a:off x="3833" y="2697"/>
              <a:ext cx="1927" cy="13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500166" y="0"/>
            <a:ext cx="4572032" cy="928694"/>
          </a:xfrm>
        </p:spPr>
        <p:txBody>
          <a:bodyPr>
            <a:normAutofit/>
          </a:bodyPr>
          <a:lstStyle/>
          <a:p>
            <a:pPr algn="l"/>
            <a:r>
              <a:rPr lang="zh-TW" altLang="en-US" sz="32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追求理想，勇於挑戰</a:t>
            </a:r>
            <a:endParaRPr lang="zh-TW" altLang="en-US" sz="32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3" name="Rectangle 28"/>
          <p:cNvSpPr>
            <a:spLocks noChangeArrowheads="1"/>
          </p:cNvSpPr>
          <p:nvPr/>
        </p:nvSpPr>
        <p:spPr bwMode="auto">
          <a:xfrm>
            <a:off x="0" y="0"/>
            <a:ext cx="1500166" cy="6858000"/>
          </a:xfrm>
          <a:prstGeom prst="rect">
            <a:avLst/>
          </a:prstGeom>
          <a:solidFill>
            <a:srgbClr val="00B050">
              <a:alpha val="30196"/>
            </a:srgb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zh-TW" altLang="zh-TW" sz="800" dirty="0">
              <a:latin typeface="微軟正黑體" pitchFamily="34" charset="-120"/>
              <a:ea typeface="微軟正黑體" pitchFamily="34" charset="-120"/>
            </a:endParaRPr>
          </a:p>
        </p:txBody>
      </p:sp>
      <p:grpSp>
        <p:nvGrpSpPr>
          <p:cNvPr id="4" name="Group 34"/>
          <p:cNvGrpSpPr>
            <a:grpSpLocks/>
          </p:cNvGrpSpPr>
          <p:nvPr/>
        </p:nvGrpSpPr>
        <p:grpSpPr bwMode="auto">
          <a:xfrm>
            <a:off x="0" y="6357958"/>
            <a:ext cx="857256" cy="500042"/>
            <a:chOff x="3833" y="2697"/>
            <a:chExt cx="1927" cy="1368"/>
          </a:xfrm>
        </p:grpSpPr>
        <p:pic>
          <p:nvPicPr>
            <p:cNvPr id="5" name="Picture 24" descr="1899"/>
            <p:cNvPicPr>
              <a:picLocks noChangeAspect="1" noChangeArrowheads="1"/>
            </p:cNvPicPr>
            <p:nvPr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lum bright="16000" contrast="-18000"/>
            </a:blip>
            <a:srcRect/>
            <a:stretch>
              <a:fillRect/>
            </a:stretch>
          </p:blipFill>
          <p:spPr bwMode="auto">
            <a:xfrm rot="-9600000">
              <a:off x="4030" y="3138"/>
              <a:ext cx="786" cy="80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" name="Picture 36" descr="未命名 -2"/>
            <p:cNvPicPr>
              <a:picLocks noChangeAspect="1" noChangeArrowheads="1"/>
            </p:cNvPicPr>
            <p:nvPr/>
          </p:nvPicPr>
          <p:blipFill>
            <a:blip r:embed="rId5" cstate="print">
              <a:clrChange>
                <a:clrFrom>
                  <a:srgbClr val="000000"/>
                </a:clrFrom>
                <a:clrTo>
                  <a:srgbClr val="000000">
                    <a:alpha val="0"/>
                  </a:srgbClr>
                </a:clrTo>
              </a:clrChange>
              <a:lum bright="6000" contrast="-18000"/>
            </a:blip>
            <a:srcRect/>
            <a:stretch>
              <a:fillRect/>
            </a:stretch>
          </p:blipFill>
          <p:spPr bwMode="auto">
            <a:xfrm>
              <a:off x="3833" y="2697"/>
              <a:ext cx="1927" cy="13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8" name="Rectangle 31"/>
          <p:cNvSpPr>
            <a:spLocks noChangeArrowheads="1"/>
          </p:cNvSpPr>
          <p:nvPr/>
        </p:nvSpPr>
        <p:spPr bwMode="auto">
          <a:xfrm>
            <a:off x="571472" y="3000372"/>
            <a:ext cx="789835" cy="277887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none" anchor="ctr"/>
          <a:lstStyle/>
          <a:p>
            <a:endParaRPr lang="zh-TW" altLang="en-US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微軟正黑體" pitchFamily="34" charset="-120"/>
              <a:ea typeface="微軟正黑體" pitchFamily="34" charset="-120"/>
            </a:endParaRPr>
          </a:p>
        </p:txBody>
      </p:sp>
      <p:grpSp>
        <p:nvGrpSpPr>
          <p:cNvPr id="9" name="群組 8"/>
          <p:cNvGrpSpPr/>
          <p:nvPr/>
        </p:nvGrpSpPr>
        <p:grpSpPr>
          <a:xfrm>
            <a:off x="357158" y="0"/>
            <a:ext cx="1143008" cy="6535149"/>
            <a:chOff x="357158" y="0"/>
            <a:chExt cx="1143008" cy="6535149"/>
          </a:xfrm>
        </p:grpSpPr>
        <p:grpSp>
          <p:nvGrpSpPr>
            <p:cNvPr id="10" name="群組 55"/>
            <p:cNvGrpSpPr/>
            <p:nvPr/>
          </p:nvGrpSpPr>
          <p:grpSpPr>
            <a:xfrm>
              <a:off x="428596" y="571480"/>
              <a:ext cx="1008112" cy="288032"/>
              <a:chOff x="429166" y="933800"/>
              <a:chExt cx="1008112" cy="288032"/>
            </a:xfrm>
          </p:grpSpPr>
          <p:sp>
            <p:nvSpPr>
              <p:cNvPr id="49" name="Rectangle 31"/>
              <p:cNvSpPr>
                <a:spLocks noChangeArrowheads="1"/>
              </p:cNvSpPr>
              <p:nvPr/>
            </p:nvSpPr>
            <p:spPr bwMode="auto">
              <a:xfrm>
                <a:off x="573183" y="943945"/>
                <a:ext cx="789838" cy="277887"/>
              </a:xfrm>
              <a:prstGeom prst="rect">
                <a:avLst/>
              </a:prstGeom>
              <a:noFill/>
              <a:ln>
                <a:headEnd/>
                <a:tailEnd/>
              </a:ln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wrap="none" anchor="ctr"/>
              <a:lstStyle/>
              <a:p>
                <a:endParaRPr lang="zh-TW" altLang="en-US">
                  <a:ln>
                    <a:solidFill>
                      <a:srgbClr val="7030A0"/>
                    </a:solidFill>
                  </a:ln>
                  <a:latin typeface="微軟正黑體" pitchFamily="34" charset="-120"/>
                  <a:ea typeface="微軟正黑體" pitchFamily="34" charset="-120"/>
                </a:endParaRPr>
              </a:p>
            </p:txBody>
          </p:sp>
          <p:sp>
            <p:nvSpPr>
              <p:cNvPr id="50" name="文字方塊 100"/>
              <p:cNvSpPr txBox="1">
                <a:spLocks noChangeArrowheads="1"/>
              </p:cNvSpPr>
              <p:nvPr/>
            </p:nvSpPr>
            <p:spPr bwMode="auto">
              <a:xfrm>
                <a:off x="429166" y="933800"/>
                <a:ext cx="1008112" cy="27699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pPr algn="ctr"/>
                <a:r>
                  <a:rPr kumimoji="0" lang="zh-TW" altLang="en-US" sz="1200" dirty="0" smtClean="0">
                    <a:solidFill>
                      <a:srgbClr val="5F5F5F"/>
                    </a:solidFill>
                    <a:latin typeface="微軟正黑體" pitchFamily="34" charset="-120"/>
                    <a:ea typeface="微軟正黑體" pitchFamily="34" charset="-120"/>
                  </a:rPr>
                  <a:t>  </a:t>
                </a:r>
                <a:r>
                  <a:rPr kumimoji="0" lang="zh-TW" altLang="en-US" sz="1200" b="1" dirty="0" smtClean="0">
                    <a:latin typeface="微軟正黑體" pitchFamily="34" charset="-120"/>
                    <a:ea typeface="微軟正黑體" pitchFamily="34" charset="-120"/>
                  </a:rPr>
                  <a:t>研究目的</a:t>
                </a:r>
                <a:endParaRPr kumimoji="0" lang="zh-TW" altLang="en-US" sz="1200" b="1" dirty="0">
                  <a:latin typeface="微軟正黑體" pitchFamily="34" charset="-120"/>
                  <a:ea typeface="微軟正黑體" pitchFamily="34" charset="-120"/>
                </a:endParaRPr>
              </a:p>
            </p:txBody>
          </p:sp>
        </p:grpSp>
        <p:grpSp>
          <p:nvGrpSpPr>
            <p:cNvPr id="11" name="群組 54"/>
            <p:cNvGrpSpPr/>
            <p:nvPr/>
          </p:nvGrpSpPr>
          <p:grpSpPr>
            <a:xfrm>
              <a:off x="571472" y="0"/>
              <a:ext cx="800219" cy="1849499"/>
              <a:chOff x="573182" y="285728"/>
              <a:chExt cx="800219" cy="1849499"/>
            </a:xfrm>
          </p:grpSpPr>
          <p:sp>
            <p:nvSpPr>
              <p:cNvPr id="47" name="Rectangle 31"/>
              <p:cNvSpPr>
                <a:spLocks noChangeArrowheads="1"/>
              </p:cNvSpPr>
              <p:nvPr/>
            </p:nvSpPr>
            <p:spPr bwMode="auto">
              <a:xfrm>
                <a:off x="573182" y="1857340"/>
                <a:ext cx="789835" cy="277887"/>
              </a:xfrm>
              <a:prstGeom prst="rect">
                <a:avLst/>
              </a:prstGeom>
              <a:ln>
                <a:headEnd/>
                <a:tailEnd/>
              </a:ln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wrap="none" anchor="ctr"/>
              <a:lstStyle/>
              <a:p>
                <a:endParaRPr lang="zh-TW" altLang="en-US" b="1" dirty="0">
                  <a:ln w="18000">
                    <a:solidFill>
                      <a:schemeClr val="accent2">
                        <a:satMod val="140000"/>
                      </a:schemeClr>
                    </a:solidFill>
                    <a:prstDash val="solid"/>
                    <a:miter lim="800000"/>
                  </a:ln>
                  <a:noFill/>
                  <a:effectLst>
                    <a:outerShdw blurRad="25500" dist="23000" dir="7020000" algn="tl">
                      <a:srgbClr val="000000">
                        <a:alpha val="50000"/>
                      </a:srgbClr>
                    </a:outerShdw>
                  </a:effectLst>
                  <a:latin typeface="微軟正黑體" pitchFamily="34" charset="-120"/>
                  <a:ea typeface="微軟正黑體" pitchFamily="34" charset="-120"/>
                </a:endParaRPr>
              </a:p>
            </p:txBody>
          </p:sp>
          <p:sp>
            <p:nvSpPr>
              <p:cNvPr id="48" name="文字方塊 103"/>
              <p:cNvSpPr txBox="1">
                <a:spLocks noChangeArrowheads="1"/>
              </p:cNvSpPr>
              <p:nvPr/>
            </p:nvSpPr>
            <p:spPr bwMode="auto">
              <a:xfrm>
                <a:off x="573182" y="285728"/>
                <a:ext cx="800219" cy="42582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>
                  <a:lnSpc>
                    <a:spcPts val="3060"/>
                  </a:lnSpc>
                </a:pPr>
                <a:r>
                  <a:rPr lang="zh-TW" altLang="en-US" sz="1200" b="1" dirty="0" smtClean="0">
                    <a:latin typeface="微軟正黑體" pitchFamily="34" charset="-120"/>
                    <a:ea typeface="微軟正黑體" pitchFamily="34" charset="-120"/>
                  </a:rPr>
                  <a:t>研究動機</a:t>
                </a:r>
                <a:endParaRPr lang="en-US" altLang="zh-TW" sz="1200" b="1" dirty="0" smtClean="0">
                  <a:latin typeface="微軟正黑體" pitchFamily="34" charset="-120"/>
                  <a:ea typeface="微軟正黑體" pitchFamily="34" charset="-120"/>
                </a:endParaRPr>
              </a:p>
            </p:txBody>
          </p:sp>
        </p:grpSp>
        <p:sp>
          <p:nvSpPr>
            <p:cNvPr id="12" name="文字方塊 100"/>
            <p:cNvSpPr txBox="1">
              <a:spLocks noChangeArrowheads="1"/>
            </p:cNvSpPr>
            <p:nvPr/>
          </p:nvSpPr>
          <p:spPr bwMode="auto">
            <a:xfrm>
              <a:off x="428596" y="1071546"/>
              <a:ext cx="1008112" cy="2769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/>
              <a:r>
                <a:rPr kumimoji="0" lang="zh-TW" altLang="en-US" sz="1200" dirty="0" smtClean="0">
                  <a:solidFill>
                    <a:srgbClr val="5F5F5F"/>
                  </a:solidFill>
                  <a:latin typeface="微軟正黑體" pitchFamily="34" charset="-120"/>
                  <a:ea typeface="微軟正黑體" pitchFamily="34" charset="-120"/>
                </a:rPr>
                <a:t>  </a:t>
              </a:r>
              <a:r>
                <a:rPr kumimoji="0" lang="zh-TW" altLang="en-US" sz="1200" b="1" dirty="0" smtClean="0">
                  <a:latin typeface="微軟正黑體" pitchFamily="34" charset="-120"/>
                  <a:ea typeface="微軟正黑體" pitchFamily="34" charset="-120"/>
                </a:rPr>
                <a:t>研究方法</a:t>
              </a:r>
              <a:endParaRPr kumimoji="0" lang="zh-TW" altLang="en-US" sz="1200" b="1" dirty="0"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13" name="Rectangle 31"/>
            <p:cNvSpPr>
              <a:spLocks noChangeArrowheads="1"/>
            </p:cNvSpPr>
            <p:nvPr/>
          </p:nvSpPr>
          <p:spPr bwMode="auto">
            <a:xfrm>
              <a:off x="571472" y="1071546"/>
              <a:ext cx="789835" cy="277887"/>
            </a:xfrm>
            <a:prstGeom prst="rect">
              <a:avLst/>
            </a:prstGeom>
            <a:noFill/>
            <a:ln>
              <a:headEnd/>
              <a:tailEnd/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endParaRPr lang="zh-TW" altLang="en-US">
                <a:ln>
                  <a:solidFill>
                    <a:srgbClr val="7030A0"/>
                  </a:solidFill>
                </a:ln>
                <a:latin typeface="微軟正黑體" pitchFamily="34" charset="-120"/>
                <a:ea typeface="微軟正黑體" pitchFamily="34" charset="-120"/>
              </a:endParaRPr>
            </a:p>
          </p:txBody>
        </p:sp>
        <p:grpSp>
          <p:nvGrpSpPr>
            <p:cNvPr id="14" name="群組 58"/>
            <p:cNvGrpSpPr/>
            <p:nvPr/>
          </p:nvGrpSpPr>
          <p:grpSpPr>
            <a:xfrm>
              <a:off x="357158" y="2071678"/>
              <a:ext cx="1143008" cy="4463471"/>
              <a:chOff x="357158" y="1643050"/>
              <a:chExt cx="1143008" cy="4463471"/>
            </a:xfrm>
          </p:grpSpPr>
          <p:sp>
            <p:nvSpPr>
              <p:cNvPr id="17" name="文字方塊 103"/>
              <p:cNvSpPr txBox="1">
                <a:spLocks noChangeArrowheads="1"/>
              </p:cNvSpPr>
              <p:nvPr/>
            </p:nvSpPr>
            <p:spPr bwMode="auto">
              <a:xfrm>
                <a:off x="571472" y="3929066"/>
                <a:ext cx="800219" cy="33541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zh-TW" altLang="en-US" sz="1200" b="1" dirty="0" smtClean="0">
                    <a:latin typeface="微軟正黑體" pitchFamily="34" charset="-120"/>
                    <a:ea typeface="微軟正黑體" pitchFamily="34" charset="-120"/>
                  </a:rPr>
                  <a:t>研究建議</a:t>
                </a:r>
                <a:endParaRPr lang="en-US" altLang="zh-TW" sz="1200" b="1" dirty="0" smtClean="0">
                  <a:latin typeface="微軟正黑體" pitchFamily="34" charset="-120"/>
                  <a:ea typeface="微軟正黑體" pitchFamily="34" charset="-120"/>
                </a:endParaRPr>
              </a:p>
            </p:txBody>
          </p:sp>
          <p:grpSp>
            <p:nvGrpSpPr>
              <p:cNvPr id="18" name="群組 49"/>
              <p:cNvGrpSpPr/>
              <p:nvPr/>
            </p:nvGrpSpPr>
            <p:grpSpPr>
              <a:xfrm>
                <a:off x="571472" y="3429000"/>
                <a:ext cx="800219" cy="349895"/>
                <a:chOff x="573182" y="4678216"/>
                <a:chExt cx="800219" cy="349895"/>
              </a:xfrm>
            </p:grpSpPr>
            <p:sp>
              <p:nvSpPr>
                <p:cNvPr id="45" name="文字方塊 110"/>
                <p:cNvSpPr txBox="1">
                  <a:spLocks noChangeArrowheads="1"/>
                </p:cNvSpPr>
                <p:nvPr/>
              </p:nvSpPr>
              <p:spPr bwMode="auto">
                <a:xfrm>
                  <a:off x="573182" y="4678216"/>
                  <a:ext cx="800219" cy="33541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pPr>
                    <a:lnSpc>
                      <a:spcPct val="150000"/>
                    </a:lnSpc>
                  </a:pPr>
                  <a:r>
                    <a:rPr lang="zh-TW" altLang="en-US" sz="1200" b="1" dirty="0" smtClean="0">
                      <a:latin typeface="微軟正黑體" pitchFamily="34" charset="-120"/>
                      <a:ea typeface="微軟正黑體" pitchFamily="34" charset="-120"/>
                    </a:rPr>
                    <a:t>研究心得</a:t>
                  </a:r>
                  <a:endParaRPr lang="en-US" altLang="zh-TW" sz="1200" b="1" dirty="0" smtClean="0">
                    <a:latin typeface="微軟正黑體" pitchFamily="34" charset="-120"/>
                    <a:ea typeface="微軟正黑體" pitchFamily="34" charset="-120"/>
                  </a:endParaRPr>
                </a:p>
              </p:txBody>
            </p:sp>
            <p:sp>
              <p:nvSpPr>
                <p:cNvPr id="46" name="Rectangle 31"/>
                <p:cNvSpPr>
                  <a:spLocks noChangeArrowheads="1"/>
                </p:cNvSpPr>
                <p:nvPr/>
              </p:nvSpPr>
              <p:spPr bwMode="auto">
                <a:xfrm>
                  <a:off x="573182" y="4750224"/>
                  <a:ext cx="789835" cy="277887"/>
                </a:xfrm>
                <a:prstGeom prst="rect">
                  <a:avLst/>
                </a:prstGeom>
                <a:noFill/>
                <a:ln>
                  <a:headEnd/>
                  <a:tailEnd/>
                </a:ln>
              </p:spPr>
              <p:style>
                <a:lnRef idx="2">
                  <a:schemeClr val="accent5"/>
                </a:lnRef>
                <a:fillRef idx="1">
                  <a:schemeClr val="lt1"/>
                </a:fillRef>
                <a:effectRef idx="0">
                  <a:schemeClr val="accent5"/>
                </a:effectRef>
                <a:fontRef idx="minor">
                  <a:schemeClr val="dk1"/>
                </a:fontRef>
              </p:style>
              <p:txBody>
                <a:bodyPr wrap="none" anchor="ctr"/>
                <a:lstStyle/>
                <a:p>
                  <a:endParaRPr lang="zh-TW" altLang="en-US">
                    <a:ln>
                      <a:solidFill>
                        <a:srgbClr val="7030A0"/>
                      </a:solidFill>
                    </a:ln>
                    <a:latin typeface="微軟正黑體" pitchFamily="34" charset="-120"/>
                    <a:ea typeface="微軟正黑體" pitchFamily="34" charset="-120"/>
                  </a:endParaRPr>
                </a:p>
              </p:txBody>
            </p:sp>
          </p:grpSp>
          <p:grpSp>
            <p:nvGrpSpPr>
              <p:cNvPr id="19" name="群組 47"/>
              <p:cNvGrpSpPr/>
              <p:nvPr/>
            </p:nvGrpSpPr>
            <p:grpSpPr>
              <a:xfrm>
                <a:off x="500034" y="5786454"/>
                <a:ext cx="954107" cy="320067"/>
                <a:chOff x="500034" y="5572140"/>
                <a:chExt cx="954107" cy="320067"/>
              </a:xfrm>
            </p:grpSpPr>
            <p:sp>
              <p:nvSpPr>
                <p:cNvPr id="43" name="Rectangle 31"/>
                <p:cNvSpPr>
                  <a:spLocks noChangeArrowheads="1"/>
                </p:cNvSpPr>
                <p:nvPr/>
              </p:nvSpPr>
              <p:spPr bwMode="auto">
                <a:xfrm>
                  <a:off x="573182" y="5614320"/>
                  <a:ext cx="789835" cy="277887"/>
                </a:xfrm>
                <a:prstGeom prst="rect">
                  <a:avLst/>
                </a:prstGeom>
                <a:noFill/>
                <a:ln>
                  <a:headEnd/>
                  <a:tailEnd/>
                </a:ln>
              </p:spPr>
              <p:style>
                <a:lnRef idx="2">
                  <a:schemeClr val="accent5"/>
                </a:lnRef>
                <a:fillRef idx="1">
                  <a:schemeClr val="lt1"/>
                </a:fillRef>
                <a:effectRef idx="0">
                  <a:schemeClr val="accent5"/>
                </a:effectRef>
                <a:fontRef idx="minor">
                  <a:schemeClr val="dk1"/>
                </a:fontRef>
              </p:style>
              <p:txBody>
                <a:bodyPr wrap="none" anchor="ctr"/>
                <a:lstStyle/>
                <a:p>
                  <a:endParaRPr lang="zh-TW" altLang="en-US">
                    <a:ln>
                      <a:solidFill>
                        <a:srgbClr val="7030A0"/>
                      </a:solidFill>
                    </a:ln>
                    <a:latin typeface="微軟正黑體" pitchFamily="34" charset="-120"/>
                    <a:ea typeface="微軟正黑體" pitchFamily="34" charset="-120"/>
                  </a:endParaRPr>
                </a:p>
              </p:txBody>
            </p:sp>
            <p:sp>
              <p:nvSpPr>
                <p:cNvPr id="44" name="文字方塊 103"/>
                <p:cNvSpPr txBox="1">
                  <a:spLocks noChangeArrowheads="1"/>
                </p:cNvSpPr>
                <p:nvPr/>
              </p:nvSpPr>
              <p:spPr bwMode="auto">
                <a:xfrm>
                  <a:off x="500034" y="5572140"/>
                  <a:ext cx="954107" cy="294889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pPr>
                    <a:lnSpc>
                      <a:spcPct val="150000"/>
                    </a:lnSpc>
                  </a:pPr>
                  <a:r>
                    <a:rPr lang="zh-TW" altLang="en-US" sz="1000" b="1" dirty="0" smtClean="0">
                      <a:latin typeface="微軟正黑體" pitchFamily="34" charset="-120"/>
                      <a:ea typeface="微軟正黑體" pitchFamily="34" charset="-120"/>
                    </a:rPr>
                    <a:t>組員活動蹤影</a:t>
                  </a:r>
                  <a:endParaRPr lang="en-US" altLang="zh-TW" sz="1000" b="1" dirty="0" smtClean="0">
                    <a:latin typeface="微軟正黑體" pitchFamily="34" charset="-120"/>
                    <a:ea typeface="微軟正黑體" pitchFamily="34" charset="-120"/>
                  </a:endParaRPr>
                </a:p>
              </p:txBody>
            </p:sp>
          </p:grpSp>
          <p:grpSp>
            <p:nvGrpSpPr>
              <p:cNvPr id="20" name="群組 48"/>
              <p:cNvGrpSpPr/>
              <p:nvPr/>
            </p:nvGrpSpPr>
            <p:grpSpPr>
              <a:xfrm>
                <a:off x="571472" y="5357826"/>
                <a:ext cx="800219" cy="349895"/>
                <a:chOff x="573182" y="5110264"/>
                <a:chExt cx="800219" cy="349895"/>
              </a:xfrm>
            </p:grpSpPr>
            <p:sp>
              <p:nvSpPr>
                <p:cNvPr id="41" name="Rectangle 31"/>
                <p:cNvSpPr>
                  <a:spLocks noChangeArrowheads="1"/>
                </p:cNvSpPr>
                <p:nvPr/>
              </p:nvSpPr>
              <p:spPr bwMode="auto">
                <a:xfrm>
                  <a:off x="573182" y="5182272"/>
                  <a:ext cx="789835" cy="277887"/>
                </a:xfrm>
                <a:prstGeom prst="rect">
                  <a:avLst/>
                </a:prstGeom>
                <a:noFill/>
                <a:ln>
                  <a:headEnd/>
                  <a:tailEnd/>
                </a:ln>
              </p:spPr>
              <p:style>
                <a:lnRef idx="2">
                  <a:schemeClr val="accent5"/>
                </a:lnRef>
                <a:fillRef idx="1">
                  <a:schemeClr val="lt1"/>
                </a:fillRef>
                <a:effectRef idx="0">
                  <a:schemeClr val="accent5"/>
                </a:effectRef>
                <a:fontRef idx="minor">
                  <a:schemeClr val="dk1"/>
                </a:fontRef>
              </p:style>
              <p:txBody>
                <a:bodyPr wrap="none" anchor="ctr"/>
                <a:lstStyle/>
                <a:p>
                  <a:endParaRPr lang="zh-TW" altLang="en-US">
                    <a:ln>
                      <a:solidFill>
                        <a:srgbClr val="7030A0"/>
                      </a:solidFill>
                    </a:ln>
                    <a:latin typeface="微軟正黑體" pitchFamily="34" charset="-120"/>
                    <a:ea typeface="微軟正黑體" pitchFamily="34" charset="-120"/>
                  </a:endParaRPr>
                </a:p>
              </p:txBody>
            </p:sp>
            <p:sp>
              <p:nvSpPr>
                <p:cNvPr id="42" name="文字方塊 103"/>
                <p:cNvSpPr txBox="1">
                  <a:spLocks noChangeArrowheads="1"/>
                </p:cNvSpPr>
                <p:nvPr/>
              </p:nvSpPr>
              <p:spPr bwMode="auto">
                <a:xfrm>
                  <a:off x="573182" y="5110264"/>
                  <a:ext cx="800219" cy="33541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pPr>
                    <a:lnSpc>
                      <a:spcPct val="150000"/>
                    </a:lnSpc>
                  </a:pPr>
                  <a:r>
                    <a:rPr lang="zh-TW" altLang="en-US" sz="1200" b="1" dirty="0" smtClean="0">
                      <a:latin typeface="微軟正黑體" pitchFamily="34" charset="-120"/>
                      <a:ea typeface="微軟正黑體" pitchFamily="34" charset="-120"/>
                    </a:rPr>
                    <a:t>分工細節</a:t>
                  </a:r>
                  <a:endParaRPr lang="en-US" altLang="zh-TW" sz="1200" b="1" dirty="0" smtClean="0">
                    <a:latin typeface="微軟正黑體" pitchFamily="34" charset="-120"/>
                    <a:ea typeface="微軟正黑體" pitchFamily="34" charset="-120"/>
                  </a:endParaRPr>
                </a:p>
              </p:txBody>
            </p:sp>
          </p:grpSp>
          <p:grpSp>
            <p:nvGrpSpPr>
              <p:cNvPr id="21" name="群組 53"/>
              <p:cNvGrpSpPr/>
              <p:nvPr/>
            </p:nvGrpSpPr>
            <p:grpSpPr>
              <a:xfrm>
                <a:off x="357158" y="1643050"/>
                <a:ext cx="1096983" cy="1679453"/>
                <a:chOff x="357159" y="1509294"/>
                <a:chExt cx="1096983" cy="1679453"/>
              </a:xfrm>
            </p:grpSpPr>
            <p:sp>
              <p:nvSpPr>
                <p:cNvPr id="28" name="Rectangle 31"/>
                <p:cNvSpPr>
                  <a:spLocks noChangeArrowheads="1"/>
                </p:cNvSpPr>
                <p:nvPr/>
              </p:nvSpPr>
              <p:spPr bwMode="auto">
                <a:xfrm>
                  <a:off x="571473" y="1509294"/>
                  <a:ext cx="789835" cy="277887"/>
                </a:xfrm>
                <a:prstGeom prst="rect">
                  <a:avLst/>
                </a:prstGeom>
                <a:noFill/>
                <a:ln>
                  <a:headEnd/>
                  <a:tailEnd/>
                </a:ln>
              </p:spPr>
              <p:style>
                <a:lnRef idx="2">
                  <a:schemeClr val="accent5"/>
                </a:lnRef>
                <a:fillRef idx="1">
                  <a:schemeClr val="lt1"/>
                </a:fillRef>
                <a:effectRef idx="0">
                  <a:schemeClr val="accent5"/>
                </a:effectRef>
                <a:fontRef idx="minor">
                  <a:schemeClr val="dk1"/>
                </a:fontRef>
              </p:style>
              <p:txBody>
                <a:bodyPr wrap="none" anchor="ctr"/>
                <a:lstStyle/>
                <a:p>
                  <a:endParaRPr lang="zh-TW" altLang="en-US">
                    <a:ln>
                      <a:solidFill>
                        <a:srgbClr val="7030A0"/>
                      </a:solidFill>
                    </a:ln>
                    <a:latin typeface="微軟正黑體" pitchFamily="34" charset="-120"/>
                    <a:ea typeface="微軟正黑體" pitchFamily="34" charset="-120"/>
                  </a:endParaRPr>
                </a:p>
              </p:txBody>
            </p:sp>
            <p:sp>
              <p:nvSpPr>
                <p:cNvPr id="29" name="文字方塊 113"/>
                <p:cNvSpPr txBox="1">
                  <a:spLocks noChangeArrowheads="1"/>
                </p:cNvSpPr>
                <p:nvPr/>
              </p:nvSpPr>
              <p:spPr bwMode="auto">
                <a:xfrm>
                  <a:off x="571473" y="2437988"/>
                  <a:ext cx="800219" cy="276999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pPr>
                    <a:buNone/>
                  </a:pPr>
                  <a:r>
                    <a:rPr lang="zh-TW" altLang="en-US" sz="1200" b="1" dirty="0" smtClean="0">
                      <a:latin typeface="微軟正黑體" pitchFamily="34" charset="-120"/>
                      <a:ea typeface="微軟正黑體" pitchFamily="34" charset="-120"/>
                    </a:rPr>
                    <a:t>整合協調</a:t>
                  </a:r>
                  <a:endParaRPr lang="zh-TW" altLang="zh-TW" sz="1200" b="1" dirty="0" smtClean="0">
                    <a:latin typeface="微軟正黑體" pitchFamily="34" charset="-120"/>
                    <a:ea typeface="微軟正黑體" pitchFamily="34" charset="-120"/>
                  </a:endParaRPr>
                </a:p>
              </p:txBody>
            </p:sp>
            <p:sp>
              <p:nvSpPr>
                <p:cNvPr id="30" name="文字方塊 116"/>
                <p:cNvSpPr txBox="1">
                  <a:spLocks noChangeArrowheads="1"/>
                </p:cNvSpPr>
                <p:nvPr/>
              </p:nvSpPr>
              <p:spPr bwMode="auto">
                <a:xfrm>
                  <a:off x="500035" y="2009360"/>
                  <a:ext cx="954107" cy="276999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zh-TW" altLang="zh-TW" sz="1200" b="1" dirty="0" smtClean="0">
                      <a:latin typeface="微軟正黑體" pitchFamily="34" charset="-120"/>
                      <a:ea typeface="微軟正黑體" pitchFamily="34" charset="-120"/>
                    </a:rPr>
                    <a:t>功能與設計</a:t>
                  </a:r>
                  <a:endParaRPr kumimoji="0" lang="zh-TW" altLang="en-US" sz="1200" b="1" dirty="0">
                    <a:solidFill>
                      <a:srgbClr val="5F5F5F"/>
                    </a:solidFill>
                    <a:latin typeface="微軟正黑體" pitchFamily="34" charset="-120"/>
                    <a:ea typeface="微軟正黑體" pitchFamily="34" charset="-120"/>
                  </a:endParaRPr>
                </a:p>
              </p:txBody>
            </p:sp>
            <p:grpSp>
              <p:nvGrpSpPr>
                <p:cNvPr id="31" name="群組 64"/>
                <p:cNvGrpSpPr/>
                <p:nvPr/>
              </p:nvGrpSpPr>
              <p:grpSpPr>
                <a:xfrm>
                  <a:off x="357159" y="1676579"/>
                  <a:ext cx="216024" cy="1512168"/>
                  <a:chOff x="2339752" y="1988840"/>
                  <a:chExt cx="648073" cy="1512168"/>
                </a:xfrm>
              </p:grpSpPr>
              <p:cxnSp>
                <p:nvCxnSpPr>
                  <p:cNvPr id="36" name="直線接點 36"/>
                  <p:cNvCxnSpPr/>
                  <p:nvPr/>
                </p:nvCxnSpPr>
                <p:spPr>
                  <a:xfrm flipH="1">
                    <a:off x="2339752" y="1988840"/>
                    <a:ext cx="648072" cy="0"/>
                  </a:xfrm>
                  <a:prstGeom prst="line">
                    <a:avLst/>
                  </a:prstGeom>
                  <a:ln w="38100">
                    <a:solidFill>
                      <a:schemeClr val="accent1">
                        <a:lumMod val="75000"/>
                      </a:schemeClr>
                    </a:solidFill>
                    <a:prstDash val="solid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7" name="直線接點 36"/>
                  <p:cNvCxnSpPr/>
                  <p:nvPr/>
                </p:nvCxnSpPr>
                <p:spPr>
                  <a:xfrm>
                    <a:off x="2339752" y="1988840"/>
                    <a:ext cx="0" cy="1512168"/>
                  </a:xfrm>
                  <a:prstGeom prst="line">
                    <a:avLst/>
                  </a:prstGeom>
                  <a:ln w="38100">
                    <a:solidFill>
                      <a:schemeClr val="accent1">
                        <a:lumMod val="75000"/>
                      </a:schemeClr>
                    </a:solidFill>
                    <a:prstDash val="solid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8" name="直線接點 37"/>
                  <p:cNvCxnSpPr/>
                  <p:nvPr/>
                </p:nvCxnSpPr>
                <p:spPr>
                  <a:xfrm>
                    <a:off x="2339753" y="2492897"/>
                    <a:ext cx="648072" cy="0"/>
                  </a:xfrm>
                  <a:prstGeom prst="line">
                    <a:avLst/>
                  </a:prstGeom>
                  <a:ln w="38100">
                    <a:solidFill>
                      <a:schemeClr val="accent1">
                        <a:lumMod val="75000"/>
                      </a:schemeClr>
                    </a:solidFill>
                    <a:prstDash val="solid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9" name="直線接點 38"/>
                  <p:cNvCxnSpPr/>
                  <p:nvPr/>
                </p:nvCxnSpPr>
                <p:spPr>
                  <a:xfrm>
                    <a:off x="2339752" y="2996952"/>
                    <a:ext cx="648072" cy="0"/>
                  </a:xfrm>
                  <a:prstGeom prst="line">
                    <a:avLst/>
                  </a:prstGeom>
                  <a:ln w="38100">
                    <a:solidFill>
                      <a:schemeClr val="accent1">
                        <a:lumMod val="75000"/>
                      </a:schemeClr>
                    </a:solidFill>
                    <a:prstDash val="solid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40" name="直線接點 39"/>
                  <p:cNvCxnSpPr/>
                  <p:nvPr/>
                </p:nvCxnSpPr>
                <p:spPr>
                  <a:xfrm>
                    <a:off x="2339752" y="3501008"/>
                    <a:ext cx="617213" cy="0"/>
                  </a:xfrm>
                  <a:prstGeom prst="line">
                    <a:avLst/>
                  </a:prstGeom>
                  <a:ln w="38100">
                    <a:solidFill>
                      <a:schemeClr val="accent1">
                        <a:lumMod val="75000"/>
                      </a:schemeClr>
                    </a:solidFill>
                    <a:prstDash val="solid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sp>
              <p:nvSpPr>
                <p:cNvPr id="32" name="Rectangle 31"/>
                <p:cNvSpPr>
                  <a:spLocks noChangeArrowheads="1"/>
                </p:cNvSpPr>
                <p:nvPr/>
              </p:nvSpPr>
              <p:spPr bwMode="auto">
                <a:xfrm>
                  <a:off x="571473" y="2009360"/>
                  <a:ext cx="789835" cy="277887"/>
                </a:xfrm>
                <a:prstGeom prst="rect">
                  <a:avLst/>
                </a:prstGeom>
                <a:noFill/>
                <a:ln>
                  <a:headEnd/>
                  <a:tailEnd/>
                </a:ln>
              </p:spPr>
              <p:style>
                <a:lnRef idx="2">
                  <a:schemeClr val="accent5"/>
                </a:lnRef>
                <a:fillRef idx="1">
                  <a:schemeClr val="lt1"/>
                </a:fillRef>
                <a:effectRef idx="0">
                  <a:schemeClr val="accent5"/>
                </a:effectRef>
                <a:fontRef idx="minor">
                  <a:schemeClr val="dk1"/>
                </a:fontRef>
              </p:style>
              <p:txBody>
                <a:bodyPr wrap="none" anchor="ctr"/>
                <a:lstStyle/>
                <a:p>
                  <a:endParaRPr lang="zh-TW" altLang="en-US">
                    <a:ln>
                      <a:solidFill>
                        <a:srgbClr val="7030A0"/>
                      </a:solidFill>
                    </a:ln>
                    <a:latin typeface="微軟正黑體" pitchFamily="34" charset="-120"/>
                    <a:ea typeface="微軟正黑體" pitchFamily="34" charset="-120"/>
                  </a:endParaRPr>
                </a:p>
              </p:txBody>
            </p:sp>
            <p:sp>
              <p:nvSpPr>
                <p:cNvPr id="33" name="Rectangle 31"/>
                <p:cNvSpPr>
                  <a:spLocks noChangeArrowheads="1"/>
                </p:cNvSpPr>
                <p:nvPr/>
              </p:nvSpPr>
              <p:spPr bwMode="auto">
                <a:xfrm>
                  <a:off x="573182" y="2878016"/>
                  <a:ext cx="789835" cy="277887"/>
                </a:xfrm>
                <a:prstGeom prst="rect">
                  <a:avLst/>
                </a:prstGeom>
                <a:noFill/>
                <a:ln>
                  <a:headEnd/>
                  <a:tailEnd/>
                </a:ln>
              </p:spPr>
              <p:style>
                <a:lnRef idx="2">
                  <a:schemeClr val="accent5"/>
                </a:lnRef>
                <a:fillRef idx="1">
                  <a:schemeClr val="lt1"/>
                </a:fillRef>
                <a:effectRef idx="0">
                  <a:schemeClr val="accent5"/>
                </a:effectRef>
                <a:fontRef idx="minor">
                  <a:schemeClr val="dk1"/>
                </a:fontRef>
              </p:style>
              <p:txBody>
                <a:bodyPr wrap="none" anchor="ctr"/>
                <a:lstStyle/>
                <a:p>
                  <a:endParaRPr lang="zh-TW" altLang="en-US">
                    <a:ln>
                      <a:solidFill>
                        <a:srgbClr val="7030A0"/>
                      </a:solidFill>
                    </a:ln>
                    <a:latin typeface="微軟正黑體" pitchFamily="34" charset="-120"/>
                    <a:ea typeface="微軟正黑體" pitchFamily="34" charset="-120"/>
                  </a:endParaRPr>
                </a:p>
              </p:txBody>
            </p:sp>
            <p:sp>
              <p:nvSpPr>
                <p:cNvPr id="34" name="文字方塊 103"/>
                <p:cNvSpPr txBox="1">
                  <a:spLocks noChangeArrowheads="1"/>
                </p:cNvSpPr>
                <p:nvPr/>
              </p:nvSpPr>
              <p:spPr bwMode="auto">
                <a:xfrm>
                  <a:off x="573182" y="2878016"/>
                  <a:ext cx="800219" cy="276999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pPr>
                    <a:buNone/>
                  </a:pPr>
                  <a:r>
                    <a:rPr lang="zh-TW" altLang="en-US" sz="1200" b="1" dirty="0" smtClean="0">
                      <a:latin typeface="微軟正黑體" pitchFamily="34" charset="-120"/>
                      <a:ea typeface="微軟正黑體" pitchFamily="34" charset="-120"/>
                    </a:rPr>
                    <a:t>永續發展</a:t>
                  </a:r>
                  <a:endParaRPr lang="en-US" altLang="zh-TW" sz="1200" b="1" dirty="0" smtClean="0">
                    <a:latin typeface="微軟正黑體" pitchFamily="34" charset="-120"/>
                    <a:ea typeface="微軟正黑體" pitchFamily="34" charset="-120"/>
                  </a:endParaRPr>
                </a:p>
              </p:txBody>
            </p:sp>
            <p:sp>
              <p:nvSpPr>
                <p:cNvPr id="35" name="文字方塊 119"/>
                <p:cNvSpPr txBox="1">
                  <a:spLocks noChangeArrowheads="1"/>
                </p:cNvSpPr>
                <p:nvPr/>
              </p:nvSpPr>
              <p:spPr bwMode="auto">
                <a:xfrm>
                  <a:off x="571473" y="1509294"/>
                  <a:ext cx="800219" cy="276999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r>
                    <a:rPr kumimoji="0" lang="zh-TW" altLang="en-US" sz="1200" b="1" dirty="0" smtClean="0">
                      <a:latin typeface="微軟正黑體" pitchFamily="34" charset="-120"/>
                      <a:ea typeface="微軟正黑體" pitchFamily="34" charset="-120"/>
                    </a:rPr>
                    <a:t>計畫緣起</a:t>
                  </a:r>
                  <a:endParaRPr kumimoji="0" lang="zh-TW" altLang="en-US" sz="1200" b="1" dirty="0">
                    <a:latin typeface="微軟正黑體" pitchFamily="34" charset="-120"/>
                    <a:ea typeface="微軟正黑體" pitchFamily="34" charset="-120"/>
                  </a:endParaRPr>
                </a:p>
              </p:txBody>
            </p:sp>
          </p:grpSp>
          <p:grpSp>
            <p:nvGrpSpPr>
              <p:cNvPr id="22" name="群組 52"/>
              <p:cNvGrpSpPr/>
              <p:nvPr/>
            </p:nvGrpSpPr>
            <p:grpSpPr>
              <a:xfrm>
                <a:off x="357158" y="4000504"/>
                <a:ext cx="1143008" cy="1214561"/>
                <a:chOff x="357158" y="3381502"/>
                <a:chExt cx="1143008" cy="1214561"/>
              </a:xfrm>
            </p:grpSpPr>
            <p:sp>
              <p:nvSpPr>
                <p:cNvPr id="23" name="Rectangle 31"/>
                <p:cNvSpPr>
                  <a:spLocks noChangeArrowheads="1"/>
                </p:cNvSpPr>
                <p:nvPr/>
              </p:nvSpPr>
              <p:spPr bwMode="auto">
                <a:xfrm>
                  <a:off x="571472" y="3381502"/>
                  <a:ext cx="789835" cy="277887"/>
                </a:xfrm>
                <a:prstGeom prst="rect">
                  <a:avLst/>
                </a:prstGeom>
                <a:noFill/>
                <a:ln>
                  <a:headEnd/>
                  <a:tailEnd/>
                </a:ln>
              </p:spPr>
              <p:style>
                <a:lnRef idx="2">
                  <a:schemeClr val="accent5"/>
                </a:lnRef>
                <a:fillRef idx="1">
                  <a:schemeClr val="lt1"/>
                </a:fillRef>
                <a:effectRef idx="0">
                  <a:schemeClr val="accent5"/>
                </a:effectRef>
                <a:fontRef idx="minor">
                  <a:schemeClr val="dk1"/>
                </a:fontRef>
              </p:style>
              <p:txBody>
                <a:bodyPr wrap="none" anchor="ctr"/>
                <a:lstStyle/>
                <a:p>
                  <a:endParaRPr lang="zh-TW" altLang="en-US">
                    <a:ln>
                      <a:solidFill>
                        <a:srgbClr val="7030A0"/>
                      </a:solidFill>
                    </a:ln>
                    <a:latin typeface="微軟正黑體" pitchFamily="34" charset="-120"/>
                    <a:ea typeface="微軟正黑體" pitchFamily="34" charset="-120"/>
                  </a:endParaRPr>
                </a:p>
              </p:txBody>
            </p:sp>
            <p:sp>
              <p:nvSpPr>
                <p:cNvPr id="24" name="Rectangle 31"/>
                <p:cNvSpPr>
                  <a:spLocks noChangeArrowheads="1"/>
                </p:cNvSpPr>
                <p:nvPr/>
              </p:nvSpPr>
              <p:spPr bwMode="auto">
                <a:xfrm>
                  <a:off x="573182" y="3814120"/>
                  <a:ext cx="789835" cy="277887"/>
                </a:xfrm>
                <a:prstGeom prst="rect">
                  <a:avLst/>
                </a:prstGeom>
                <a:noFill/>
                <a:ln>
                  <a:headEnd/>
                  <a:tailEnd/>
                </a:ln>
              </p:spPr>
              <p:style>
                <a:lnRef idx="2">
                  <a:schemeClr val="accent5"/>
                </a:lnRef>
                <a:fillRef idx="1">
                  <a:schemeClr val="lt1"/>
                </a:fillRef>
                <a:effectRef idx="0">
                  <a:schemeClr val="accent5"/>
                </a:effectRef>
                <a:fontRef idx="minor">
                  <a:schemeClr val="dk1"/>
                </a:fontRef>
              </p:style>
              <p:txBody>
                <a:bodyPr wrap="none" anchor="ctr"/>
                <a:lstStyle/>
                <a:p>
                  <a:endParaRPr lang="zh-TW" altLang="en-US">
                    <a:ln>
                      <a:solidFill>
                        <a:srgbClr val="7030A0"/>
                      </a:solidFill>
                    </a:ln>
                    <a:latin typeface="微軟正黑體" pitchFamily="34" charset="-120"/>
                    <a:ea typeface="微軟正黑體" pitchFamily="34" charset="-120"/>
                  </a:endParaRPr>
                </a:p>
              </p:txBody>
            </p:sp>
            <p:sp>
              <p:nvSpPr>
                <p:cNvPr id="25" name="Rectangle 31"/>
                <p:cNvSpPr>
                  <a:spLocks noChangeArrowheads="1"/>
                </p:cNvSpPr>
                <p:nvPr/>
              </p:nvSpPr>
              <p:spPr bwMode="auto">
                <a:xfrm>
                  <a:off x="573182" y="4318176"/>
                  <a:ext cx="789835" cy="277887"/>
                </a:xfrm>
                <a:prstGeom prst="rect">
                  <a:avLst/>
                </a:prstGeom>
                <a:noFill/>
                <a:ln>
                  <a:headEnd/>
                  <a:tailEnd/>
                </a:ln>
              </p:spPr>
              <p:style>
                <a:lnRef idx="2">
                  <a:schemeClr val="accent5"/>
                </a:lnRef>
                <a:fillRef idx="1">
                  <a:schemeClr val="lt1"/>
                </a:fillRef>
                <a:effectRef idx="0">
                  <a:schemeClr val="accent5"/>
                </a:effectRef>
                <a:fontRef idx="minor">
                  <a:schemeClr val="dk1"/>
                </a:fontRef>
              </p:style>
              <p:txBody>
                <a:bodyPr wrap="none" anchor="ctr"/>
                <a:lstStyle/>
                <a:p>
                  <a:endParaRPr lang="zh-TW" altLang="en-US">
                    <a:ln>
                      <a:solidFill>
                        <a:srgbClr val="7030A0"/>
                      </a:solidFill>
                    </a:ln>
                    <a:latin typeface="微軟正黑體" pitchFamily="34" charset="-120"/>
                    <a:ea typeface="微軟正黑體" pitchFamily="34" charset="-120"/>
                  </a:endParaRPr>
                </a:p>
              </p:txBody>
            </p:sp>
            <p:sp>
              <p:nvSpPr>
                <p:cNvPr id="26" name="文字方塊 100"/>
                <p:cNvSpPr txBox="1">
                  <a:spLocks noChangeArrowheads="1"/>
                </p:cNvSpPr>
                <p:nvPr/>
              </p:nvSpPr>
              <p:spPr bwMode="auto">
                <a:xfrm>
                  <a:off x="357158" y="3786190"/>
                  <a:ext cx="1143008" cy="276999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square">
                  <a:spAutoFit/>
                </a:bodyPr>
                <a:lstStyle/>
                <a:p>
                  <a:pPr algn="ctr"/>
                  <a:r>
                    <a:rPr kumimoji="0" lang="zh-TW" altLang="en-US" sz="1200" dirty="0" smtClean="0">
                      <a:solidFill>
                        <a:srgbClr val="5F5F5F"/>
                      </a:solidFill>
                      <a:latin typeface="微軟正黑體" pitchFamily="34" charset="-120"/>
                      <a:ea typeface="微軟正黑體" pitchFamily="34" charset="-120"/>
                    </a:rPr>
                    <a:t>  </a:t>
                  </a:r>
                  <a:r>
                    <a:rPr kumimoji="0" lang="zh-TW" altLang="en-US" sz="1040" b="1" dirty="0" smtClean="0">
                      <a:latin typeface="微軟正黑體" pitchFamily="34" charset="-120"/>
                      <a:ea typeface="微軟正黑體" pitchFamily="34" charset="-120"/>
                    </a:rPr>
                    <a:t>社區總體營造</a:t>
                  </a:r>
                  <a:endParaRPr kumimoji="0" lang="zh-TW" altLang="en-US" sz="1040" b="1" dirty="0">
                    <a:latin typeface="微軟正黑體" pitchFamily="34" charset="-120"/>
                    <a:ea typeface="微軟正黑體" pitchFamily="34" charset="-120"/>
                  </a:endParaRPr>
                </a:p>
              </p:txBody>
            </p:sp>
            <p:sp>
              <p:nvSpPr>
                <p:cNvPr id="27" name="文字方塊 100"/>
                <p:cNvSpPr txBox="1">
                  <a:spLocks noChangeArrowheads="1"/>
                </p:cNvSpPr>
                <p:nvPr/>
              </p:nvSpPr>
              <p:spPr bwMode="auto">
                <a:xfrm>
                  <a:off x="428596" y="4310196"/>
                  <a:ext cx="1008112" cy="27699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square">
                  <a:spAutoFit/>
                </a:bodyPr>
                <a:lstStyle/>
                <a:p>
                  <a:pPr algn="ctr"/>
                  <a:r>
                    <a:rPr kumimoji="0" lang="zh-TW" altLang="en-US" sz="1200" dirty="0" smtClean="0">
                      <a:solidFill>
                        <a:srgbClr val="5F5F5F"/>
                      </a:solidFill>
                      <a:latin typeface="微軟正黑體" pitchFamily="34" charset="-120"/>
                      <a:ea typeface="微軟正黑體" pitchFamily="34" charset="-120"/>
                    </a:rPr>
                    <a:t>  </a:t>
                  </a:r>
                  <a:r>
                    <a:rPr kumimoji="0" lang="zh-TW" altLang="en-US" sz="1200" b="1" dirty="0" smtClean="0">
                      <a:latin typeface="微軟正黑體" pitchFamily="34" charset="-120"/>
                      <a:ea typeface="微軟正黑體" pitchFamily="34" charset="-120"/>
                    </a:rPr>
                    <a:t>觀光推展</a:t>
                  </a:r>
                  <a:endParaRPr kumimoji="0" lang="zh-TW" altLang="en-US" sz="1200" b="1" dirty="0">
                    <a:latin typeface="微軟正黑體" pitchFamily="34" charset="-120"/>
                    <a:ea typeface="微軟正黑體" pitchFamily="34" charset="-120"/>
                  </a:endParaRPr>
                </a:p>
              </p:txBody>
            </p:sp>
          </p:grpSp>
        </p:grpSp>
        <p:sp>
          <p:nvSpPr>
            <p:cNvPr id="15" name="Rectangle 31"/>
            <p:cNvSpPr>
              <a:spLocks noChangeArrowheads="1"/>
            </p:cNvSpPr>
            <p:nvPr/>
          </p:nvSpPr>
          <p:spPr bwMode="auto">
            <a:xfrm>
              <a:off x="571472" y="142852"/>
              <a:ext cx="789835" cy="277887"/>
            </a:xfrm>
            <a:prstGeom prst="rect">
              <a:avLst/>
            </a:prstGeom>
            <a:noFill/>
            <a:ln>
              <a:headEnd/>
              <a:tailEnd/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endParaRPr lang="zh-TW" altLang="en-US" dirty="0">
                <a:ln>
                  <a:solidFill>
                    <a:srgbClr val="7030A0"/>
                  </a:solidFill>
                </a:ln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16" name="文字方塊 100"/>
            <p:cNvSpPr txBox="1">
              <a:spLocks noChangeArrowheads="1"/>
            </p:cNvSpPr>
            <p:nvPr/>
          </p:nvSpPr>
          <p:spPr bwMode="auto">
            <a:xfrm>
              <a:off x="428596" y="1571612"/>
              <a:ext cx="1008112" cy="2769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/>
              <a:r>
                <a:rPr kumimoji="0" lang="zh-TW" altLang="en-US" sz="1200" b="1" dirty="0" smtClean="0">
                  <a:latin typeface="微軟正黑體" pitchFamily="34" charset="-120"/>
                  <a:ea typeface="微軟正黑體" pitchFamily="34" charset="-120"/>
                </a:rPr>
                <a:t>  文獻探討</a:t>
              </a:r>
              <a:endParaRPr kumimoji="0" lang="zh-TW" altLang="en-US" sz="1200" b="1" dirty="0">
                <a:latin typeface="微軟正黑體" pitchFamily="34" charset="-120"/>
                <a:ea typeface="微軟正黑體" pitchFamily="34" charset="-120"/>
              </a:endParaRPr>
            </a:p>
          </p:txBody>
        </p:sp>
      </p:grpSp>
      <p:cxnSp>
        <p:nvCxnSpPr>
          <p:cNvPr id="51" name="直線接點 50"/>
          <p:cNvCxnSpPr/>
          <p:nvPr/>
        </p:nvCxnSpPr>
        <p:spPr>
          <a:xfrm>
            <a:off x="357158" y="5000636"/>
            <a:ext cx="214314" cy="1588"/>
          </a:xfrm>
          <a:prstGeom prst="line">
            <a:avLst/>
          </a:prstGeom>
          <a:ln w="38100">
            <a:solidFill>
              <a:schemeClr val="accent1">
                <a:lumMod val="75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直線接點 51"/>
          <p:cNvCxnSpPr/>
          <p:nvPr/>
        </p:nvCxnSpPr>
        <p:spPr>
          <a:xfrm>
            <a:off x="357158" y="5000636"/>
            <a:ext cx="0" cy="504054"/>
          </a:xfrm>
          <a:prstGeom prst="line">
            <a:avLst/>
          </a:prstGeom>
          <a:ln w="38100">
            <a:solidFill>
              <a:schemeClr val="accent1">
                <a:lumMod val="75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直線接點 52"/>
          <p:cNvCxnSpPr/>
          <p:nvPr/>
        </p:nvCxnSpPr>
        <p:spPr>
          <a:xfrm>
            <a:off x="357158" y="5500701"/>
            <a:ext cx="214314" cy="1588"/>
          </a:xfrm>
          <a:prstGeom prst="line">
            <a:avLst/>
          </a:prstGeom>
          <a:ln w="38100">
            <a:solidFill>
              <a:schemeClr val="accent1">
                <a:lumMod val="75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文字方塊 55"/>
          <p:cNvSpPr txBox="1"/>
          <p:nvPr/>
        </p:nvSpPr>
        <p:spPr>
          <a:xfrm>
            <a:off x="1500166" y="785794"/>
            <a:ext cx="590097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2800" b="1" dirty="0" smtClean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rPr>
              <a:t>1.</a:t>
            </a:r>
            <a:r>
              <a:rPr lang="zh-TW" altLang="en-US" sz="2800" b="1" dirty="0" smtClean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rPr>
              <a:t>  </a:t>
            </a:r>
            <a:r>
              <a:rPr lang="zh-TW" altLang="en-US" sz="2400" b="1" dirty="0" smtClean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rPr>
              <a:t>家長對於重建後的護城河，有安全疑慮</a:t>
            </a:r>
            <a:endParaRPr lang="zh-TW" altLang="en-US" sz="2400" b="1" dirty="0">
              <a:solidFill>
                <a:srgbClr val="0070C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61" name="圖片 60" descr="Screenshot_2014-09-07-14-31-13.png"/>
          <p:cNvPicPr>
            <a:picLocks noChangeAspect="1"/>
          </p:cNvPicPr>
          <p:nvPr/>
        </p:nvPicPr>
        <p:blipFill>
          <a:blip r:embed="rId6"/>
          <a:srcRect l="12500" t="6944" r="14062" b="5555"/>
          <a:stretch>
            <a:fillRect/>
          </a:stretch>
        </p:blipFill>
        <p:spPr>
          <a:xfrm>
            <a:off x="1500166" y="2928934"/>
            <a:ext cx="4214842" cy="3405464"/>
          </a:xfrm>
          <a:prstGeom prst="rect">
            <a:avLst/>
          </a:prstGeom>
        </p:spPr>
      </p:pic>
      <p:pic>
        <p:nvPicPr>
          <p:cNvPr id="57" name="圖片 56" descr="Screenshot_2014-09-07-14-28-37.png"/>
          <p:cNvPicPr>
            <a:picLocks noChangeAspect="1"/>
          </p:cNvPicPr>
          <p:nvPr/>
        </p:nvPicPr>
        <p:blipFill>
          <a:blip r:embed="rId7"/>
          <a:srcRect l="12902" t="6810" r="13710" b="8601"/>
          <a:stretch>
            <a:fillRect/>
          </a:stretch>
        </p:blipFill>
        <p:spPr>
          <a:xfrm>
            <a:off x="5500694" y="2928934"/>
            <a:ext cx="3643306" cy="3429024"/>
          </a:xfrm>
          <a:prstGeom prst="rect">
            <a:avLst/>
          </a:prstGeom>
          <a:ln>
            <a:noFill/>
          </a:ln>
          <a:effectLst/>
        </p:spPr>
      </p:pic>
      <p:sp>
        <p:nvSpPr>
          <p:cNvPr id="62" name="文字方塊 61"/>
          <p:cNvSpPr txBox="1"/>
          <p:nvPr/>
        </p:nvSpPr>
        <p:spPr>
          <a:xfrm>
            <a:off x="1500166" y="1500174"/>
            <a:ext cx="678661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/>
            <a:r>
              <a:rPr lang="en-US" altLang="zh-TW" sz="2400" b="1" dirty="0" smtClean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rPr>
              <a:t>2.</a:t>
            </a:r>
            <a:r>
              <a:rPr lang="zh-TW" altLang="en-US" sz="2400" b="1" dirty="0" smtClean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rPr>
              <a:t>   黃定和市長認為重建護城河會壓縮到市民的休閒空間，因此原定計畫中在中山公園人行道興建護城河的工程，無法完成</a:t>
            </a:r>
            <a:endParaRPr lang="zh-TW" altLang="en-US" sz="2400" b="1" dirty="0">
              <a:solidFill>
                <a:srgbClr val="0070C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63" name="Rectangle 37"/>
          <p:cNvSpPr>
            <a:spLocks noChangeArrowheads="1"/>
          </p:cNvSpPr>
          <p:nvPr/>
        </p:nvSpPr>
        <p:spPr bwMode="auto">
          <a:xfrm flipH="1">
            <a:off x="0" y="285728"/>
            <a:ext cx="215900" cy="1631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en-US" altLang="zh-TW" sz="1000" b="1" dirty="0" smtClean="0">
              <a:solidFill>
                <a:srgbClr val="446867"/>
              </a:solidFill>
              <a:latin typeface="微軟正黑體" pitchFamily="34" charset="-120"/>
              <a:ea typeface="微軟正黑體" pitchFamily="34" charset="-120"/>
            </a:endParaRPr>
          </a:p>
          <a:p>
            <a:r>
              <a:rPr lang="zh-TW" altLang="en-US" sz="1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宜蘭護城河重建探</a:t>
            </a:r>
            <a:r>
              <a:rPr lang="zh-TW" altLang="en-US" sz="1000" b="1" dirty="0" smtClean="0">
                <a:latin typeface="微軟正黑體" pitchFamily="34" charset="-120"/>
                <a:ea typeface="微軟正黑體" pitchFamily="34" charset="-120"/>
              </a:rPr>
              <a:t>討</a:t>
            </a:r>
            <a:endParaRPr lang="zh-TW" altLang="en-US" sz="1000" b="1" dirty="0">
              <a:solidFill>
                <a:srgbClr val="446867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1" name="圖片 90" descr="P_20140716_120019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572266" y="4572008"/>
            <a:ext cx="2571734" cy="1928826"/>
          </a:xfrm>
          <a:prstGeom prst="rect">
            <a:avLst/>
          </a:prstGeom>
        </p:spPr>
      </p:pic>
      <p:pic>
        <p:nvPicPr>
          <p:cNvPr id="53" name="圖片 52" descr="P_20140716_08585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500166" y="2071678"/>
            <a:ext cx="5072098" cy="4143404"/>
          </a:xfrm>
          <a:prstGeom prst="rect">
            <a:avLst/>
          </a:prstGeom>
        </p:spPr>
      </p:pic>
      <p:sp>
        <p:nvSpPr>
          <p:cNvPr id="57" name="矩形 56"/>
          <p:cNvSpPr/>
          <p:nvPr/>
        </p:nvSpPr>
        <p:spPr>
          <a:xfrm>
            <a:off x="1643042" y="142852"/>
            <a:ext cx="513473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逐步建構出更前瞻的</a:t>
            </a:r>
            <a:r>
              <a:rPr lang="zh-TW" altLang="en-US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生態宜居城市。</a:t>
            </a:r>
            <a:endParaRPr lang="zh-TW" altLang="en-US" sz="3200" b="1" dirty="0">
              <a:solidFill>
                <a:schemeClr val="tx1">
                  <a:lumMod val="75000"/>
                  <a:lumOff val="25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58" name="矩形 57"/>
          <p:cNvSpPr/>
          <p:nvPr/>
        </p:nvSpPr>
        <p:spPr>
          <a:xfrm>
            <a:off x="1857356" y="857232"/>
            <a:ext cx="642942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2000" b="1" dirty="0" smtClean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rPr>
              <a:t>新護城河重建後，比對以前空蕩的光復國小腹地，如今水鳥等生物出現，許多水生植物成為戶外教學空間，也加種一些以前舊護城河時期的垂柳</a:t>
            </a:r>
            <a:endParaRPr lang="zh-TW" altLang="en-US" sz="2000" b="1" dirty="0">
              <a:solidFill>
                <a:srgbClr val="0070C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61" name="圖片 60" descr="IMAG4796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572264" y="2071678"/>
            <a:ext cx="2571736" cy="2357454"/>
          </a:xfrm>
          <a:prstGeom prst="rect">
            <a:avLst/>
          </a:prstGeom>
        </p:spPr>
      </p:pic>
      <p:grpSp>
        <p:nvGrpSpPr>
          <p:cNvPr id="75" name="群組 74"/>
          <p:cNvGrpSpPr/>
          <p:nvPr/>
        </p:nvGrpSpPr>
        <p:grpSpPr>
          <a:xfrm>
            <a:off x="2000232" y="1857364"/>
            <a:ext cx="2500330" cy="2083844"/>
            <a:chOff x="2000232" y="1857364"/>
            <a:chExt cx="2500330" cy="2083844"/>
          </a:xfrm>
        </p:grpSpPr>
        <p:sp>
          <p:nvSpPr>
            <p:cNvPr id="66" name="橢圓 65"/>
            <p:cNvSpPr/>
            <p:nvPr/>
          </p:nvSpPr>
          <p:spPr>
            <a:xfrm>
              <a:off x="2500298" y="1857364"/>
              <a:ext cx="2000264" cy="1143008"/>
            </a:xfrm>
            <a:prstGeom prst="ellipse">
              <a:avLst/>
            </a:prstGeom>
            <a:noFill/>
            <a:ln w="76200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dirty="0">
                <a:noFill/>
              </a:endParaRPr>
            </a:p>
          </p:txBody>
        </p:sp>
        <p:cxnSp>
          <p:nvCxnSpPr>
            <p:cNvPr id="68" name="直線接點 67"/>
            <p:cNvCxnSpPr/>
            <p:nvPr/>
          </p:nvCxnSpPr>
          <p:spPr>
            <a:xfrm rot="5400000">
              <a:off x="3071802" y="3071810"/>
              <a:ext cx="571504" cy="285752"/>
            </a:xfrm>
            <a:prstGeom prst="line">
              <a:avLst/>
            </a:prstGeom>
            <a:ln w="76200">
              <a:solidFill>
                <a:schemeClr val="bg2">
                  <a:lumMod val="10000"/>
                </a:schemeClr>
              </a:solidFill>
              <a:prstDash val="sysDot"/>
              <a:headEnd type="triangl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0" name="文字方塊 69"/>
            <p:cNvSpPr txBox="1"/>
            <p:nvPr/>
          </p:nvSpPr>
          <p:spPr>
            <a:xfrm>
              <a:off x="2000232" y="3571876"/>
              <a:ext cx="2492990" cy="369332"/>
            </a:xfrm>
            <a:prstGeom prst="rect">
              <a:avLst/>
            </a:prstGeom>
            <a:solidFill>
              <a:schemeClr val="bg1"/>
            </a:solidFill>
            <a:ln w="76200">
              <a:solidFill>
                <a:schemeClr val="tx1"/>
              </a:solidFill>
            </a:ln>
          </p:spPr>
          <p:txBody>
            <a:bodyPr wrap="none" rtlCol="0">
              <a:spAutoFit/>
            </a:bodyPr>
            <a:lstStyle/>
            <a:p>
              <a:r>
                <a:rPr lang="zh-TW" altLang="en-US" dirty="0" smtClean="0"/>
                <a:t>記憶裡的垂柳再度重現</a:t>
              </a:r>
              <a:endParaRPr lang="zh-TW" altLang="en-US" dirty="0"/>
            </a:p>
          </p:txBody>
        </p:sp>
      </p:grpSp>
      <p:grpSp>
        <p:nvGrpSpPr>
          <p:cNvPr id="92" name="Group 19"/>
          <p:cNvGrpSpPr>
            <a:grpSpLocks/>
          </p:cNvGrpSpPr>
          <p:nvPr/>
        </p:nvGrpSpPr>
        <p:grpSpPr bwMode="auto">
          <a:xfrm rot="2069141">
            <a:off x="1614213" y="4712201"/>
            <a:ext cx="3459531" cy="2233613"/>
            <a:chOff x="2530" y="2949"/>
            <a:chExt cx="2286" cy="1368"/>
          </a:xfrm>
        </p:grpSpPr>
        <p:pic>
          <p:nvPicPr>
            <p:cNvPr id="93" name="Picture 24" descr="1899"/>
            <p:cNvPicPr>
              <a:picLocks noChangeAspect="1" noChangeArrowheads="1"/>
            </p:cNvPicPr>
            <p:nvPr/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lum bright="16000" contrast="-18000"/>
            </a:blip>
            <a:srcRect/>
            <a:stretch>
              <a:fillRect/>
            </a:stretch>
          </p:blipFill>
          <p:spPr bwMode="auto">
            <a:xfrm rot="-9600000">
              <a:off x="4030" y="3138"/>
              <a:ext cx="786" cy="80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94" name="Picture 18" descr="未命名 -2"/>
            <p:cNvPicPr>
              <a:picLocks noChangeAspect="1" noChangeArrowheads="1"/>
            </p:cNvPicPr>
            <p:nvPr/>
          </p:nvPicPr>
          <p:blipFill>
            <a:blip r:embed="rId6" cstate="print">
              <a:clrChange>
                <a:clrFrom>
                  <a:srgbClr val="000000"/>
                </a:clrFrom>
                <a:clrTo>
                  <a:srgbClr val="000000">
                    <a:alpha val="0"/>
                  </a:srgbClr>
                </a:clrTo>
              </a:clrChange>
              <a:lum bright="6000" contrast="-18000"/>
            </a:blip>
            <a:srcRect/>
            <a:stretch>
              <a:fillRect/>
            </a:stretch>
          </p:blipFill>
          <p:spPr bwMode="auto">
            <a:xfrm>
              <a:off x="2530" y="2949"/>
              <a:ext cx="1927" cy="13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76" name="群組 75"/>
          <p:cNvGrpSpPr/>
          <p:nvPr/>
        </p:nvGrpSpPr>
        <p:grpSpPr>
          <a:xfrm>
            <a:off x="2428860" y="4143380"/>
            <a:ext cx="2786082" cy="1940968"/>
            <a:chOff x="2428860" y="4143380"/>
            <a:chExt cx="2786082" cy="1940968"/>
          </a:xfrm>
        </p:grpSpPr>
        <p:sp>
          <p:nvSpPr>
            <p:cNvPr id="71" name="橢圓 70"/>
            <p:cNvSpPr/>
            <p:nvPr/>
          </p:nvSpPr>
          <p:spPr>
            <a:xfrm>
              <a:off x="3857620" y="4143380"/>
              <a:ext cx="1357322" cy="1214446"/>
            </a:xfrm>
            <a:prstGeom prst="ellipse">
              <a:avLst/>
            </a:prstGeom>
            <a:noFill/>
            <a:ln w="76200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cxnSp>
          <p:nvCxnSpPr>
            <p:cNvPr id="72" name="直線接點 71"/>
            <p:cNvCxnSpPr/>
            <p:nvPr/>
          </p:nvCxnSpPr>
          <p:spPr>
            <a:xfrm rot="5400000">
              <a:off x="3643306" y="5286388"/>
              <a:ext cx="571504" cy="285752"/>
            </a:xfrm>
            <a:prstGeom prst="line">
              <a:avLst/>
            </a:prstGeom>
            <a:ln w="76200">
              <a:solidFill>
                <a:schemeClr val="bg2">
                  <a:lumMod val="10000"/>
                </a:schemeClr>
              </a:solidFill>
              <a:prstDash val="sysDot"/>
              <a:headEnd type="triangl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3" name="文字方塊 72"/>
            <p:cNvSpPr txBox="1"/>
            <p:nvPr/>
          </p:nvSpPr>
          <p:spPr>
            <a:xfrm>
              <a:off x="2428860" y="5715016"/>
              <a:ext cx="2262158" cy="369332"/>
            </a:xfrm>
            <a:prstGeom prst="rect">
              <a:avLst/>
            </a:prstGeom>
            <a:solidFill>
              <a:schemeClr val="bg1"/>
            </a:solidFill>
            <a:ln w="76200">
              <a:solidFill>
                <a:schemeClr val="tx1">
                  <a:lumMod val="95000"/>
                  <a:lumOff val="5000"/>
                </a:schemeClr>
              </a:solidFill>
            </a:ln>
          </p:spPr>
          <p:txBody>
            <a:bodyPr wrap="none" rtlCol="0">
              <a:spAutoFit/>
            </a:bodyPr>
            <a:lstStyle/>
            <a:p>
              <a:r>
                <a:rPr lang="zh-TW" altLang="en-US" smtClean="0"/>
                <a:t>水鳥等生物開始出現</a:t>
              </a:r>
              <a:endParaRPr lang="zh-TW" altLang="en-US"/>
            </a:p>
          </p:txBody>
        </p:sp>
      </p:grpSp>
      <p:grpSp>
        <p:nvGrpSpPr>
          <p:cNvPr id="85" name="群組 84"/>
          <p:cNvGrpSpPr/>
          <p:nvPr/>
        </p:nvGrpSpPr>
        <p:grpSpPr>
          <a:xfrm>
            <a:off x="5643570" y="2000240"/>
            <a:ext cx="3000396" cy="2441034"/>
            <a:chOff x="5643570" y="2071678"/>
            <a:chExt cx="3000396" cy="2441034"/>
          </a:xfrm>
        </p:grpSpPr>
        <p:sp>
          <p:nvSpPr>
            <p:cNvPr id="74" name="橢圓 73"/>
            <p:cNvSpPr/>
            <p:nvPr/>
          </p:nvSpPr>
          <p:spPr>
            <a:xfrm>
              <a:off x="6500826" y="2071678"/>
              <a:ext cx="2143140" cy="1643074"/>
            </a:xfrm>
            <a:prstGeom prst="ellipse">
              <a:avLst/>
            </a:prstGeom>
            <a:noFill/>
            <a:ln w="76200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cxnSp>
          <p:nvCxnSpPr>
            <p:cNvPr id="77" name="直線接點 76"/>
            <p:cNvCxnSpPr/>
            <p:nvPr/>
          </p:nvCxnSpPr>
          <p:spPr>
            <a:xfrm rot="5400000">
              <a:off x="6679421" y="3750471"/>
              <a:ext cx="500066" cy="285752"/>
            </a:xfrm>
            <a:prstGeom prst="line">
              <a:avLst/>
            </a:prstGeom>
            <a:ln w="76200">
              <a:solidFill>
                <a:schemeClr val="tx1">
                  <a:lumMod val="95000"/>
                  <a:lumOff val="5000"/>
                </a:schemeClr>
              </a:solidFill>
              <a:prstDash val="sysDot"/>
              <a:headEnd type="triangl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0" name="文字方塊 79"/>
            <p:cNvSpPr txBox="1"/>
            <p:nvPr/>
          </p:nvSpPr>
          <p:spPr>
            <a:xfrm>
              <a:off x="5643570" y="4143380"/>
              <a:ext cx="2031325" cy="369332"/>
            </a:xfrm>
            <a:prstGeom prst="rect">
              <a:avLst/>
            </a:prstGeom>
            <a:solidFill>
              <a:schemeClr val="bg1"/>
            </a:solidFill>
            <a:ln w="76200">
              <a:solidFill>
                <a:schemeClr val="tx1">
                  <a:lumMod val="95000"/>
                  <a:lumOff val="5000"/>
                </a:schemeClr>
              </a:solidFill>
            </a:ln>
          </p:spPr>
          <p:txBody>
            <a:bodyPr wrap="none" rtlCol="0">
              <a:spAutoFit/>
            </a:bodyPr>
            <a:lstStyle/>
            <a:p>
              <a:r>
                <a:rPr lang="zh-TW" altLang="en-US" dirty="0" smtClean="0"/>
                <a:t>學校設立教學立板</a:t>
              </a:r>
              <a:endParaRPr lang="zh-TW" altLang="en-US" dirty="0"/>
            </a:p>
          </p:txBody>
        </p:sp>
      </p:grpSp>
      <p:grpSp>
        <p:nvGrpSpPr>
          <p:cNvPr id="90" name="群組 89"/>
          <p:cNvGrpSpPr/>
          <p:nvPr/>
        </p:nvGrpSpPr>
        <p:grpSpPr>
          <a:xfrm>
            <a:off x="4857752" y="4572008"/>
            <a:ext cx="4286248" cy="2285992"/>
            <a:chOff x="4857752" y="4572008"/>
            <a:chExt cx="4286248" cy="2285992"/>
          </a:xfrm>
        </p:grpSpPr>
        <p:sp>
          <p:nvSpPr>
            <p:cNvPr id="86" name="橢圓 85"/>
            <p:cNvSpPr/>
            <p:nvPr/>
          </p:nvSpPr>
          <p:spPr>
            <a:xfrm>
              <a:off x="5929290" y="4572008"/>
              <a:ext cx="3214710" cy="1357322"/>
            </a:xfrm>
            <a:prstGeom prst="ellipse">
              <a:avLst/>
            </a:prstGeom>
            <a:noFill/>
            <a:ln w="76200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cxnSp>
          <p:nvCxnSpPr>
            <p:cNvPr id="87" name="直線接點 86"/>
            <p:cNvCxnSpPr/>
            <p:nvPr/>
          </p:nvCxnSpPr>
          <p:spPr>
            <a:xfrm rot="5400000">
              <a:off x="6036479" y="5822173"/>
              <a:ext cx="500066" cy="285752"/>
            </a:xfrm>
            <a:prstGeom prst="line">
              <a:avLst/>
            </a:prstGeom>
            <a:ln w="76200">
              <a:solidFill>
                <a:schemeClr val="tx1">
                  <a:lumMod val="95000"/>
                  <a:lumOff val="5000"/>
                </a:schemeClr>
              </a:solidFill>
              <a:prstDash val="sysDot"/>
              <a:headEnd type="triangl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8" name="文字方塊 87"/>
            <p:cNvSpPr txBox="1"/>
            <p:nvPr/>
          </p:nvSpPr>
          <p:spPr>
            <a:xfrm>
              <a:off x="4857752" y="6211669"/>
              <a:ext cx="2954655" cy="646331"/>
            </a:xfrm>
            <a:prstGeom prst="rect">
              <a:avLst/>
            </a:prstGeom>
            <a:solidFill>
              <a:schemeClr val="bg1"/>
            </a:solidFill>
            <a:ln w="76200">
              <a:solidFill>
                <a:schemeClr val="tx1">
                  <a:lumMod val="95000"/>
                  <a:lumOff val="5000"/>
                </a:schemeClr>
              </a:solidFill>
            </a:ln>
          </p:spPr>
          <p:txBody>
            <a:bodyPr wrap="none" rtlCol="0">
              <a:spAutoFit/>
            </a:bodyPr>
            <a:lstStyle/>
            <a:p>
              <a:r>
                <a:rPr lang="zh-TW" altLang="en-US" dirty="0" smtClean="0"/>
                <a:t>學校建立鳥巢，供鳥類休息</a:t>
              </a:r>
              <a:endParaRPr lang="en-US" altLang="zh-TW" dirty="0" smtClean="0"/>
            </a:p>
            <a:p>
              <a:r>
                <a:rPr lang="zh-TW" altLang="en-US" dirty="0" smtClean="0"/>
                <a:t>並成為戶外教學空間</a:t>
              </a:r>
              <a:endParaRPr lang="zh-TW" altLang="en-US" dirty="0"/>
            </a:p>
          </p:txBody>
        </p:sp>
      </p:grpSp>
      <p:sp>
        <p:nvSpPr>
          <p:cNvPr id="146" name="Rectangle 28"/>
          <p:cNvSpPr>
            <a:spLocks noChangeArrowheads="1"/>
          </p:cNvSpPr>
          <p:nvPr/>
        </p:nvSpPr>
        <p:spPr bwMode="auto">
          <a:xfrm>
            <a:off x="0" y="0"/>
            <a:ext cx="1500166" cy="6858000"/>
          </a:xfrm>
          <a:prstGeom prst="rect">
            <a:avLst/>
          </a:prstGeom>
          <a:solidFill>
            <a:srgbClr val="00B050">
              <a:alpha val="30196"/>
            </a:srgb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zh-TW" altLang="zh-TW" sz="800" dirty="0">
              <a:latin typeface="微軟正黑體" pitchFamily="34" charset="-120"/>
              <a:ea typeface="微軟正黑體" pitchFamily="34" charset="-120"/>
            </a:endParaRPr>
          </a:p>
        </p:txBody>
      </p:sp>
      <p:grpSp>
        <p:nvGrpSpPr>
          <p:cNvPr id="147" name="Group 34"/>
          <p:cNvGrpSpPr>
            <a:grpSpLocks/>
          </p:cNvGrpSpPr>
          <p:nvPr/>
        </p:nvGrpSpPr>
        <p:grpSpPr bwMode="auto">
          <a:xfrm>
            <a:off x="0" y="6357958"/>
            <a:ext cx="857256" cy="500042"/>
            <a:chOff x="3833" y="2697"/>
            <a:chExt cx="1927" cy="1368"/>
          </a:xfrm>
        </p:grpSpPr>
        <p:pic>
          <p:nvPicPr>
            <p:cNvPr id="148" name="Picture 24" descr="1899"/>
            <p:cNvPicPr>
              <a:picLocks noChangeAspect="1" noChangeArrowheads="1"/>
            </p:cNvPicPr>
            <p:nvPr/>
          </p:nvPicPr>
          <p:blipFill>
            <a:blip r:embed="rId7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lum bright="16000" contrast="-18000"/>
            </a:blip>
            <a:srcRect/>
            <a:stretch>
              <a:fillRect/>
            </a:stretch>
          </p:blipFill>
          <p:spPr bwMode="auto">
            <a:xfrm rot="-9600000">
              <a:off x="4030" y="3138"/>
              <a:ext cx="786" cy="80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49" name="Picture 36" descr="未命名 -2"/>
            <p:cNvPicPr>
              <a:picLocks noChangeAspect="1" noChangeArrowheads="1"/>
            </p:cNvPicPr>
            <p:nvPr/>
          </p:nvPicPr>
          <p:blipFill>
            <a:blip r:embed="rId8" cstate="print">
              <a:clrChange>
                <a:clrFrom>
                  <a:srgbClr val="000000"/>
                </a:clrFrom>
                <a:clrTo>
                  <a:srgbClr val="000000">
                    <a:alpha val="0"/>
                  </a:srgbClr>
                </a:clrTo>
              </a:clrChange>
              <a:lum bright="6000" contrast="-18000"/>
            </a:blip>
            <a:srcRect/>
            <a:stretch>
              <a:fillRect/>
            </a:stretch>
          </p:blipFill>
          <p:spPr bwMode="auto">
            <a:xfrm>
              <a:off x="3833" y="2697"/>
              <a:ext cx="1927" cy="13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51" name="Rectangle 31"/>
          <p:cNvSpPr>
            <a:spLocks noChangeArrowheads="1"/>
          </p:cNvSpPr>
          <p:nvPr/>
        </p:nvSpPr>
        <p:spPr bwMode="auto">
          <a:xfrm>
            <a:off x="571472" y="3500438"/>
            <a:ext cx="789835" cy="277887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none" anchor="ctr"/>
          <a:lstStyle/>
          <a:p>
            <a:endParaRPr lang="zh-TW" altLang="en-US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微軟正黑體" pitchFamily="34" charset="-120"/>
              <a:ea typeface="微軟正黑體" pitchFamily="34" charset="-120"/>
            </a:endParaRPr>
          </a:p>
        </p:txBody>
      </p:sp>
      <p:grpSp>
        <p:nvGrpSpPr>
          <p:cNvPr id="152" name="群組 151"/>
          <p:cNvGrpSpPr/>
          <p:nvPr/>
        </p:nvGrpSpPr>
        <p:grpSpPr>
          <a:xfrm>
            <a:off x="357158" y="0"/>
            <a:ext cx="1143008" cy="6535149"/>
            <a:chOff x="357158" y="0"/>
            <a:chExt cx="1143008" cy="6535149"/>
          </a:xfrm>
        </p:grpSpPr>
        <p:grpSp>
          <p:nvGrpSpPr>
            <p:cNvPr id="153" name="群組 55"/>
            <p:cNvGrpSpPr/>
            <p:nvPr/>
          </p:nvGrpSpPr>
          <p:grpSpPr>
            <a:xfrm>
              <a:off x="428596" y="571480"/>
              <a:ext cx="1008112" cy="288032"/>
              <a:chOff x="429166" y="933800"/>
              <a:chExt cx="1008112" cy="288032"/>
            </a:xfrm>
          </p:grpSpPr>
          <p:sp>
            <p:nvSpPr>
              <p:cNvPr id="190" name="Rectangle 31"/>
              <p:cNvSpPr>
                <a:spLocks noChangeArrowheads="1"/>
              </p:cNvSpPr>
              <p:nvPr/>
            </p:nvSpPr>
            <p:spPr bwMode="auto">
              <a:xfrm>
                <a:off x="573183" y="943945"/>
                <a:ext cx="789838" cy="277887"/>
              </a:xfrm>
              <a:prstGeom prst="rect">
                <a:avLst/>
              </a:prstGeom>
              <a:noFill/>
              <a:ln>
                <a:headEnd/>
                <a:tailEnd/>
              </a:ln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wrap="none" anchor="ctr"/>
              <a:lstStyle/>
              <a:p>
                <a:endParaRPr lang="zh-TW" altLang="en-US">
                  <a:ln>
                    <a:solidFill>
                      <a:srgbClr val="7030A0"/>
                    </a:solidFill>
                  </a:ln>
                  <a:latin typeface="微軟正黑體" pitchFamily="34" charset="-120"/>
                  <a:ea typeface="微軟正黑體" pitchFamily="34" charset="-120"/>
                </a:endParaRPr>
              </a:p>
            </p:txBody>
          </p:sp>
          <p:sp>
            <p:nvSpPr>
              <p:cNvPr id="191" name="文字方塊 100"/>
              <p:cNvSpPr txBox="1">
                <a:spLocks noChangeArrowheads="1"/>
              </p:cNvSpPr>
              <p:nvPr/>
            </p:nvSpPr>
            <p:spPr bwMode="auto">
              <a:xfrm>
                <a:off x="429166" y="933800"/>
                <a:ext cx="1008112" cy="27699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pPr algn="ctr"/>
                <a:r>
                  <a:rPr kumimoji="0" lang="zh-TW" altLang="en-US" sz="1200" dirty="0" smtClean="0">
                    <a:solidFill>
                      <a:srgbClr val="5F5F5F"/>
                    </a:solidFill>
                    <a:latin typeface="微軟正黑體" pitchFamily="34" charset="-120"/>
                    <a:ea typeface="微軟正黑體" pitchFamily="34" charset="-120"/>
                  </a:rPr>
                  <a:t>  </a:t>
                </a:r>
                <a:r>
                  <a:rPr kumimoji="0" lang="zh-TW" altLang="en-US" sz="1200" b="1" dirty="0" smtClean="0">
                    <a:latin typeface="微軟正黑體" pitchFamily="34" charset="-120"/>
                    <a:ea typeface="微軟正黑體" pitchFamily="34" charset="-120"/>
                  </a:rPr>
                  <a:t>研究目的</a:t>
                </a:r>
                <a:endParaRPr kumimoji="0" lang="zh-TW" altLang="en-US" sz="1200" b="1" dirty="0">
                  <a:latin typeface="微軟正黑體" pitchFamily="34" charset="-120"/>
                  <a:ea typeface="微軟正黑體" pitchFamily="34" charset="-120"/>
                </a:endParaRPr>
              </a:p>
            </p:txBody>
          </p:sp>
        </p:grpSp>
        <p:sp>
          <p:nvSpPr>
            <p:cNvPr id="154" name="文字方塊 103"/>
            <p:cNvSpPr txBox="1">
              <a:spLocks noChangeArrowheads="1"/>
            </p:cNvSpPr>
            <p:nvPr/>
          </p:nvSpPr>
          <p:spPr bwMode="auto">
            <a:xfrm>
              <a:off x="571472" y="0"/>
              <a:ext cx="800219" cy="42582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lnSpc>
                  <a:spcPts val="3060"/>
                </a:lnSpc>
              </a:pPr>
              <a:r>
                <a:rPr lang="zh-TW" altLang="en-US" sz="1200" b="1" dirty="0" smtClean="0">
                  <a:latin typeface="微軟正黑體" pitchFamily="34" charset="-120"/>
                  <a:ea typeface="微軟正黑體" pitchFamily="34" charset="-120"/>
                </a:rPr>
                <a:t>研究動機</a:t>
              </a:r>
              <a:endParaRPr lang="en-US" altLang="zh-TW" sz="1200" b="1" dirty="0" smtClean="0"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155" name="文字方塊 100"/>
            <p:cNvSpPr txBox="1">
              <a:spLocks noChangeArrowheads="1"/>
            </p:cNvSpPr>
            <p:nvPr/>
          </p:nvSpPr>
          <p:spPr bwMode="auto">
            <a:xfrm>
              <a:off x="428596" y="1071546"/>
              <a:ext cx="1008112" cy="2769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/>
              <a:r>
                <a:rPr kumimoji="0" lang="zh-TW" altLang="en-US" sz="1200" dirty="0" smtClean="0">
                  <a:solidFill>
                    <a:srgbClr val="5F5F5F"/>
                  </a:solidFill>
                  <a:latin typeface="微軟正黑體" pitchFamily="34" charset="-120"/>
                  <a:ea typeface="微軟正黑體" pitchFamily="34" charset="-120"/>
                </a:rPr>
                <a:t>  </a:t>
              </a:r>
              <a:r>
                <a:rPr kumimoji="0" lang="zh-TW" altLang="en-US" sz="1200" b="1" dirty="0" smtClean="0">
                  <a:latin typeface="微軟正黑體" pitchFamily="34" charset="-120"/>
                  <a:ea typeface="微軟正黑體" pitchFamily="34" charset="-120"/>
                </a:rPr>
                <a:t>研究方法</a:t>
              </a:r>
              <a:endParaRPr kumimoji="0" lang="zh-TW" altLang="en-US" sz="1200" b="1" dirty="0"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156" name="Rectangle 31"/>
            <p:cNvSpPr>
              <a:spLocks noChangeArrowheads="1"/>
            </p:cNvSpPr>
            <p:nvPr/>
          </p:nvSpPr>
          <p:spPr bwMode="auto">
            <a:xfrm>
              <a:off x="571472" y="1071546"/>
              <a:ext cx="789835" cy="277887"/>
            </a:xfrm>
            <a:prstGeom prst="rect">
              <a:avLst/>
            </a:prstGeom>
            <a:noFill/>
            <a:ln>
              <a:headEnd/>
              <a:tailEnd/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endParaRPr lang="zh-TW" altLang="en-US">
                <a:ln>
                  <a:solidFill>
                    <a:srgbClr val="7030A0"/>
                  </a:solidFill>
                </a:ln>
                <a:latin typeface="微軟正黑體" pitchFamily="34" charset="-120"/>
                <a:ea typeface="微軟正黑體" pitchFamily="34" charset="-120"/>
              </a:endParaRPr>
            </a:p>
          </p:txBody>
        </p:sp>
        <p:grpSp>
          <p:nvGrpSpPr>
            <p:cNvPr id="157" name="群組 58"/>
            <p:cNvGrpSpPr/>
            <p:nvPr/>
          </p:nvGrpSpPr>
          <p:grpSpPr>
            <a:xfrm>
              <a:off x="357158" y="2071678"/>
              <a:ext cx="1143008" cy="4463471"/>
              <a:chOff x="357158" y="1643050"/>
              <a:chExt cx="1143008" cy="4463471"/>
            </a:xfrm>
          </p:grpSpPr>
          <p:sp>
            <p:nvSpPr>
              <p:cNvPr id="160" name="文字方塊 103"/>
              <p:cNvSpPr txBox="1">
                <a:spLocks noChangeArrowheads="1"/>
              </p:cNvSpPr>
              <p:nvPr/>
            </p:nvSpPr>
            <p:spPr bwMode="auto">
              <a:xfrm>
                <a:off x="571472" y="3929066"/>
                <a:ext cx="800219" cy="33541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zh-TW" altLang="en-US" sz="1200" b="1" dirty="0" smtClean="0">
                    <a:latin typeface="微軟正黑體" pitchFamily="34" charset="-120"/>
                    <a:ea typeface="微軟正黑體" pitchFamily="34" charset="-120"/>
                  </a:rPr>
                  <a:t>研究建議</a:t>
                </a:r>
                <a:endParaRPr lang="en-US" altLang="zh-TW" sz="1200" b="1" dirty="0" smtClean="0">
                  <a:latin typeface="微軟正黑體" pitchFamily="34" charset="-120"/>
                  <a:ea typeface="微軟正黑體" pitchFamily="34" charset="-120"/>
                </a:endParaRPr>
              </a:p>
            </p:txBody>
          </p:sp>
          <p:grpSp>
            <p:nvGrpSpPr>
              <p:cNvPr id="161" name="群組 49"/>
              <p:cNvGrpSpPr/>
              <p:nvPr/>
            </p:nvGrpSpPr>
            <p:grpSpPr>
              <a:xfrm>
                <a:off x="571472" y="3429000"/>
                <a:ext cx="800219" cy="349895"/>
                <a:chOff x="573182" y="4678216"/>
                <a:chExt cx="800219" cy="349895"/>
              </a:xfrm>
            </p:grpSpPr>
            <p:sp>
              <p:nvSpPr>
                <p:cNvPr id="188" name="文字方塊 110"/>
                <p:cNvSpPr txBox="1">
                  <a:spLocks noChangeArrowheads="1"/>
                </p:cNvSpPr>
                <p:nvPr/>
              </p:nvSpPr>
              <p:spPr bwMode="auto">
                <a:xfrm>
                  <a:off x="573182" y="4678216"/>
                  <a:ext cx="800219" cy="33541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pPr>
                    <a:lnSpc>
                      <a:spcPct val="150000"/>
                    </a:lnSpc>
                  </a:pPr>
                  <a:r>
                    <a:rPr lang="zh-TW" altLang="en-US" sz="1200" b="1" dirty="0" smtClean="0">
                      <a:latin typeface="微軟正黑體" pitchFamily="34" charset="-120"/>
                      <a:ea typeface="微軟正黑體" pitchFamily="34" charset="-120"/>
                    </a:rPr>
                    <a:t>研究心得</a:t>
                  </a:r>
                  <a:endParaRPr lang="en-US" altLang="zh-TW" sz="1200" b="1" dirty="0" smtClean="0">
                    <a:latin typeface="微軟正黑體" pitchFamily="34" charset="-120"/>
                    <a:ea typeface="微軟正黑體" pitchFamily="34" charset="-120"/>
                  </a:endParaRPr>
                </a:p>
              </p:txBody>
            </p:sp>
            <p:sp>
              <p:nvSpPr>
                <p:cNvPr id="189" name="Rectangle 31"/>
                <p:cNvSpPr>
                  <a:spLocks noChangeArrowheads="1"/>
                </p:cNvSpPr>
                <p:nvPr/>
              </p:nvSpPr>
              <p:spPr bwMode="auto">
                <a:xfrm>
                  <a:off x="573182" y="4750224"/>
                  <a:ext cx="789835" cy="277887"/>
                </a:xfrm>
                <a:prstGeom prst="rect">
                  <a:avLst/>
                </a:prstGeom>
                <a:noFill/>
                <a:ln>
                  <a:headEnd/>
                  <a:tailEnd/>
                </a:ln>
              </p:spPr>
              <p:style>
                <a:lnRef idx="2">
                  <a:schemeClr val="accent5"/>
                </a:lnRef>
                <a:fillRef idx="1">
                  <a:schemeClr val="lt1"/>
                </a:fillRef>
                <a:effectRef idx="0">
                  <a:schemeClr val="accent5"/>
                </a:effectRef>
                <a:fontRef idx="minor">
                  <a:schemeClr val="dk1"/>
                </a:fontRef>
              </p:style>
              <p:txBody>
                <a:bodyPr wrap="none" anchor="ctr"/>
                <a:lstStyle/>
                <a:p>
                  <a:endParaRPr lang="zh-TW" altLang="en-US">
                    <a:ln>
                      <a:solidFill>
                        <a:srgbClr val="7030A0"/>
                      </a:solidFill>
                    </a:ln>
                    <a:latin typeface="微軟正黑體" pitchFamily="34" charset="-120"/>
                    <a:ea typeface="微軟正黑體" pitchFamily="34" charset="-120"/>
                  </a:endParaRPr>
                </a:p>
              </p:txBody>
            </p:sp>
          </p:grpSp>
          <p:grpSp>
            <p:nvGrpSpPr>
              <p:cNvPr id="162" name="群組 47"/>
              <p:cNvGrpSpPr/>
              <p:nvPr/>
            </p:nvGrpSpPr>
            <p:grpSpPr>
              <a:xfrm>
                <a:off x="500034" y="5786454"/>
                <a:ext cx="954107" cy="320067"/>
                <a:chOff x="500034" y="5572140"/>
                <a:chExt cx="954107" cy="320067"/>
              </a:xfrm>
            </p:grpSpPr>
            <p:sp>
              <p:nvSpPr>
                <p:cNvPr id="186" name="Rectangle 31"/>
                <p:cNvSpPr>
                  <a:spLocks noChangeArrowheads="1"/>
                </p:cNvSpPr>
                <p:nvPr/>
              </p:nvSpPr>
              <p:spPr bwMode="auto">
                <a:xfrm>
                  <a:off x="573182" y="5614320"/>
                  <a:ext cx="789835" cy="277887"/>
                </a:xfrm>
                <a:prstGeom prst="rect">
                  <a:avLst/>
                </a:prstGeom>
                <a:noFill/>
                <a:ln>
                  <a:headEnd/>
                  <a:tailEnd/>
                </a:ln>
              </p:spPr>
              <p:style>
                <a:lnRef idx="2">
                  <a:schemeClr val="accent5"/>
                </a:lnRef>
                <a:fillRef idx="1">
                  <a:schemeClr val="lt1"/>
                </a:fillRef>
                <a:effectRef idx="0">
                  <a:schemeClr val="accent5"/>
                </a:effectRef>
                <a:fontRef idx="minor">
                  <a:schemeClr val="dk1"/>
                </a:fontRef>
              </p:style>
              <p:txBody>
                <a:bodyPr wrap="none" anchor="ctr"/>
                <a:lstStyle/>
                <a:p>
                  <a:endParaRPr lang="zh-TW" altLang="en-US">
                    <a:ln>
                      <a:solidFill>
                        <a:srgbClr val="7030A0"/>
                      </a:solidFill>
                    </a:ln>
                    <a:latin typeface="微軟正黑體" pitchFamily="34" charset="-120"/>
                    <a:ea typeface="微軟正黑體" pitchFamily="34" charset="-120"/>
                  </a:endParaRPr>
                </a:p>
              </p:txBody>
            </p:sp>
            <p:sp>
              <p:nvSpPr>
                <p:cNvPr id="187" name="文字方塊 103"/>
                <p:cNvSpPr txBox="1">
                  <a:spLocks noChangeArrowheads="1"/>
                </p:cNvSpPr>
                <p:nvPr/>
              </p:nvSpPr>
              <p:spPr bwMode="auto">
                <a:xfrm>
                  <a:off x="500034" y="5572140"/>
                  <a:ext cx="954107" cy="294889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pPr>
                    <a:lnSpc>
                      <a:spcPct val="150000"/>
                    </a:lnSpc>
                  </a:pPr>
                  <a:r>
                    <a:rPr lang="zh-TW" altLang="en-US" sz="1000" b="1" dirty="0" smtClean="0">
                      <a:latin typeface="微軟正黑體" pitchFamily="34" charset="-120"/>
                      <a:ea typeface="微軟正黑體" pitchFamily="34" charset="-120"/>
                    </a:rPr>
                    <a:t>組員活動蹤影</a:t>
                  </a:r>
                  <a:endParaRPr lang="en-US" altLang="zh-TW" sz="1000" b="1" dirty="0" smtClean="0">
                    <a:latin typeface="微軟正黑體" pitchFamily="34" charset="-120"/>
                    <a:ea typeface="微軟正黑體" pitchFamily="34" charset="-120"/>
                  </a:endParaRPr>
                </a:p>
              </p:txBody>
            </p:sp>
          </p:grpSp>
          <p:grpSp>
            <p:nvGrpSpPr>
              <p:cNvPr id="163" name="群組 48"/>
              <p:cNvGrpSpPr/>
              <p:nvPr/>
            </p:nvGrpSpPr>
            <p:grpSpPr>
              <a:xfrm>
                <a:off x="571472" y="5357826"/>
                <a:ext cx="800219" cy="349895"/>
                <a:chOff x="573182" y="5110264"/>
                <a:chExt cx="800219" cy="349895"/>
              </a:xfrm>
            </p:grpSpPr>
            <p:sp>
              <p:nvSpPr>
                <p:cNvPr id="184" name="Rectangle 31"/>
                <p:cNvSpPr>
                  <a:spLocks noChangeArrowheads="1"/>
                </p:cNvSpPr>
                <p:nvPr/>
              </p:nvSpPr>
              <p:spPr bwMode="auto">
                <a:xfrm>
                  <a:off x="573182" y="5182272"/>
                  <a:ext cx="789835" cy="277887"/>
                </a:xfrm>
                <a:prstGeom prst="rect">
                  <a:avLst/>
                </a:prstGeom>
                <a:noFill/>
                <a:ln>
                  <a:headEnd/>
                  <a:tailEnd/>
                </a:ln>
              </p:spPr>
              <p:style>
                <a:lnRef idx="2">
                  <a:schemeClr val="accent5"/>
                </a:lnRef>
                <a:fillRef idx="1">
                  <a:schemeClr val="lt1"/>
                </a:fillRef>
                <a:effectRef idx="0">
                  <a:schemeClr val="accent5"/>
                </a:effectRef>
                <a:fontRef idx="minor">
                  <a:schemeClr val="dk1"/>
                </a:fontRef>
              </p:style>
              <p:txBody>
                <a:bodyPr wrap="none" anchor="ctr"/>
                <a:lstStyle/>
                <a:p>
                  <a:endParaRPr lang="zh-TW" altLang="en-US">
                    <a:ln>
                      <a:solidFill>
                        <a:srgbClr val="7030A0"/>
                      </a:solidFill>
                    </a:ln>
                    <a:latin typeface="微軟正黑體" pitchFamily="34" charset="-120"/>
                    <a:ea typeface="微軟正黑體" pitchFamily="34" charset="-120"/>
                  </a:endParaRPr>
                </a:p>
              </p:txBody>
            </p:sp>
            <p:sp>
              <p:nvSpPr>
                <p:cNvPr id="185" name="文字方塊 103"/>
                <p:cNvSpPr txBox="1">
                  <a:spLocks noChangeArrowheads="1"/>
                </p:cNvSpPr>
                <p:nvPr/>
              </p:nvSpPr>
              <p:spPr bwMode="auto">
                <a:xfrm>
                  <a:off x="573182" y="5110264"/>
                  <a:ext cx="800219" cy="33541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pPr>
                    <a:lnSpc>
                      <a:spcPct val="150000"/>
                    </a:lnSpc>
                  </a:pPr>
                  <a:r>
                    <a:rPr lang="zh-TW" altLang="en-US" sz="1200" b="1" dirty="0" smtClean="0">
                      <a:latin typeface="微軟正黑體" pitchFamily="34" charset="-120"/>
                      <a:ea typeface="微軟正黑體" pitchFamily="34" charset="-120"/>
                    </a:rPr>
                    <a:t>分工細節</a:t>
                  </a:r>
                  <a:endParaRPr lang="en-US" altLang="zh-TW" sz="1200" b="1" dirty="0" smtClean="0">
                    <a:latin typeface="微軟正黑體" pitchFamily="34" charset="-120"/>
                    <a:ea typeface="微軟正黑體" pitchFamily="34" charset="-120"/>
                  </a:endParaRPr>
                </a:p>
              </p:txBody>
            </p:sp>
          </p:grpSp>
          <p:grpSp>
            <p:nvGrpSpPr>
              <p:cNvPr id="164" name="群組 53"/>
              <p:cNvGrpSpPr/>
              <p:nvPr/>
            </p:nvGrpSpPr>
            <p:grpSpPr>
              <a:xfrm>
                <a:off x="357158" y="1643050"/>
                <a:ext cx="1096983" cy="1705759"/>
                <a:chOff x="357159" y="1509294"/>
                <a:chExt cx="1096983" cy="1705759"/>
              </a:xfrm>
            </p:grpSpPr>
            <p:sp>
              <p:nvSpPr>
                <p:cNvPr id="171" name="Rectangle 31"/>
                <p:cNvSpPr>
                  <a:spLocks noChangeArrowheads="1"/>
                </p:cNvSpPr>
                <p:nvPr/>
              </p:nvSpPr>
              <p:spPr bwMode="auto">
                <a:xfrm>
                  <a:off x="571473" y="1509294"/>
                  <a:ext cx="789835" cy="277887"/>
                </a:xfrm>
                <a:prstGeom prst="rect">
                  <a:avLst/>
                </a:prstGeom>
                <a:noFill/>
                <a:ln>
                  <a:headEnd/>
                  <a:tailEnd/>
                </a:ln>
              </p:spPr>
              <p:style>
                <a:lnRef idx="2">
                  <a:schemeClr val="accent5"/>
                </a:lnRef>
                <a:fillRef idx="1">
                  <a:schemeClr val="lt1"/>
                </a:fillRef>
                <a:effectRef idx="0">
                  <a:schemeClr val="accent5"/>
                </a:effectRef>
                <a:fontRef idx="minor">
                  <a:schemeClr val="dk1"/>
                </a:fontRef>
              </p:style>
              <p:txBody>
                <a:bodyPr wrap="none" anchor="ctr"/>
                <a:lstStyle/>
                <a:p>
                  <a:endParaRPr lang="zh-TW" altLang="en-US">
                    <a:ln>
                      <a:solidFill>
                        <a:srgbClr val="7030A0"/>
                      </a:solidFill>
                    </a:ln>
                    <a:latin typeface="微軟正黑體" pitchFamily="34" charset="-120"/>
                    <a:ea typeface="微軟正黑體" pitchFamily="34" charset="-120"/>
                  </a:endParaRPr>
                </a:p>
              </p:txBody>
            </p:sp>
            <p:sp>
              <p:nvSpPr>
                <p:cNvPr id="172" name="文字方塊 113"/>
                <p:cNvSpPr txBox="1">
                  <a:spLocks noChangeArrowheads="1"/>
                </p:cNvSpPr>
                <p:nvPr/>
              </p:nvSpPr>
              <p:spPr bwMode="auto">
                <a:xfrm>
                  <a:off x="571473" y="2509426"/>
                  <a:ext cx="800219" cy="276999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pPr>
                    <a:buNone/>
                  </a:pPr>
                  <a:r>
                    <a:rPr lang="zh-TW" altLang="en-US" sz="1200" b="1" dirty="0" smtClean="0">
                      <a:latin typeface="微軟正黑體" pitchFamily="34" charset="-120"/>
                      <a:ea typeface="微軟正黑體" pitchFamily="34" charset="-120"/>
                    </a:rPr>
                    <a:t>整合協調</a:t>
                  </a:r>
                  <a:endParaRPr lang="zh-TW" altLang="zh-TW" sz="1200" b="1" dirty="0" smtClean="0">
                    <a:latin typeface="微軟正黑體" pitchFamily="34" charset="-120"/>
                    <a:ea typeface="微軟正黑體" pitchFamily="34" charset="-120"/>
                  </a:endParaRPr>
                </a:p>
              </p:txBody>
            </p:sp>
            <p:sp>
              <p:nvSpPr>
                <p:cNvPr id="173" name="文字方塊 116"/>
                <p:cNvSpPr txBox="1">
                  <a:spLocks noChangeArrowheads="1"/>
                </p:cNvSpPr>
                <p:nvPr/>
              </p:nvSpPr>
              <p:spPr bwMode="auto">
                <a:xfrm>
                  <a:off x="500035" y="1937922"/>
                  <a:ext cx="954107" cy="276999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zh-TW" altLang="zh-TW" sz="1200" b="1" dirty="0" smtClean="0">
                      <a:latin typeface="微軟正黑體" pitchFamily="34" charset="-120"/>
                      <a:ea typeface="微軟正黑體" pitchFamily="34" charset="-120"/>
                    </a:rPr>
                    <a:t>功能與設計</a:t>
                  </a:r>
                  <a:endParaRPr kumimoji="0" lang="zh-TW" altLang="en-US" sz="1200" b="1" dirty="0">
                    <a:solidFill>
                      <a:srgbClr val="5F5F5F"/>
                    </a:solidFill>
                    <a:latin typeface="微軟正黑體" pitchFamily="34" charset="-120"/>
                    <a:ea typeface="微軟正黑體" pitchFamily="34" charset="-120"/>
                  </a:endParaRPr>
                </a:p>
              </p:txBody>
            </p:sp>
            <p:grpSp>
              <p:nvGrpSpPr>
                <p:cNvPr id="174" name="群組 64"/>
                <p:cNvGrpSpPr/>
                <p:nvPr/>
              </p:nvGrpSpPr>
              <p:grpSpPr>
                <a:xfrm>
                  <a:off x="357159" y="1676579"/>
                  <a:ext cx="216024" cy="1512168"/>
                  <a:chOff x="2339752" y="1988840"/>
                  <a:chExt cx="648073" cy="1512168"/>
                </a:xfrm>
              </p:grpSpPr>
              <p:cxnSp>
                <p:nvCxnSpPr>
                  <p:cNvPr id="179" name="直線接點 36"/>
                  <p:cNvCxnSpPr/>
                  <p:nvPr/>
                </p:nvCxnSpPr>
                <p:spPr>
                  <a:xfrm flipH="1">
                    <a:off x="2339752" y="1988840"/>
                    <a:ext cx="648072" cy="0"/>
                  </a:xfrm>
                  <a:prstGeom prst="line">
                    <a:avLst/>
                  </a:prstGeom>
                  <a:ln w="38100">
                    <a:solidFill>
                      <a:schemeClr val="accent1">
                        <a:lumMod val="75000"/>
                      </a:schemeClr>
                    </a:solidFill>
                    <a:prstDash val="solid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80" name="直線接點 179"/>
                  <p:cNvCxnSpPr/>
                  <p:nvPr/>
                </p:nvCxnSpPr>
                <p:spPr>
                  <a:xfrm>
                    <a:off x="2339752" y="1988840"/>
                    <a:ext cx="0" cy="1512168"/>
                  </a:xfrm>
                  <a:prstGeom prst="line">
                    <a:avLst/>
                  </a:prstGeom>
                  <a:ln w="38100">
                    <a:solidFill>
                      <a:schemeClr val="accent1">
                        <a:lumMod val="75000"/>
                      </a:schemeClr>
                    </a:solidFill>
                    <a:prstDash val="solid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81" name="直線接點 180"/>
                  <p:cNvCxnSpPr/>
                  <p:nvPr/>
                </p:nvCxnSpPr>
                <p:spPr>
                  <a:xfrm>
                    <a:off x="2339753" y="2492897"/>
                    <a:ext cx="648072" cy="0"/>
                  </a:xfrm>
                  <a:prstGeom prst="line">
                    <a:avLst/>
                  </a:prstGeom>
                  <a:ln w="38100">
                    <a:solidFill>
                      <a:schemeClr val="accent1">
                        <a:lumMod val="75000"/>
                      </a:schemeClr>
                    </a:solidFill>
                    <a:prstDash val="solid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82" name="直線接點 181"/>
                  <p:cNvCxnSpPr/>
                  <p:nvPr/>
                </p:nvCxnSpPr>
                <p:spPr>
                  <a:xfrm>
                    <a:off x="2339752" y="2996952"/>
                    <a:ext cx="648072" cy="0"/>
                  </a:xfrm>
                  <a:prstGeom prst="line">
                    <a:avLst/>
                  </a:prstGeom>
                  <a:ln w="38100">
                    <a:solidFill>
                      <a:schemeClr val="accent1">
                        <a:lumMod val="75000"/>
                      </a:schemeClr>
                    </a:solidFill>
                    <a:prstDash val="solid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83" name="直線接點 182"/>
                  <p:cNvCxnSpPr/>
                  <p:nvPr/>
                </p:nvCxnSpPr>
                <p:spPr>
                  <a:xfrm>
                    <a:off x="2339752" y="3501008"/>
                    <a:ext cx="617213" cy="0"/>
                  </a:xfrm>
                  <a:prstGeom prst="line">
                    <a:avLst/>
                  </a:prstGeom>
                  <a:ln w="38100">
                    <a:solidFill>
                      <a:schemeClr val="accent1">
                        <a:lumMod val="75000"/>
                      </a:schemeClr>
                    </a:solidFill>
                    <a:prstDash val="solid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sp>
              <p:nvSpPr>
                <p:cNvPr id="175" name="Rectangle 31"/>
                <p:cNvSpPr>
                  <a:spLocks noChangeArrowheads="1"/>
                </p:cNvSpPr>
                <p:nvPr/>
              </p:nvSpPr>
              <p:spPr bwMode="auto">
                <a:xfrm>
                  <a:off x="571473" y="2509426"/>
                  <a:ext cx="789835" cy="277887"/>
                </a:xfrm>
                <a:prstGeom prst="rect">
                  <a:avLst/>
                </a:prstGeom>
                <a:noFill/>
                <a:ln>
                  <a:headEnd/>
                  <a:tailEnd/>
                </a:ln>
              </p:spPr>
              <p:style>
                <a:lnRef idx="2">
                  <a:schemeClr val="accent5"/>
                </a:lnRef>
                <a:fillRef idx="1">
                  <a:schemeClr val="lt1"/>
                </a:fillRef>
                <a:effectRef idx="0">
                  <a:schemeClr val="accent5"/>
                </a:effectRef>
                <a:fontRef idx="minor">
                  <a:schemeClr val="dk1"/>
                </a:fontRef>
              </p:style>
              <p:txBody>
                <a:bodyPr wrap="none" anchor="ctr"/>
                <a:lstStyle/>
                <a:p>
                  <a:endParaRPr lang="zh-TW" altLang="en-US">
                    <a:ln>
                      <a:solidFill>
                        <a:srgbClr val="7030A0"/>
                      </a:solidFill>
                    </a:ln>
                    <a:latin typeface="微軟正黑體" pitchFamily="34" charset="-120"/>
                    <a:ea typeface="微軟正黑體" pitchFamily="34" charset="-120"/>
                  </a:endParaRPr>
                </a:p>
              </p:txBody>
            </p:sp>
            <p:sp>
              <p:nvSpPr>
                <p:cNvPr id="176" name="Rectangle 31"/>
                <p:cNvSpPr>
                  <a:spLocks noChangeArrowheads="1"/>
                </p:cNvSpPr>
                <p:nvPr/>
              </p:nvSpPr>
              <p:spPr bwMode="auto">
                <a:xfrm>
                  <a:off x="571473" y="1937922"/>
                  <a:ext cx="789835" cy="277887"/>
                </a:xfrm>
                <a:prstGeom prst="rect">
                  <a:avLst/>
                </a:prstGeom>
                <a:noFill/>
                <a:ln>
                  <a:headEnd/>
                  <a:tailEnd/>
                </a:ln>
              </p:spPr>
              <p:style>
                <a:lnRef idx="2">
                  <a:schemeClr val="accent5"/>
                </a:lnRef>
                <a:fillRef idx="1">
                  <a:schemeClr val="lt1"/>
                </a:fillRef>
                <a:effectRef idx="0">
                  <a:schemeClr val="accent5"/>
                </a:effectRef>
                <a:fontRef idx="minor">
                  <a:schemeClr val="dk1"/>
                </a:fontRef>
              </p:style>
              <p:txBody>
                <a:bodyPr wrap="none" anchor="ctr"/>
                <a:lstStyle/>
                <a:p>
                  <a:endParaRPr lang="zh-TW" altLang="en-US">
                    <a:ln>
                      <a:solidFill>
                        <a:srgbClr val="7030A0"/>
                      </a:solidFill>
                    </a:ln>
                    <a:latin typeface="微軟正黑體" pitchFamily="34" charset="-120"/>
                    <a:ea typeface="微軟正黑體" pitchFamily="34" charset="-120"/>
                  </a:endParaRPr>
                </a:p>
              </p:txBody>
            </p:sp>
            <p:sp>
              <p:nvSpPr>
                <p:cNvPr id="177" name="文字方塊 103"/>
                <p:cNvSpPr txBox="1">
                  <a:spLocks noChangeArrowheads="1"/>
                </p:cNvSpPr>
                <p:nvPr/>
              </p:nvSpPr>
              <p:spPr bwMode="auto">
                <a:xfrm>
                  <a:off x="571473" y="2938054"/>
                  <a:ext cx="800219" cy="276999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pPr>
                    <a:buNone/>
                  </a:pPr>
                  <a:r>
                    <a:rPr lang="zh-TW" altLang="en-US" sz="1200" b="1" dirty="0" smtClean="0">
                      <a:latin typeface="微軟正黑體" pitchFamily="34" charset="-120"/>
                      <a:ea typeface="微軟正黑體" pitchFamily="34" charset="-120"/>
                    </a:rPr>
                    <a:t>永續發展</a:t>
                  </a:r>
                  <a:endParaRPr lang="en-US" altLang="zh-TW" sz="1200" b="1" dirty="0" smtClean="0">
                    <a:latin typeface="微軟正黑體" pitchFamily="34" charset="-120"/>
                    <a:ea typeface="微軟正黑體" pitchFamily="34" charset="-120"/>
                  </a:endParaRPr>
                </a:p>
              </p:txBody>
            </p:sp>
            <p:sp>
              <p:nvSpPr>
                <p:cNvPr id="178" name="文字方塊 119"/>
                <p:cNvSpPr txBox="1">
                  <a:spLocks noChangeArrowheads="1"/>
                </p:cNvSpPr>
                <p:nvPr/>
              </p:nvSpPr>
              <p:spPr bwMode="auto">
                <a:xfrm>
                  <a:off x="571473" y="1509294"/>
                  <a:ext cx="800219" cy="276999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r>
                    <a:rPr kumimoji="0" lang="zh-TW" altLang="en-US" sz="1200" b="1" dirty="0" smtClean="0">
                      <a:latin typeface="微軟正黑體" pitchFamily="34" charset="-120"/>
                      <a:ea typeface="微軟正黑體" pitchFamily="34" charset="-120"/>
                    </a:rPr>
                    <a:t>計畫緣起</a:t>
                  </a:r>
                  <a:endParaRPr kumimoji="0" lang="zh-TW" altLang="en-US" sz="1200" b="1" dirty="0">
                    <a:latin typeface="微軟正黑體" pitchFamily="34" charset="-120"/>
                    <a:ea typeface="微軟正黑體" pitchFamily="34" charset="-120"/>
                  </a:endParaRPr>
                </a:p>
              </p:txBody>
            </p:sp>
          </p:grpSp>
          <p:grpSp>
            <p:nvGrpSpPr>
              <p:cNvPr id="165" name="群組 52"/>
              <p:cNvGrpSpPr/>
              <p:nvPr/>
            </p:nvGrpSpPr>
            <p:grpSpPr>
              <a:xfrm>
                <a:off x="357158" y="4000504"/>
                <a:ext cx="1143008" cy="1214561"/>
                <a:chOff x="357158" y="3381502"/>
                <a:chExt cx="1143008" cy="1214561"/>
              </a:xfrm>
            </p:grpSpPr>
            <p:sp>
              <p:nvSpPr>
                <p:cNvPr id="166" name="Rectangle 31"/>
                <p:cNvSpPr>
                  <a:spLocks noChangeArrowheads="1"/>
                </p:cNvSpPr>
                <p:nvPr/>
              </p:nvSpPr>
              <p:spPr bwMode="auto">
                <a:xfrm>
                  <a:off x="571472" y="3381502"/>
                  <a:ext cx="789835" cy="277887"/>
                </a:xfrm>
                <a:prstGeom prst="rect">
                  <a:avLst/>
                </a:prstGeom>
                <a:noFill/>
                <a:ln>
                  <a:headEnd/>
                  <a:tailEnd/>
                </a:ln>
              </p:spPr>
              <p:style>
                <a:lnRef idx="2">
                  <a:schemeClr val="accent5"/>
                </a:lnRef>
                <a:fillRef idx="1">
                  <a:schemeClr val="lt1"/>
                </a:fillRef>
                <a:effectRef idx="0">
                  <a:schemeClr val="accent5"/>
                </a:effectRef>
                <a:fontRef idx="minor">
                  <a:schemeClr val="dk1"/>
                </a:fontRef>
              </p:style>
              <p:txBody>
                <a:bodyPr wrap="none" anchor="ctr"/>
                <a:lstStyle/>
                <a:p>
                  <a:endParaRPr lang="zh-TW" altLang="en-US">
                    <a:ln>
                      <a:solidFill>
                        <a:srgbClr val="7030A0"/>
                      </a:solidFill>
                    </a:ln>
                    <a:latin typeface="微軟正黑體" pitchFamily="34" charset="-120"/>
                    <a:ea typeface="微軟正黑體" pitchFamily="34" charset="-120"/>
                  </a:endParaRPr>
                </a:p>
              </p:txBody>
            </p:sp>
            <p:sp>
              <p:nvSpPr>
                <p:cNvPr id="167" name="Rectangle 31"/>
                <p:cNvSpPr>
                  <a:spLocks noChangeArrowheads="1"/>
                </p:cNvSpPr>
                <p:nvPr/>
              </p:nvSpPr>
              <p:spPr bwMode="auto">
                <a:xfrm>
                  <a:off x="573182" y="3814120"/>
                  <a:ext cx="789835" cy="277887"/>
                </a:xfrm>
                <a:prstGeom prst="rect">
                  <a:avLst/>
                </a:prstGeom>
                <a:noFill/>
                <a:ln>
                  <a:headEnd/>
                  <a:tailEnd/>
                </a:ln>
              </p:spPr>
              <p:style>
                <a:lnRef idx="2">
                  <a:schemeClr val="accent5"/>
                </a:lnRef>
                <a:fillRef idx="1">
                  <a:schemeClr val="lt1"/>
                </a:fillRef>
                <a:effectRef idx="0">
                  <a:schemeClr val="accent5"/>
                </a:effectRef>
                <a:fontRef idx="minor">
                  <a:schemeClr val="dk1"/>
                </a:fontRef>
              </p:style>
              <p:txBody>
                <a:bodyPr wrap="none" anchor="ctr"/>
                <a:lstStyle/>
                <a:p>
                  <a:endParaRPr lang="zh-TW" altLang="en-US">
                    <a:ln>
                      <a:solidFill>
                        <a:srgbClr val="7030A0"/>
                      </a:solidFill>
                    </a:ln>
                    <a:latin typeface="微軟正黑體" pitchFamily="34" charset="-120"/>
                    <a:ea typeface="微軟正黑體" pitchFamily="34" charset="-120"/>
                  </a:endParaRPr>
                </a:p>
              </p:txBody>
            </p:sp>
            <p:sp>
              <p:nvSpPr>
                <p:cNvPr id="168" name="Rectangle 31"/>
                <p:cNvSpPr>
                  <a:spLocks noChangeArrowheads="1"/>
                </p:cNvSpPr>
                <p:nvPr/>
              </p:nvSpPr>
              <p:spPr bwMode="auto">
                <a:xfrm>
                  <a:off x="573182" y="4318176"/>
                  <a:ext cx="789835" cy="277887"/>
                </a:xfrm>
                <a:prstGeom prst="rect">
                  <a:avLst/>
                </a:prstGeom>
                <a:noFill/>
                <a:ln>
                  <a:headEnd/>
                  <a:tailEnd/>
                </a:ln>
              </p:spPr>
              <p:style>
                <a:lnRef idx="2">
                  <a:schemeClr val="accent5"/>
                </a:lnRef>
                <a:fillRef idx="1">
                  <a:schemeClr val="lt1"/>
                </a:fillRef>
                <a:effectRef idx="0">
                  <a:schemeClr val="accent5"/>
                </a:effectRef>
                <a:fontRef idx="minor">
                  <a:schemeClr val="dk1"/>
                </a:fontRef>
              </p:style>
              <p:txBody>
                <a:bodyPr wrap="none" anchor="ctr"/>
                <a:lstStyle/>
                <a:p>
                  <a:endParaRPr lang="zh-TW" altLang="en-US">
                    <a:ln>
                      <a:solidFill>
                        <a:srgbClr val="7030A0"/>
                      </a:solidFill>
                    </a:ln>
                    <a:latin typeface="微軟正黑體" pitchFamily="34" charset="-120"/>
                    <a:ea typeface="微軟正黑體" pitchFamily="34" charset="-120"/>
                  </a:endParaRPr>
                </a:p>
              </p:txBody>
            </p:sp>
            <p:sp>
              <p:nvSpPr>
                <p:cNvPr id="169" name="文字方塊 100"/>
                <p:cNvSpPr txBox="1">
                  <a:spLocks noChangeArrowheads="1"/>
                </p:cNvSpPr>
                <p:nvPr/>
              </p:nvSpPr>
              <p:spPr bwMode="auto">
                <a:xfrm>
                  <a:off x="357158" y="3786190"/>
                  <a:ext cx="1143008" cy="276999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square">
                  <a:spAutoFit/>
                </a:bodyPr>
                <a:lstStyle/>
                <a:p>
                  <a:pPr algn="ctr"/>
                  <a:r>
                    <a:rPr kumimoji="0" lang="zh-TW" altLang="en-US" sz="1200" dirty="0" smtClean="0">
                      <a:solidFill>
                        <a:srgbClr val="5F5F5F"/>
                      </a:solidFill>
                      <a:latin typeface="微軟正黑體" pitchFamily="34" charset="-120"/>
                      <a:ea typeface="微軟正黑體" pitchFamily="34" charset="-120"/>
                    </a:rPr>
                    <a:t>  </a:t>
                  </a:r>
                  <a:r>
                    <a:rPr kumimoji="0" lang="zh-TW" altLang="en-US" sz="1040" b="1" dirty="0" smtClean="0">
                      <a:latin typeface="微軟正黑體" pitchFamily="34" charset="-120"/>
                      <a:ea typeface="微軟正黑體" pitchFamily="34" charset="-120"/>
                    </a:rPr>
                    <a:t>社區總體營造</a:t>
                  </a:r>
                  <a:endParaRPr kumimoji="0" lang="zh-TW" altLang="en-US" sz="1040" b="1" dirty="0">
                    <a:latin typeface="微軟正黑體" pitchFamily="34" charset="-120"/>
                    <a:ea typeface="微軟正黑體" pitchFamily="34" charset="-120"/>
                  </a:endParaRPr>
                </a:p>
              </p:txBody>
            </p:sp>
            <p:sp>
              <p:nvSpPr>
                <p:cNvPr id="170" name="文字方塊 100"/>
                <p:cNvSpPr txBox="1">
                  <a:spLocks noChangeArrowheads="1"/>
                </p:cNvSpPr>
                <p:nvPr/>
              </p:nvSpPr>
              <p:spPr bwMode="auto">
                <a:xfrm>
                  <a:off x="428596" y="4310196"/>
                  <a:ext cx="1008112" cy="27699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square">
                  <a:spAutoFit/>
                </a:bodyPr>
                <a:lstStyle/>
                <a:p>
                  <a:pPr algn="ctr"/>
                  <a:r>
                    <a:rPr kumimoji="0" lang="zh-TW" altLang="en-US" sz="1200" dirty="0" smtClean="0">
                      <a:solidFill>
                        <a:srgbClr val="5F5F5F"/>
                      </a:solidFill>
                      <a:latin typeface="微軟正黑體" pitchFamily="34" charset="-120"/>
                      <a:ea typeface="微軟正黑體" pitchFamily="34" charset="-120"/>
                    </a:rPr>
                    <a:t>  </a:t>
                  </a:r>
                  <a:r>
                    <a:rPr kumimoji="0" lang="zh-TW" altLang="en-US" sz="1200" b="1" dirty="0" smtClean="0">
                      <a:latin typeface="微軟正黑體" pitchFamily="34" charset="-120"/>
                      <a:ea typeface="微軟正黑體" pitchFamily="34" charset="-120"/>
                    </a:rPr>
                    <a:t>觀光推展</a:t>
                  </a:r>
                  <a:endParaRPr kumimoji="0" lang="zh-TW" altLang="en-US" sz="1200" b="1" dirty="0">
                    <a:latin typeface="微軟正黑體" pitchFamily="34" charset="-120"/>
                    <a:ea typeface="微軟正黑體" pitchFamily="34" charset="-120"/>
                  </a:endParaRPr>
                </a:p>
              </p:txBody>
            </p:sp>
          </p:grpSp>
        </p:grpSp>
        <p:sp>
          <p:nvSpPr>
            <p:cNvPr id="158" name="Rectangle 31"/>
            <p:cNvSpPr>
              <a:spLocks noChangeArrowheads="1"/>
            </p:cNvSpPr>
            <p:nvPr/>
          </p:nvSpPr>
          <p:spPr bwMode="auto">
            <a:xfrm>
              <a:off x="571472" y="142852"/>
              <a:ext cx="789835" cy="277887"/>
            </a:xfrm>
            <a:prstGeom prst="rect">
              <a:avLst/>
            </a:prstGeom>
            <a:noFill/>
            <a:ln>
              <a:headEnd/>
              <a:tailEnd/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endParaRPr lang="zh-TW" altLang="en-US" dirty="0">
                <a:ln>
                  <a:solidFill>
                    <a:srgbClr val="7030A0"/>
                  </a:solidFill>
                </a:ln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159" name="文字方塊 100"/>
            <p:cNvSpPr txBox="1">
              <a:spLocks noChangeArrowheads="1"/>
            </p:cNvSpPr>
            <p:nvPr/>
          </p:nvSpPr>
          <p:spPr bwMode="auto">
            <a:xfrm>
              <a:off x="428596" y="1571612"/>
              <a:ext cx="1008112" cy="2769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/>
              <a:r>
                <a:rPr kumimoji="0" lang="zh-TW" altLang="en-US" sz="1200" b="1" dirty="0" smtClean="0">
                  <a:latin typeface="微軟正黑體" pitchFamily="34" charset="-120"/>
                  <a:ea typeface="微軟正黑體" pitchFamily="34" charset="-120"/>
                </a:rPr>
                <a:t>  文獻探討</a:t>
              </a:r>
              <a:endParaRPr kumimoji="0" lang="zh-TW" altLang="en-US" sz="1200" b="1" dirty="0">
                <a:latin typeface="微軟正黑體" pitchFamily="34" charset="-120"/>
                <a:ea typeface="微軟正黑體" pitchFamily="34" charset="-120"/>
              </a:endParaRPr>
            </a:p>
          </p:txBody>
        </p:sp>
      </p:grpSp>
      <p:cxnSp>
        <p:nvCxnSpPr>
          <p:cNvPr id="192" name="直線接點 191"/>
          <p:cNvCxnSpPr/>
          <p:nvPr/>
        </p:nvCxnSpPr>
        <p:spPr>
          <a:xfrm>
            <a:off x="357158" y="5000636"/>
            <a:ext cx="214314" cy="1588"/>
          </a:xfrm>
          <a:prstGeom prst="line">
            <a:avLst/>
          </a:prstGeom>
          <a:ln w="38100">
            <a:solidFill>
              <a:schemeClr val="accent1">
                <a:lumMod val="75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3" name="直線接點 192"/>
          <p:cNvCxnSpPr/>
          <p:nvPr/>
        </p:nvCxnSpPr>
        <p:spPr>
          <a:xfrm>
            <a:off x="357158" y="5000636"/>
            <a:ext cx="0" cy="504054"/>
          </a:xfrm>
          <a:prstGeom prst="line">
            <a:avLst/>
          </a:prstGeom>
          <a:ln w="38100">
            <a:solidFill>
              <a:schemeClr val="accent1">
                <a:lumMod val="75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4" name="直線接點 193"/>
          <p:cNvCxnSpPr/>
          <p:nvPr/>
        </p:nvCxnSpPr>
        <p:spPr>
          <a:xfrm>
            <a:off x="357158" y="5500701"/>
            <a:ext cx="214314" cy="1588"/>
          </a:xfrm>
          <a:prstGeom prst="line">
            <a:avLst/>
          </a:prstGeom>
          <a:ln w="38100">
            <a:solidFill>
              <a:schemeClr val="accent1">
                <a:lumMod val="75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5" name="Rectangle 31"/>
          <p:cNvSpPr>
            <a:spLocks noChangeArrowheads="1"/>
          </p:cNvSpPr>
          <p:nvPr/>
        </p:nvSpPr>
        <p:spPr bwMode="auto">
          <a:xfrm>
            <a:off x="571472" y="1571612"/>
            <a:ext cx="789835" cy="277887"/>
          </a:xfrm>
          <a:prstGeom prst="rect">
            <a:avLst/>
          </a:prstGeom>
          <a:noFill/>
          <a:ln>
            <a:headEnd/>
            <a:tailEnd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none" anchor="ctr"/>
          <a:lstStyle/>
          <a:p>
            <a:endParaRPr lang="zh-TW" altLang="en-US">
              <a:ln>
                <a:solidFill>
                  <a:srgbClr val="7030A0"/>
                </a:solidFill>
              </a:ln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78" name="Rectangle 37"/>
          <p:cNvSpPr>
            <a:spLocks noChangeArrowheads="1"/>
          </p:cNvSpPr>
          <p:nvPr/>
        </p:nvSpPr>
        <p:spPr bwMode="auto">
          <a:xfrm flipH="1">
            <a:off x="0" y="285728"/>
            <a:ext cx="215900" cy="1631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en-US" altLang="zh-TW" sz="1000" b="1" dirty="0" smtClean="0">
              <a:solidFill>
                <a:srgbClr val="446867"/>
              </a:solidFill>
              <a:latin typeface="微軟正黑體" pitchFamily="34" charset="-120"/>
              <a:ea typeface="微軟正黑體" pitchFamily="34" charset="-120"/>
            </a:endParaRPr>
          </a:p>
          <a:p>
            <a:r>
              <a:rPr lang="zh-TW" altLang="en-US" sz="1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宜蘭護城河重建探</a:t>
            </a:r>
            <a:r>
              <a:rPr lang="zh-TW" altLang="en-US" sz="1000" b="1" dirty="0" smtClean="0">
                <a:latin typeface="微軟正黑體" pitchFamily="34" charset="-120"/>
                <a:ea typeface="微軟正黑體" pitchFamily="34" charset="-120"/>
              </a:rPr>
              <a:t>討</a:t>
            </a:r>
            <a:endParaRPr lang="zh-TW" altLang="en-US" sz="1000" b="1" dirty="0">
              <a:solidFill>
                <a:srgbClr val="446867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071902" y="0"/>
            <a:ext cx="5072098" cy="1143000"/>
          </a:xfrm>
        </p:spPr>
        <p:txBody>
          <a:bodyPr>
            <a:normAutofit/>
          </a:bodyPr>
          <a:lstStyle/>
          <a:p>
            <a:pPr algn="l"/>
            <a:r>
              <a:rPr lang="zh-TW" altLang="en-US" sz="2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對於未來護城河的永續經營，</a:t>
            </a:r>
            <a:r>
              <a:rPr lang="en-US" altLang="zh-TW" sz="2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/>
            </a:r>
            <a:br>
              <a:rPr lang="en-US" altLang="zh-TW" sz="2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itchFamily="34" charset="-120"/>
                <a:ea typeface="微軟正黑體" pitchFamily="34" charset="-120"/>
              </a:rPr>
            </a:br>
            <a:r>
              <a:rPr lang="zh-TW" altLang="en-US" sz="2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縣政府有一連串的活動。</a:t>
            </a:r>
            <a:endParaRPr lang="zh-TW" altLang="en-US" sz="2800" b="1" dirty="0">
              <a:solidFill>
                <a:schemeClr val="tx1">
                  <a:lumMod val="65000"/>
                  <a:lumOff val="35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3" name="Rectangle 28"/>
          <p:cNvSpPr>
            <a:spLocks noChangeArrowheads="1"/>
          </p:cNvSpPr>
          <p:nvPr/>
        </p:nvSpPr>
        <p:spPr bwMode="auto">
          <a:xfrm>
            <a:off x="0" y="0"/>
            <a:ext cx="1500166" cy="6858000"/>
          </a:xfrm>
          <a:prstGeom prst="rect">
            <a:avLst/>
          </a:prstGeom>
          <a:solidFill>
            <a:srgbClr val="00B050">
              <a:alpha val="30196"/>
            </a:srgb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zh-TW" altLang="zh-TW" sz="800" dirty="0">
              <a:latin typeface="微軟正黑體" pitchFamily="34" charset="-120"/>
              <a:ea typeface="微軟正黑體" pitchFamily="34" charset="-120"/>
            </a:endParaRPr>
          </a:p>
        </p:txBody>
      </p:sp>
      <p:grpSp>
        <p:nvGrpSpPr>
          <p:cNvPr id="4" name="Group 34"/>
          <p:cNvGrpSpPr>
            <a:grpSpLocks/>
          </p:cNvGrpSpPr>
          <p:nvPr/>
        </p:nvGrpSpPr>
        <p:grpSpPr bwMode="auto">
          <a:xfrm>
            <a:off x="0" y="6357958"/>
            <a:ext cx="857256" cy="500042"/>
            <a:chOff x="3833" y="2697"/>
            <a:chExt cx="1927" cy="1368"/>
          </a:xfrm>
        </p:grpSpPr>
        <p:pic>
          <p:nvPicPr>
            <p:cNvPr id="5" name="Picture 24" descr="1899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lum bright="16000" contrast="-18000"/>
            </a:blip>
            <a:srcRect/>
            <a:stretch>
              <a:fillRect/>
            </a:stretch>
          </p:blipFill>
          <p:spPr bwMode="auto">
            <a:xfrm rot="-9600000">
              <a:off x="4030" y="3138"/>
              <a:ext cx="786" cy="80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" name="Picture 36" descr="未命名 -2"/>
            <p:cNvPicPr>
              <a:picLocks noChangeAspect="1" noChangeArrowheads="1"/>
            </p:cNvPicPr>
            <p:nvPr/>
          </p:nvPicPr>
          <p:blipFill>
            <a:blip r:embed="rId3" cstate="print">
              <a:clrChange>
                <a:clrFrom>
                  <a:srgbClr val="000000"/>
                </a:clrFrom>
                <a:clrTo>
                  <a:srgbClr val="000000">
                    <a:alpha val="0"/>
                  </a:srgbClr>
                </a:clrTo>
              </a:clrChange>
              <a:lum bright="6000" contrast="-18000"/>
            </a:blip>
            <a:srcRect/>
            <a:stretch>
              <a:fillRect/>
            </a:stretch>
          </p:blipFill>
          <p:spPr bwMode="auto">
            <a:xfrm>
              <a:off x="3833" y="2697"/>
              <a:ext cx="1927" cy="13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8" name="Rectangle 31"/>
          <p:cNvSpPr>
            <a:spLocks noChangeArrowheads="1"/>
          </p:cNvSpPr>
          <p:nvPr/>
        </p:nvSpPr>
        <p:spPr bwMode="auto">
          <a:xfrm>
            <a:off x="571472" y="3500438"/>
            <a:ext cx="789835" cy="277887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none" anchor="ctr"/>
          <a:lstStyle/>
          <a:p>
            <a:endParaRPr lang="zh-TW" altLang="en-US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微軟正黑體" pitchFamily="34" charset="-120"/>
              <a:ea typeface="微軟正黑體" pitchFamily="34" charset="-120"/>
            </a:endParaRPr>
          </a:p>
        </p:txBody>
      </p:sp>
      <p:grpSp>
        <p:nvGrpSpPr>
          <p:cNvPr id="9" name="群組 8"/>
          <p:cNvGrpSpPr/>
          <p:nvPr/>
        </p:nvGrpSpPr>
        <p:grpSpPr>
          <a:xfrm>
            <a:off x="357158" y="0"/>
            <a:ext cx="1143008" cy="6535149"/>
            <a:chOff x="357158" y="0"/>
            <a:chExt cx="1143008" cy="6535149"/>
          </a:xfrm>
        </p:grpSpPr>
        <p:grpSp>
          <p:nvGrpSpPr>
            <p:cNvPr id="10" name="群組 55"/>
            <p:cNvGrpSpPr/>
            <p:nvPr/>
          </p:nvGrpSpPr>
          <p:grpSpPr>
            <a:xfrm>
              <a:off x="428596" y="571480"/>
              <a:ext cx="1008112" cy="288032"/>
              <a:chOff x="429166" y="933800"/>
              <a:chExt cx="1008112" cy="288032"/>
            </a:xfrm>
          </p:grpSpPr>
          <p:sp>
            <p:nvSpPr>
              <p:cNvPr id="49" name="Rectangle 31"/>
              <p:cNvSpPr>
                <a:spLocks noChangeArrowheads="1"/>
              </p:cNvSpPr>
              <p:nvPr/>
            </p:nvSpPr>
            <p:spPr bwMode="auto">
              <a:xfrm>
                <a:off x="573183" y="943945"/>
                <a:ext cx="789838" cy="277887"/>
              </a:xfrm>
              <a:prstGeom prst="rect">
                <a:avLst/>
              </a:prstGeom>
              <a:noFill/>
              <a:ln>
                <a:headEnd/>
                <a:tailEnd/>
              </a:ln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wrap="none" anchor="ctr"/>
              <a:lstStyle/>
              <a:p>
                <a:endParaRPr lang="zh-TW" altLang="en-US">
                  <a:ln>
                    <a:solidFill>
                      <a:srgbClr val="7030A0"/>
                    </a:solidFill>
                  </a:ln>
                  <a:latin typeface="微軟正黑體" pitchFamily="34" charset="-120"/>
                  <a:ea typeface="微軟正黑體" pitchFamily="34" charset="-120"/>
                </a:endParaRPr>
              </a:p>
            </p:txBody>
          </p:sp>
          <p:sp>
            <p:nvSpPr>
              <p:cNvPr id="50" name="文字方塊 100"/>
              <p:cNvSpPr txBox="1">
                <a:spLocks noChangeArrowheads="1"/>
              </p:cNvSpPr>
              <p:nvPr/>
            </p:nvSpPr>
            <p:spPr bwMode="auto">
              <a:xfrm>
                <a:off x="429166" y="933800"/>
                <a:ext cx="1008112" cy="27699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pPr algn="ctr"/>
                <a:r>
                  <a:rPr kumimoji="0" lang="zh-TW" altLang="en-US" sz="1200" dirty="0" smtClean="0">
                    <a:solidFill>
                      <a:srgbClr val="5F5F5F"/>
                    </a:solidFill>
                    <a:latin typeface="微軟正黑體" pitchFamily="34" charset="-120"/>
                    <a:ea typeface="微軟正黑體" pitchFamily="34" charset="-120"/>
                  </a:rPr>
                  <a:t>  </a:t>
                </a:r>
                <a:r>
                  <a:rPr kumimoji="0" lang="zh-TW" altLang="en-US" sz="1200" b="1" dirty="0" smtClean="0">
                    <a:latin typeface="微軟正黑體" pitchFamily="34" charset="-120"/>
                    <a:ea typeface="微軟正黑體" pitchFamily="34" charset="-120"/>
                  </a:rPr>
                  <a:t>研究目的</a:t>
                </a:r>
                <a:endParaRPr kumimoji="0" lang="zh-TW" altLang="en-US" sz="1200" b="1" dirty="0">
                  <a:latin typeface="微軟正黑體" pitchFamily="34" charset="-120"/>
                  <a:ea typeface="微軟正黑體" pitchFamily="34" charset="-120"/>
                </a:endParaRPr>
              </a:p>
            </p:txBody>
          </p:sp>
        </p:grpSp>
        <p:sp>
          <p:nvSpPr>
            <p:cNvPr id="48" name="文字方塊 103"/>
            <p:cNvSpPr txBox="1">
              <a:spLocks noChangeArrowheads="1"/>
            </p:cNvSpPr>
            <p:nvPr/>
          </p:nvSpPr>
          <p:spPr bwMode="auto">
            <a:xfrm>
              <a:off x="571472" y="0"/>
              <a:ext cx="800219" cy="42582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lnSpc>
                  <a:spcPts val="3060"/>
                </a:lnSpc>
              </a:pPr>
              <a:r>
                <a:rPr lang="zh-TW" altLang="en-US" sz="1200" b="1" dirty="0" smtClean="0">
                  <a:latin typeface="微軟正黑體" pitchFamily="34" charset="-120"/>
                  <a:ea typeface="微軟正黑體" pitchFamily="34" charset="-120"/>
                </a:rPr>
                <a:t>研究動機</a:t>
              </a:r>
              <a:endParaRPr lang="en-US" altLang="zh-TW" sz="1200" b="1" dirty="0" smtClean="0"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12" name="文字方塊 100"/>
            <p:cNvSpPr txBox="1">
              <a:spLocks noChangeArrowheads="1"/>
            </p:cNvSpPr>
            <p:nvPr/>
          </p:nvSpPr>
          <p:spPr bwMode="auto">
            <a:xfrm>
              <a:off x="428596" y="1071546"/>
              <a:ext cx="1008112" cy="2769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/>
              <a:r>
                <a:rPr kumimoji="0" lang="zh-TW" altLang="en-US" sz="1200" dirty="0" smtClean="0">
                  <a:solidFill>
                    <a:srgbClr val="5F5F5F"/>
                  </a:solidFill>
                  <a:latin typeface="微軟正黑體" pitchFamily="34" charset="-120"/>
                  <a:ea typeface="微軟正黑體" pitchFamily="34" charset="-120"/>
                </a:rPr>
                <a:t>  </a:t>
              </a:r>
              <a:r>
                <a:rPr kumimoji="0" lang="zh-TW" altLang="en-US" sz="1200" b="1" dirty="0" smtClean="0">
                  <a:latin typeface="微軟正黑體" pitchFamily="34" charset="-120"/>
                  <a:ea typeface="微軟正黑體" pitchFamily="34" charset="-120"/>
                </a:rPr>
                <a:t>研究方法</a:t>
              </a:r>
              <a:endParaRPr kumimoji="0" lang="zh-TW" altLang="en-US" sz="1200" b="1" dirty="0"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13" name="Rectangle 31"/>
            <p:cNvSpPr>
              <a:spLocks noChangeArrowheads="1"/>
            </p:cNvSpPr>
            <p:nvPr/>
          </p:nvSpPr>
          <p:spPr bwMode="auto">
            <a:xfrm>
              <a:off x="571472" y="1071546"/>
              <a:ext cx="789835" cy="277887"/>
            </a:xfrm>
            <a:prstGeom prst="rect">
              <a:avLst/>
            </a:prstGeom>
            <a:noFill/>
            <a:ln>
              <a:headEnd/>
              <a:tailEnd/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endParaRPr lang="zh-TW" altLang="en-US">
                <a:ln>
                  <a:solidFill>
                    <a:srgbClr val="7030A0"/>
                  </a:solidFill>
                </a:ln>
                <a:latin typeface="微軟正黑體" pitchFamily="34" charset="-120"/>
                <a:ea typeface="微軟正黑體" pitchFamily="34" charset="-120"/>
              </a:endParaRPr>
            </a:p>
          </p:txBody>
        </p:sp>
        <p:grpSp>
          <p:nvGrpSpPr>
            <p:cNvPr id="14" name="群組 58"/>
            <p:cNvGrpSpPr/>
            <p:nvPr/>
          </p:nvGrpSpPr>
          <p:grpSpPr>
            <a:xfrm>
              <a:off x="357158" y="2071678"/>
              <a:ext cx="1143008" cy="4463471"/>
              <a:chOff x="357158" y="1643050"/>
              <a:chExt cx="1143008" cy="4463471"/>
            </a:xfrm>
          </p:grpSpPr>
          <p:sp>
            <p:nvSpPr>
              <p:cNvPr id="17" name="文字方塊 103"/>
              <p:cNvSpPr txBox="1">
                <a:spLocks noChangeArrowheads="1"/>
              </p:cNvSpPr>
              <p:nvPr/>
            </p:nvSpPr>
            <p:spPr bwMode="auto">
              <a:xfrm>
                <a:off x="571472" y="3929066"/>
                <a:ext cx="800219" cy="33541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zh-TW" altLang="en-US" sz="1200" b="1" dirty="0" smtClean="0">
                    <a:latin typeface="微軟正黑體" pitchFamily="34" charset="-120"/>
                    <a:ea typeface="微軟正黑體" pitchFamily="34" charset="-120"/>
                  </a:rPr>
                  <a:t>研究建議</a:t>
                </a:r>
                <a:endParaRPr lang="en-US" altLang="zh-TW" sz="1200" b="1" dirty="0" smtClean="0">
                  <a:latin typeface="微軟正黑體" pitchFamily="34" charset="-120"/>
                  <a:ea typeface="微軟正黑體" pitchFamily="34" charset="-120"/>
                </a:endParaRPr>
              </a:p>
            </p:txBody>
          </p:sp>
          <p:grpSp>
            <p:nvGrpSpPr>
              <p:cNvPr id="18" name="群組 49"/>
              <p:cNvGrpSpPr/>
              <p:nvPr/>
            </p:nvGrpSpPr>
            <p:grpSpPr>
              <a:xfrm>
                <a:off x="571472" y="3429000"/>
                <a:ext cx="800219" cy="349895"/>
                <a:chOff x="573182" y="4678216"/>
                <a:chExt cx="800219" cy="349895"/>
              </a:xfrm>
            </p:grpSpPr>
            <p:sp>
              <p:nvSpPr>
                <p:cNvPr id="45" name="文字方塊 110"/>
                <p:cNvSpPr txBox="1">
                  <a:spLocks noChangeArrowheads="1"/>
                </p:cNvSpPr>
                <p:nvPr/>
              </p:nvSpPr>
              <p:spPr bwMode="auto">
                <a:xfrm>
                  <a:off x="573182" y="4678216"/>
                  <a:ext cx="800219" cy="33541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pPr>
                    <a:lnSpc>
                      <a:spcPct val="150000"/>
                    </a:lnSpc>
                  </a:pPr>
                  <a:r>
                    <a:rPr lang="zh-TW" altLang="en-US" sz="1200" b="1" dirty="0" smtClean="0">
                      <a:latin typeface="微軟正黑體" pitchFamily="34" charset="-120"/>
                      <a:ea typeface="微軟正黑體" pitchFamily="34" charset="-120"/>
                    </a:rPr>
                    <a:t>研究心得</a:t>
                  </a:r>
                  <a:endParaRPr lang="en-US" altLang="zh-TW" sz="1200" b="1" dirty="0" smtClean="0">
                    <a:latin typeface="微軟正黑體" pitchFamily="34" charset="-120"/>
                    <a:ea typeface="微軟正黑體" pitchFamily="34" charset="-120"/>
                  </a:endParaRPr>
                </a:p>
              </p:txBody>
            </p:sp>
            <p:sp>
              <p:nvSpPr>
                <p:cNvPr id="46" name="Rectangle 31"/>
                <p:cNvSpPr>
                  <a:spLocks noChangeArrowheads="1"/>
                </p:cNvSpPr>
                <p:nvPr/>
              </p:nvSpPr>
              <p:spPr bwMode="auto">
                <a:xfrm>
                  <a:off x="573182" y="4750224"/>
                  <a:ext cx="789835" cy="277887"/>
                </a:xfrm>
                <a:prstGeom prst="rect">
                  <a:avLst/>
                </a:prstGeom>
                <a:noFill/>
                <a:ln>
                  <a:headEnd/>
                  <a:tailEnd/>
                </a:ln>
              </p:spPr>
              <p:style>
                <a:lnRef idx="2">
                  <a:schemeClr val="accent5"/>
                </a:lnRef>
                <a:fillRef idx="1">
                  <a:schemeClr val="lt1"/>
                </a:fillRef>
                <a:effectRef idx="0">
                  <a:schemeClr val="accent5"/>
                </a:effectRef>
                <a:fontRef idx="minor">
                  <a:schemeClr val="dk1"/>
                </a:fontRef>
              </p:style>
              <p:txBody>
                <a:bodyPr wrap="none" anchor="ctr"/>
                <a:lstStyle/>
                <a:p>
                  <a:endParaRPr lang="zh-TW" altLang="en-US">
                    <a:ln>
                      <a:solidFill>
                        <a:srgbClr val="7030A0"/>
                      </a:solidFill>
                    </a:ln>
                    <a:latin typeface="微軟正黑體" pitchFamily="34" charset="-120"/>
                    <a:ea typeface="微軟正黑體" pitchFamily="34" charset="-120"/>
                  </a:endParaRPr>
                </a:p>
              </p:txBody>
            </p:sp>
          </p:grpSp>
          <p:grpSp>
            <p:nvGrpSpPr>
              <p:cNvPr id="19" name="群組 47"/>
              <p:cNvGrpSpPr/>
              <p:nvPr/>
            </p:nvGrpSpPr>
            <p:grpSpPr>
              <a:xfrm>
                <a:off x="500034" y="5786454"/>
                <a:ext cx="954107" cy="320067"/>
                <a:chOff x="500034" y="5572140"/>
                <a:chExt cx="954107" cy="320067"/>
              </a:xfrm>
            </p:grpSpPr>
            <p:sp>
              <p:nvSpPr>
                <p:cNvPr id="43" name="Rectangle 31"/>
                <p:cNvSpPr>
                  <a:spLocks noChangeArrowheads="1"/>
                </p:cNvSpPr>
                <p:nvPr/>
              </p:nvSpPr>
              <p:spPr bwMode="auto">
                <a:xfrm>
                  <a:off x="573182" y="5614320"/>
                  <a:ext cx="789835" cy="277887"/>
                </a:xfrm>
                <a:prstGeom prst="rect">
                  <a:avLst/>
                </a:prstGeom>
                <a:noFill/>
                <a:ln>
                  <a:headEnd/>
                  <a:tailEnd/>
                </a:ln>
              </p:spPr>
              <p:style>
                <a:lnRef idx="2">
                  <a:schemeClr val="accent5"/>
                </a:lnRef>
                <a:fillRef idx="1">
                  <a:schemeClr val="lt1"/>
                </a:fillRef>
                <a:effectRef idx="0">
                  <a:schemeClr val="accent5"/>
                </a:effectRef>
                <a:fontRef idx="minor">
                  <a:schemeClr val="dk1"/>
                </a:fontRef>
              </p:style>
              <p:txBody>
                <a:bodyPr wrap="none" anchor="ctr"/>
                <a:lstStyle/>
                <a:p>
                  <a:endParaRPr lang="zh-TW" altLang="en-US">
                    <a:ln>
                      <a:solidFill>
                        <a:srgbClr val="7030A0"/>
                      </a:solidFill>
                    </a:ln>
                    <a:latin typeface="微軟正黑體" pitchFamily="34" charset="-120"/>
                    <a:ea typeface="微軟正黑體" pitchFamily="34" charset="-120"/>
                  </a:endParaRPr>
                </a:p>
              </p:txBody>
            </p:sp>
            <p:sp>
              <p:nvSpPr>
                <p:cNvPr id="44" name="文字方塊 103"/>
                <p:cNvSpPr txBox="1">
                  <a:spLocks noChangeArrowheads="1"/>
                </p:cNvSpPr>
                <p:nvPr/>
              </p:nvSpPr>
              <p:spPr bwMode="auto">
                <a:xfrm>
                  <a:off x="500034" y="5572140"/>
                  <a:ext cx="954107" cy="294889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pPr>
                    <a:lnSpc>
                      <a:spcPct val="150000"/>
                    </a:lnSpc>
                  </a:pPr>
                  <a:r>
                    <a:rPr lang="zh-TW" altLang="en-US" sz="1000" b="1" dirty="0" smtClean="0">
                      <a:latin typeface="微軟正黑體" pitchFamily="34" charset="-120"/>
                      <a:ea typeface="微軟正黑體" pitchFamily="34" charset="-120"/>
                    </a:rPr>
                    <a:t>組員活動蹤影</a:t>
                  </a:r>
                  <a:endParaRPr lang="en-US" altLang="zh-TW" sz="1000" b="1" dirty="0" smtClean="0">
                    <a:latin typeface="微軟正黑體" pitchFamily="34" charset="-120"/>
                    <a:ea typeface="微軟正黑體" pitchFamily="34" charset="-120"/>
                  </a:endParaRPr>
                </a:p>
              </p:txBody>
            </p:sp>
          </p:grpSp>
          <p:grpSp>
            <p:nvGrpSpPr>
              <p:cNvPr id="20" name="群組 48"/>
              <p:cNvGrpSpPr/>
              <p:nvPr/>
            </p:nvGrpSpPr>
            <p:grpSpPr>
              <a:xfrm>
                <a:off x="571472" y="5357826"/>
                <a:ext cx="800219" cy="349895"/>
                <a:chOff x="573182" y="5110264"/>
                <a:chExt cx="800219" cy="349895"/>
              </a:xfrm>
            </p:grpSpPr>
            <p:sp>
              <p:nvSpPr>
                <p:cNvPr id="41" name="Rectangle 31"/>
                <p:cNvSpPr>
                  <a:spLocks noChangeArrowheads="1"/>
                </p:cNvSpPr>
                <p:nvPr/>
              </p:nvSpPr>
              <p:spPr bwMode="auto">
                <a:xfrm>
                  <a:off x="573182" y="5182272"/>
                  <a:ext cx="789835" cy="277887"/>
                </a:xfrm>
                <a:prstGeom prst="rect">
                  <a:avLst/>
                </a:prstGeom>
                <a:noFill/>
                <a:ln>
                  <a:headEnd/>
                  <a:tailEnd/>
                </a:ln>
              </p:spPr>
              <p:style>
                <a:lnRef idx="2">
                  <a:schemeClr val="accent5"/>
                </a:lnRef>
                <a:fillRef idx="1">
                  <a:schemeClr val="lt1"/>
                </a:fillRef>
                <a:effectRef idx="0">
                  <a:schemeClr val="accent5"/>
                </a:effectRef>
                <a:fontRef idx="minor">
                  <a:schemeClr val="dk1"/>
                </a:fontRef>
              </p:style>
              <p:txBody>
                <a:bodyPr wrap="none" anchor="ctr"/>
                <a:lstStyle/>
                <a:p>
                  <a:endParaRPr lang="zh-TW" altLang="en-US">
                    <a:ln>
                      <a:solidFill>
                        <a:srgbClr val="7030A0"/>
                      </a:solidFill>
                    </a:ln>
                    <a:latin typeface="微軟正黑體" pitchFamily="34" charset="-120"/>
                    <a:ea typeface="微軟正黑體" pitchFamily="34" charset="-120"/>
                  </a:endParaRPr>
                </a:p>
              </p:txBody>
            </p:sp>
            <p:sp>
              <p:nvSpPr>
                <p:cNvPr id="42" name="文字方塊 103"/>
                <p:cNvSpPr txBox="1">
                  <a:spLocks noChangeArrowheads="1"/>
                </p:cNvSpPr>
                <p:nvPr/>
              </p:nvSpPr>
              <p:spPr bwMode="auto">
                <a:xfrm>
                  <a:off x="573182" y="5110264"/>
                  <a:ext cx="800219" cy="33541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pPr>
                    <a:lnSpc>
                      <a:spcPct val="150000"/>
                    </a:lnSpc>
                  </a:pPr>
                  <a:r>
                    <a:rPr lang="zh-TW" altLang="en-US" sz="1200" b="1" dirty="0" smtClean="0">
                      <a:latin typeface="微軟正黑體" pitchFamily="34" charset="-120"/>
                      <a:ea typeface="微軟正黑體" pitchFamily="34" charset="-120"/>
                    </a:rPr>
                    <a:t>分工細節</a:t>
                  </a:r>
                  <a:endParaRPr lang="en-US" altLang="zh-TW" sz="1200" b="1" dirty="0" smtClean="0">
                    <a:latin typeface="微軟正黑體" pitchFamily="34" charset="-120"/>
                    <a:ea typeface="微軟正黑體" pitchFamily="34" charset="-120"/>
                  </a:endParaRPr>
                </a:p>
              </p:txBody>
            </p:sp>
          </p:grpSp>
          <p:grpSp>
            <p:nvGrpSpPr>
              <p:cNvPr id="21" name="群組 53"/>
              <p:cNvGrpSpPr/>
              <p:nvPr/>
            </p:nvGrpSpPr>
            <p:grpSpPr>
              <a:xfrm>
                <a:off x="357158" y="1643050"/>
                <a:ext cx="1096983" cy="1705759"/>
                <a:chOff x="357159" y="1509294"/>
                <a:chExt cx="1096983" cy="1705759"/>
              </a:xfrm>
            </p:grpSpPr>
            <p:sp>
              <p:nvSpPr>
                <p:cNvPr id="28" name="Rectangle 31"/>
                <p:cNvSpPr>
                  <a:spLocks noChangeArrowheads="1"/>
                </p:cNvSpPr>
                <p:nvPr/>
              </p:nvSpPr>
              <p:spPr bwMode="auto">
                <a:xfrm>
                  <a:off x="571473" y="1509294"/>
                  <a:ext cx="789835" cy="277887"/>
                </a:xfrm>
                <a:prstGeom prst="rect">
                  <a:avLst/>
                </a:prstGeom>
                <a:noFill/>
                <a:ln>
                  <a:headEnd/>
                  <a:tailEnd/>
                </a:ln>
              </p:spPr>
              <p:style>
                <a:lnRef idx="2">
                  <a:schemeClr val="accent5"/>
                </a:lnRef>
                <a:fillRef idx="1">
                  <a:schemeClr val="lt1"/>
                </a:fillRef>
                <a:effectRef idx="0">
                  <a:schemeClr val="accent5"/>
                </a:effectRef>
                <a:fontRef idx="minor">
                  <a:schemeClr val="dk1"/>
                </a:fontRef>
              </p:style>
              <p:txBody>
                <a:bodyPr wrap="none" anchor="ctr"/>
                <a:lstStyle/>
                <a:p>
                  <a:endParaRPr lang="zh-TW" altLang="en-US">
                    <a:ln>
                      <a:solidFill>
                        <a:srgbClr val="7030A0"/>
                      </a:solidFill>
                    </a:ln>
                    <a:latin typeface="微軟正黑體" pitchFamily="34" charset="-120"/>
                    <a:ea typeface="微軟正黑體" pitchFamily="34" charset="-120"/>
                  </a:endParaRPr>
                </a:p>
              </p:txBody>
            </p:sp>
            <p:sp>
              <p:nvSpPr>
                <p:cNvPr id="29" name="文字方塊 113"/>
                <p:cNvSpPr txBox="1">
                  <a:spLocks noChangeArrowheads="1"/>
                </p:cNvSpPr>
                <p:nvPr/>
              </p:nvSpPr>
              <p:spPr bwMode="auto">
                <a:xfrm>
                  <a:off x="571473" y="2509426"/>
                  <a:ext cx="800219" cy="276999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pPr>
                    <a:buNone/>
                  </a:pPr>
                  <a:r>
                    <a:rPr lang="zh-TW" altLang="en-US" sz="1200" b="1" dirty="0" smtClean="0">
                      <a:latin typeface="微軟正黑體" pitchFamily="34" charset="-120"/>
                      <a:ea typeface="微軟正黑體" pitchFamily="34" charset="-120"/>
                    </a:rPr>
                    <a:t>整合協調</a:t>
                  </a:r>
                  <a:endParaRPr lang="zh-TW" altLang="zh-TW" sz="1200" b="1" dirty="0" smtClean="0">
                    <a:latin typeface="微軟正黑體" pitchFamily="34" charset="-120"/>
                    <a:ea typeface="微軟正黑體" pitchFamily="34" charset="-120"/>
                  </a:endParaRPr>
                </a:p>
              </p:txBody>
            </p:sp>
            <p:sp>
              <p:nvSpPr>
                <p:cNvPr id="30" name="文字方塊 116"/>
                <p:cNvSpPr txBox="1">
                  <a:spLocks noChangeArrowheads="1"/>
                </p:cNvSpPr>
                <p:nvPr/>
              </p:nvSpPr>
              <p:spPr bwMode="auto">
                <a:xfrm>
                  <a:off x="500035" y="1937922"/>
                  <a:ext cx="954107" cy="276999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zh-TW" altLang="zh-TW" sz="1200" b="1" dirty="0" smtClean="0">
                      <a:latin typeface="微軟正黑體" pitchFamily="34" charset="-120"/>
                      <a:ea typeface="微軟正黑體" pitchFamily="34" charset="-120"/>
                    </a:rPr>
                    <a:t>功能與設計</a:t>
                  </a:r>
                  <a:endParaRPr kumimoji="0" lang="zh-TW" altLang="en-US" sz="1200" b="1" dirty="0">
                    <a:solidFill>
                      <a:srgbClr val="5F5F5F"/>
                    </a:solidFill>
                    <a:latin typeface="微軟正黑體" pitchFamily="34" charset="-120"/>
                    <a:ea typeface="微軟正黑體" pitchFamily="34" charset="-120"/>
                  </a:endParaRPr>
                </a:p>
              </p:txBody>
            </p:sp>
            <p:grpSp>
              <p:nvGrpSpPr>
                <p:cNvPr id="31" name="群組 64"/>
                <p:cNvGrpSpPr/>
                <p:nvPr/>
              </p:nvGrpSpPr>
              <p:grpSpPr>
                <a:xfrm>
                  <a:off x="357159" y="1676579"/>
                  <a:ext cx="216024" cy="1512168"/>
                  <a:chOff x="2339752" y="1988840"/>
                  <a:chExt cx="648073" cy="1512168"/>
                </a:xfrm>
              </p:grpSpPr>
              <p:cxnSp>
                <p:nvCxnSpPr>
                  <p:cNvPr id="36" name="直線接點 36"/>
                  <p:cNvCxnSpPr/>
                  <p:nvPr/>
                </p:nvCxnSpPr>
                <p:spPr>
                  <a:xfrm flipH="1">
                    <a:off x="2339752" y="1988840"/>
                    <a:ext cx="648072" cy="0"/>
                  </a:xfrm>
                  <a:prstGeom prst="line">
                    <a:avLst/>
                  </a:prstGeom>
                  <a:ln w="38100">
                    <a:solidFill>
                      <a:schemeClr val="accent1">
                        <a:lumMod val="75000"/>
                      </a:schemeClr>
                    </a:solidFill>
                    <a:prstDash val="solid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7" name="直線接點 36"/>
                  <p:cNvCxnSpPr/>
                  <p:nvPr/>
                </p:nvCxnSpPr>
                <p:spPr>
                  <a:xfrm>
                    <a:off x="2339752" y="1988840"/>
                    <a:ext cx="0" cy="1512168"/>
                  </a:xfrm>
                  <a:prstGeom prst="line">
                    <a:avLst/>
                  </a:prstGeom>
                  <a:ln w="38100">
                    <a:solidFill>
                      <a:schemeClr val="accent1">
                        <a:lumMod val="75000"/>
                      </a:schemeClr>
                    </a:solidFill>
                    <a:prstDash val="solid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8" name="直線接點 37"/>
                  <p:cNvCxnSpPr/>
                  <p:nvPr/>
                </p:nvCxnSpPr>
                <p:spPr>
                  <a:xfrm>
                    <a:off x="2339753" y="2492897"/>
                    <a:ext cx="648072" cy="0"/>
                  </a:xfrm>
                  <a:prstGeom prst="line">
                    <a:avLst/>
                  </a:prstGeom>
                  <a:ln w="38100">
                    <a:solidFill>
                      <a:schemeClr val="accent1">
                        <a:lumMod val="75000"/>
                      </a:schemeClr>
                    </a:solidFill>
                    <a:prstDash val="solid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9" name="直線接點 38"/>
                  <p:cNvCxnSpPr/>
                  <p:nvPr/>
                </p:nvCxnSpPr>
                <p:spPr>
                  <a:xfrm>
                    <a:off x="2339752" y="2996952"/>
                    <a:ext cx="648072" cy="0"/>
                  </a:xfrm>
                  <a:prstGeom prst="line">
                    <a:avLst/>
                  </a:prstGeom>
                  <a:ln w="38100">
                    <a:solidFill>
                      <a:schemeClr val="accent1">
                        <a:lumMod val="75000"/>
                      </a:schemeClr>
                    </a:solidFill>
                    <a:prstDash val="solid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40" name="直線接點 39"/>
                  <p:cNvCxnSpPr/>
                  <p:nvPr/>
                </p:nvCxnSpPr>
                <p:spPr>
                  <a:xfrm>
                    <a:off x="2339752" y="3501008"/>
                    <a:ext cx="617213" cy="0"/>
                  </a:xfrm>
                  <a:prstGeom prst="line">
                    <a:avLst/>
                  </a:prstGeom>
                  <a:ln w="38100">
                    <a:solidFill>
                      <a:schemeClr val="accent1">
                        <a:lumMod val="75000"/>
                      </a:schemeClr>
                    </a:solidFill>
                    <a:prstDash val="solid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sp>
              <p:nvSpPr>
                <p:cNvPr id="32" name="Rectangle 31"/>
                <p:cNvSpPr>
                  <a:spLocks noChangeArrowheads="1"/>
                </p:cNvSpPr>
                <p:nvPr/>
              </p:nvSpPr>
              <p:spPr bwMode="auto">
                <a:xfrm>
                  <a:off x="571473" y="2509426"/>
                  <a:ext cx="789835" cy="277887"/>
                </a:xfrm>
                <a:prstGeom prst="rect">
                  <a:avLst/>
                </a:prstGeom>
                <a:noFill/>
                <a:ln>
                  <a:headEnd/>
                  <a:tailEnd/>
                </a:ln>
              </p:spPr>
              <p:style>
                <a:lnRef idx="2">
                  <a:schemeClr val="accent5"/>
                </a:lnRef>
                <a:fillRef idx="1">
                  <a:schemeClr val="lt1"/>
                </a:fillRef>
                <a:effectRef idx="0">
                  <a:schemeClr val="accent5"/>
                </a:effectRef>
                <a:fontRef idx="minor">
                  <a:schemeClr val="dk1"/>
                </a:fontRef>
              </p:style>
              <p:txBody>
                <a:bodyPr wrap="none" anchor="ctr"/>
                <a:lstStyle/>
                <a:p>
                  <a:endParaRPr lang="zh-TW" altLang="en-US">
                    <a:ln>
                      <a:solidFill>
                        <a:srgbClr val="7030A0"/>
                      </a:solidFill>
                    </a:ln>
                    <a:latin typeface="微軟正黑體" pitchFamily="34" charset="-120"/>
                    <a:ea typeface="微軟正黑體" pitchFamily="34" charset="-120"/>
                  </a:endParaRPr>
                </a:p>
              </p:txBody>
            </p:sp>
            <p:sp>
              <p:nvSpPr>
                <p:cNvPr id="33" name="Rectangle 31"/>
                <p:cNvSpPr>
                  <a:spLocks noChangeArrowheads="1"/>
                </p:cNvSpPr>
                <p:nvPr/>
              </p:nvSpPr>
              <p:spPr bwMode="auto">
                <a:xfrm>
                  <a:off x="571473" y="1937922"/>
                  <a:ext cx="789835" cy="277887"/>
                </a:xfrm>
                <a:prstGeom prst="rect">
                  <a:avLst/>
                </a:prstGeom>
                <a:noFill/>
                <a:ln>
                  <a:headEnd/>
                  <a:tailEnd/>
                </a:ln>
              </p:spPr>
              <p:style>
                <a:lnRef idx="2">
                  <a:schemeClr val="accent5"/>
                </a:lnRef>
                <a:fillRef idx="1">
                  <a:schemeClr val="lt1"/>
                </a:fillRef>
                <a:effectRef idx="0">
                  <a:schemeClr val="accent5"/>
                </a:effectRef>
                <a:fontRef idx="minor">
                  <a:schemeClr val="dk1"/>
                </a:fontRef>
              </p:style>
              <p:txBody>
                <a:bodyPr wrap="none" anchor="ctr"/>
                <a:lstStyle/>
                <a:p>
                  <a:endParaRPr lang="zh-TW" altLang="en-US">
                    <a:ln>
                      <a:solidFill>
                        <a:srgbClr val="7030A0"/>
                      </a:solidFill>
                    </a:ln>
                    <a:latin typeface="微軟正黑體" pitchFamily="34" charset="-120"/>
                    <a:ea typeface="微軟正黑體" pitchFamily="34" charset="-120"/>
                  </a:endParaRPr>
                </a:p>
              </p:txBody>
            </p:sp>
            <p:sp>
              <p:nvSpPr>
                <p:cNvPr id="34" name="文字方塊 103"/>
                <p:cNvSpPr txBox="1">
                  <a:spLocks noChangeArrowheads="1"/>
                </p:cNvSpPr>
                <p:nvPr/>
              </p:nvSpPr>
              <p:spPr bwMode="auto">
                <a:xfrm>
                  <a:off x="571473" y="2938054"/>
                  <a:ext cx="800219" cy="276999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pPr>
                    <a:buNone/>
                  </a:pPr>
                  <a:r>
                    <a:rPr lang="zh-TW" altLang="en-US" sz="1200" b="1" dirty="0" smtClean="0">
                      <a:latin typeface="微軟正黑體" pitchFamily="34" charset="-120"/>
                      <a:ea typeface="微軟正黑體" pitchFamily="34" charset="-120"/>
                    </a:rPr>
                    <a:t>永續發展</a:t>
                  </a:r>
                  <a:endParaRPr lang="en-US" altLang="zh-TW" sz="1200" b="1" dirty="0" smtClean="0">
                    <a:latin typeface="微軟正黑體" pitchFamily="34" charset="-120"/>
                    <a:ea typeface="微軟正黑體" pitchFamily="34" charset="-120"/>
                  </a:endParaRPr>
                </a:p>
              </p:txBody>
            </p:sp>
            <p:sp>
              <p:nvSpPr>
                <p:cNvPr id="35" name="文字方塊 119"/>
                <p:cNvSpPr txBox="1">
                  <a:spLocks noChangeArrowheads="1"/>
                </p:cNvSpPr>
                <p:nvPr/>
              </p:nvSpPr>
              <p:spPr bwMode="auto">
                <a:xfrm>
                  <a:off x="571473" y="1509294"/>
                  <a:ext cx="800219" cy="276999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r>
                    <a:rPr kumimoji="0" lang="zh-TW" altLang="en-US" sz="1200" b="1" dirty="0" smtClean="0">
                      <a:latin typeface="微軟正黑體" pitchFamily="34" charset="-120"/>
                      <a:ea typeface="微軟正黑體" pitchFamily="34" charset="-120"/>
                    </a:rPr>
                    <a:t>計畫緣起</a:t>
                  </a:r>
                  <a:endParaRPr kumimoji="0" lang="zh-TW" altLang="en-US" sz="1200" b="1" dirty="0">
                    <a:latin typeface="微軟正黑體" pitchFamily="34" charset="-120"/>
                    <a:ea typeface="微軟正黑體" pitchFamily="34" charset="-120"/>
                  </a:endParaRPr>
                </a:p>
              </p:txBody>
            </p:sp>
          </p:grpSp>
          <p:grpSp>
            <p:nvGrpSpPr>
              <p:cNvPr id="22" name="群組 52"/>
              <p:cNvGrpSpPr/>
              <p:nvPr/>
            </p:nvGrpSpPr>
            <p:grpSpPr>
              <a:xfrm>
                <a:off x="357158" y="4000504"/>
                <a:ext cx="1143008" cy="1214561"/>
                <a:chOff x="357158" y="3381502"/>
                <a:chExt cx="1143008" cy="1214561"/>
              </a:xfrm>
            </p:grpSpPr>
            <p:sp>
              <p:nvSpPr>
                <p:cNvPr id="23" name="Rectangle 31"/>
                <p:cNvSpPr>
                  <a:spLocks noChangeArrowheads="1"/>
                </p:cNvSpPr>
                <p:nvPr/>
              </p:nvSpPr>
              <p:spPr bwMode="auto">
                <a:xfrm>
                  <a:off x="571472" y="3381502"/>
                  <a:ext cx="789835" cy="277887"/>
                </a:xfrm>
                <a:prstGeom prst="rect">
                  <a:avLst/>
                </a:prstGeom>
                <a:noFill/>
                <a:ln>
                  <a:headEnd/>
                  <a:tailEnd/>
                </a:ln>
              </p:spPr>
              <p:style>
                <a:lnRef idx="2">
                  <a:schemeClr val="accent5"/>
                </a:lnRef>
                <a:fillRef idx="1">
                  <a:schemeClr val="lt1"/>
                </a:fillRef>
                <a:effectRef idx="0">
                  <a:schemeClr val="accent5"/>
                </a:effectRef>
                <a:fontRef idx="minor">
                  <a:schemeClr val="dk1"/>
                </a:fontRef>
              </p:style>
              <p:txBody>
                <a:bodyPr wrap="none" anchor="ctr"/>
                <a:lstStyle/>
                <a:p>
                  <a:endParaRPr lang="zh-TW" altLang="en-US">
                    <a:ln>
                      <a:solidFill>
                        <a:srgbClr val="7030A0"/>
                      </a:solidFill>
                    </a:ln>
                    <a:latin typeface="微軟正黑體" pitchFamily="34" charset="-120"/>
                    <a:ea typeface="微軟正黑體" pitchFamily="34" charset="-120"/>
                  </a:endParaRPr>
                </a:p>
              </p:txBody>
            </p:sp>
            <p:sp>
              <p:nvSpPr>
                <p:cNvPr id="24" name="Rectangle 31"/>
                <p:cNvSpPr>
                  <a:spLocks noChangeArrowheads="1"/>
                </p:cNvSpPr>
                <p:nvPr/>
              </p:nvSpPr>
              <p:spPr bwMode="auto">
                <a:xfrm>
                  <a:off x="573182" y="3814120"/>
                  <a:ext cx="789835" cy="277887"/>
                </a:xfrm>
                <a:prstGeom prst="rect">
                  <a:avLst/>
                </a:prstGeom>
                <a:noFill/>
                <a:ln>
                  <a:headEnd/>
                  <a:tailEnd/>
                </a:ln>
              </p:spPr>
              <p:style>
                <a:lnRef idx="2">
                  <a:schemeClr val="accent5"/>
                </a:lnRef>
                <a:fillRef idx="1">
                  <a:schemeClr val="lt1"/>
                </a:fillRef>
                <a:effectRef idx="0">
                  <a:schemeClr val="accent5"/>
                </a:effectRef>
                <a:fontRef idx="minor">
                  <a:schemeClr val="dk1"/>
                </a:fontRef>
              </p:style>
              <p:txBody>
                <a:bodyPr wrap="none" anchor="ctr"/>
                <a:lstStyle/>
                <a:p>
                  <a:endParaRPr lang="zh-TW" altLang="en-US">
                    <a:ln>
                      <a:solidFill>
                        <a:srgbClr val="7030A0"/>
                      </a:solidFill>
                    </a:ln>
                    <a:latin typeface="微軟正黑體" pitchFamily="34" charset="-120"/>
                    <a:ea typeface="微軟正黑體" pitchFamily="34" charset="-120"/>
                  </a:endParaRPr>
                </a:p>
              </p:txBody>
            </p:sp>
            <p:sp>
              <p:nvSpPr>
                <p:cNvPr id="25" name="Rectangle 31"/>
                <p:cNvSpPr>
                  <a:spLocks noChangeArrowheads="1"/>
                </p:cNvSpPr>
                <p:nvPr/>
              </p:nvSpPr>
              <p:spPr bwMode="auto">
                <a:xfrm>
                  <a:off x="573182" y="4318176"/>
                  <a:ext cx="789835" cy="277887"/>
                </a:xfrm>
                <a:prstGeom prst="rect">
                  <a:avLst/>
                </a:prstGeom>
                <a:noFill/>
                <a:ln>
                  <a:headEnd/>
                  <a:tailEnd/>
                </a:ln>
              </p:spPr>
              <p:style>
                <a:lnRef idx="2">
                  <a:schemeClr val="accent5"/>
                </a:lnRef>
                <a:fillRef idx="1">
                  <a:schemeClr val="lt1"/>
                </a:fillRef>
                <a:effectRef idx="0">
                  <a:schemeClr val="accent5"/>
                </a:effectRef>
                <a:fontRef idx="minor">
                  <a:schemeClr val="dk1"/>
                </a:fontRef>
              </p:style>
              <p:txBody>
                <a:bodyPr wrap="none" anchor="ctr"/>
                <a:lstStyle/>
                <a:p>
                  <a:endParaRPr lang="zh-TW" altLang="en-US">
                    <a:ln>
                      <a:solidFill>
                        <a:srgbClr val="7030A0"/>
                      </a:solidFill>
                    </a:ln>
                    <a:latin typeface="微軟正黑體" pitchFamily="34" charset="-120"/>
                    <a:ea typeface="微軟正黑體" pitchFamily="34" charset="-120"/>
                  </a:endParaRPr>
                </a:p>
              </p:txBody>
            </p:sp>
            <p:sp>
              <p:nvSpPr>
                <p:cNvPr id="26" name="文字方塊 100"/>
                <p:cNvSpPr txBox="1">
                  <a:spLocks noChangeArrowheads="1"/>
                </p:cNvSpPr>
                <p:nvPr/>
              </p:nvSpPr>
              <p:spPr bwMode="auto">
                <a:xfrm>
                  <a:off x="357158" y="3786190"/>
                  <a:ext cx="1143008" cy="276999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square">
                  <a:spAutoFit/>
                </a:bodyPr>
                <a:lstStyle/>
                <a:p>
                  <a:pPr algn="ctr"/>
                  <a:r>
                    <a:rPr kumimoji="0" lang="zh-TW" altLang="en-US" sz="1200" dirty="0" smtClean="0">
                      <a:solidFill>
                        <a:srgbClr val="5F5F5F"/>
                      </a:solidFill>
                      <a:latin typeface="微軟正黑體" pitchFamily="34" charset="-120"/>
                      <a:ea typeface="微軟正黑體" pitchFamily="34" charset="-120"/>
                    </a:rPr>
                    <a:t>  </a:t>
                  </a:r>
                  <a:r>
                    <a:rPr kumimoji="0" lang="zh-TW" altLang="en-US" sz="1040" b="1" dirty="0" smtClean="0">
                      <a:latin typeface="微軟正黑體" pitchFamily="34" charset="-120"/>
                      <a:ea typeface="微軟正黑體" pitchFamily="34" charset="-120"/>
                    </a:rPr>
                    <a:t>社區總體營造</a:t>
                  </a:r>
                  <a:endParaRPr kumimoji="0" lang="zh-TW" altLang="en-US" sz="1040" b="1" dirty="0">
                    <a:latin typeface="微軟正黑體" pitchFamily="34" charset="-120"/>
                    <a:ea typeface="微軟正黑體" pitchFamily="34" charset="-120"/>
                  </a:endParaRPr>
                </a:p>
              </p:txBody>
            </p:sp>
            <p:sp>
              <p:nvSpPr>
                <p:cNvPr id="27" name="文字方塊 100"/>
                <p:cNvSpPr txBox="1">
                  <a:spLocks noChangeArrowheads="1"/>
                </p:cNvSpPr>
                <p:nvPr/>
              </p:nvSpPr>
              <p:spPr bwMode="auto">
                <a:xfrm>
                  <a:off x="428596" y="4310196"/>
                  <a:ext cx="1008112" cy="27699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square">
                  <a:spAutoFit/>
                </a:bodyPr>
                <a:lstStyle/>
                <a:p>
                  <a:pPr algn="ctr"/>
                  <a:r>
                    <a:rPr kumimoji="0" lang="zh-TW" altLang="en-US" sz="1200" dirty="0" smtClean="0">
                      <a:solidFill>
                        <a:srgbClr val="5F5F5F"/>
                      </a:solidFill>
                      <a:latin typeface="微軟正黑體" pitchFamily="34" charset="-120"/>
                      <a:ea typeface="微軟正黑體" pitchFamily="34" charset="-120"/>
                    </a:rPr>
                    <a:t>  </a:t>
                  </a:r>
                  <a:r>
                    <a:rPr kumimoji="0" lang="zh-TW" altLang="en-US" sz="1200" b="1" dirty="0" smtClean="0">
                      <a:latin typeface="微軟正黑體" pitchFamily="34" charset="-120"/>
                      <a:ea typeface="微軟正黑體" pitchFamily="34" charset="-120"/>
                    </a:rPr>
                    <a:t>觀光推展</a:t>
                  </a:r>
                  <a:endParaRPr kumimoji="0" lang="zh-TW" altLang="en-US" sz="1200" b="1" dirty="0">
                    <a:latin typeface="微軟正黑體" pitchFamily="34" charset="-120"/>
                    <a:ea typeface="微軟正黑體" pitchFamily="34" charset="-120"/>
                  </a:endParaRPr>
                </a:p>
              </p:txBody>
            </p:sp>
          </p:grpSp>
        </p:grpSp>
        <p:sp>
          <p:nvSpPr>
            <p:cNvPr id="15" name="Rectangle 31"/>
            <p:cNvSpPr>
              <a:spLocks noChangeArrowheads="1"/>
            </p:cNvSpPr>
            <p:nvPr/>
          </p:nvSpPr>
          <p:spPr bwMode="auto">
            <a:xfrm>
              <a:off x="571472" y="142852"/>
              <a:ext cx="789835" cy="277887"/>
            </a:xfrm>
            <a:prstGeom prst="rect">
              <a:avLst/>
            </a:prstGeom>
            <a:noFill/>
            <a:ln>
              <a:headEnd/>
              <a:tailEnd/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endParaRPr lang="zh-TW" altLang="en-US" dirty="0">
                <a:ln>
                  <a:solidFill>
                    <a:srgbClr val="7030A0"/>
                  </a:solidFill>
                </a:ln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16" name="文字方塊 100"/>
            <p:cNvSpPr txBox="1">
              <a:spLocks noChangeArrowheads="1"/>
            </p:cNvSpPr>
            <p:nvPr/>
          </p:nvSpPr>
          <p:spPr bwMode="auto">
            <a:xfrm>
              <a:off x="428596" y="1571612"/>
              <a:ext cx="1008112" cy="2769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/>
              <a:r>
                <a:rPr kumimoji="0" lang="zh-TW" altLang="en-US" sz="1200" b="1" dirty="0" smtClean="0">
                  <a:latin typeface="微軟正黑體" pitchFamily="34" charset="-120"/>
                  <a:ea typeface="微軟正黑體" pitchFamily="34" charset="-120"/>
                </a:rPr>
                <a:t>  文獻探討</a:t>
              </a:r>
              <a:endParaRPr kumimoji="0" lang="zh-TW" altLang="en-US" sz="1200" b="1" dirty="0">
                <a:latin typeface="微軟正黑體" pitchFamily="34" charset="-120"/>
                <a:ea typeface="微軟正黑體" pitchFamily="34" charset="-120"/>
              </a:endParaRPr>
            </a:p>
          </p:txBody>
        </p:sp>
      </p:grpSp>
      <p:cxnSp>
        <p:nvCxnSpPr>
          <p:cNvPr id="51" name="直線接點 50"/>
          <p:cNvCxnSpPr/>
          <p:nvPr/>
        </p:nvCxnSpPr>
        <p:spPr>
          <a:xfrm>
            <a:off x="357158" y="5000636"/>
            <a:ext cx="214314" cy="1588"/>
          </a:xfrm>
          <a:prstGeom prst="line">
            <a:avLst/>
          </a:prstGeom>
          <a:ln w="38100">
            <a:solidFill>
              <a:schemeClr val="accent1">
                <a:lumMod val="75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直線接點 51"/>
          <p:cNvCxnSpPr/>
          <p:nvPr/>
        </p:nvCxnSpPr>
        <p:spPr>
          <a:xfrm>
            <a:off x="357158" y="5000636"/>
            <a:ext cx="0" cy="504054"/>
          </a:xfrm>
          <a:prstGeom prst="line">
            <a:avLst/>
          </a:prstGeom>
          <a:ln w="38100">
            <a:solidFill>
              <a:schemeClr val="accent1">
                <a:lumMod val="75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直線接點 52"/>
          <p:cNvCxnSpPr/>
          <p:nvPr/>
        </p:nvCxnSpPr>
        <p:spPr>
          <a:xfrm>
            <a:off x="357158" y="5500701"/>
            <a:ext cx="214314" cy="1588"/>
          </a:xfrm>
          <a:prstGeom prst="line">
            <a:avLst/>
          </a:prstGeom>
          <a:ln w="38100">
            <a:solidFill>
              <a:schemeClr val="accent1">
                <a:lumMod val="75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5" name="圖片 54" descr="10583896_511084392326271_5489392436526452631_n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52722" y="2347899"/>
            <a:ext cx="5991278" cy="4510101"/>
          </a:xfrm>
          <a:prstGeom prst="rect">
            <a:avLst/>
          </a:prstGeom>
        </p:spPr>
      </p:pic>
      <p:sp>
        <p:nvSpPr>
          <p:cNvPr id="59" name="矩形 58"/>
          <p:cNvSpPr/>
          <p:nvPr/>
        </p:nvSpPr>
        <p:spPr>
          <a:xfrm>
            <a:off x="1500166" y="1714488"/>
            <a:ext cx="407196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b="1" dirty="0" smtClean="0">
                <a:latin typeface="微軟正黑體" pitchFamily="34" charset="-120"/>
                <a:ea typeface="微軟正黑體" pitchFamily="34" charset="-120"/>
              </a:rPr>
              <a:t>台灣藍鵲的社會擁有一種彼此相互照顧，共同面對困難的家族特性</a:t>
            </a:r>
            <a:endParaRPr lang="zh-TW" altLang="en-US" b="1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60" name="矩形 59"/>
          <p:cNvSpPr/>
          <p:nvPr/>
        </p:nvSpPr>
        <p:spPr>
          <a:xfrm>
            <a:off x="6500826" y="2428868"/>
            <a:ext cx="198002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2000" b="1" dirty="0" smtClean="0">
                <a:latin typeface="微軟正黑體" pitchFamily="34" charset="-120"/>
                <a:ea typeface="微軟正黑體" pitchFamily="34" charset="-120"/>
              </a:rPr>
              <a:t>小而確實的幸福</a:t>
            </a:r>
            <a:endParaRPr lang="zh-TW" altLang="en-US" sz="2000" b="1" dirty="0">
              <a:latin typeface="微軟正黑體" pitchFamily="34" charset="-120"/>
              <a:ea typeface="微軟正黑體" pitchFamily="34" charset="-120"/>
            </a:endParaRPr>
          </a:p>
        </p:txBody>
      </p:sp>
      <p:grpSp>
        <p:nvGrpSpPr>
          <p:cNvPr id="69" name="群組 68"/>
          <p:cNvGrpSpPr/>
          <p:nvPr/>
        </p:nvGrpSpPr>
        <p:grpSpPr>
          <a:xfrm>
            <a:off x="2500298" y="3071810"/>
            <a:ext cx="1357322" cy="1643074"/>
            <a:chOff x="2500298" y="3071810"/>
            <a:chExt cx="1357322" cy="1643074"/>
          </a:xfrm>
        </p:grpSpPr>
        <p:cxnSp>
          <p:nvCxnSpPr>
            <p:cNvPr id="62" name="直線接點 61"/>
            <p:cNvCxnSpPr/>
            <p:nvPr/>
          </p:nvCxnSpPr>
          <p:spPr>
            <a:xfrm rot="10800000">
              <a:off x="3143240" y="3786190"/>
              <a:ext cx="714380" cy="1588"/>
            </a:xfrm>
            <a:prstGeom prst="line">
              <a:avLst/>
            </a:prstGeom>
            <a:ln w="76200">
              <a:solidFill>
                <a:srgbClr val="FFFF00"/>
              </a:solidFill>
              <a:prstDash val="sysDot"/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3" name="文字方塊 62"/>
            <p:cNvSpPr txBox="1"/>
            <p:nvPr/>
          </p:nvSpPr>
          <p:spPr>
            <a:xfrm>
              <a:off x="2500298" y="3071810"/>
              <a:ext cx="553998" cy="1643074"/>
            </a:xfrm>
            <a:prstGeom prst="rect">
              <a:avLst/>
            </a:prstGeom>
            <a:solidFill>
              <a:srgbClr val="00B0F0"/>
            </a:solidFill>
            <a:ln w="76200">
              <a:solidFill>
                <a:schemeClr val="tx1"/>
              </a:solidFill>
            </a:ln>
          </p:spPr>
          <p:txBody>
            <a:bodyPr vert="eaVert" wrap="square" rtlCol="0">
              <a:spAutoFit/>
            </a:bodyPr>
            <a:lstStyle/>
            <a:p>
              <a:r>
                <a:rPr lang="zh-TW" altLang="en-US" sz="2400" b="1" dirty="0" smtClean="0">
                  <a:latin typeface="微軟正黑體" pitchFamily="34" charset="-120"/>
                  <a:ea typeface="微軟正黑體" pitchFamily="34" charset="-120"/>
                </a:rPr>
                <a:t>台 灣 藍 鵲</a:t>
              </a:r>
              <a:endParaRPr lang="zh-TW" altLang="en-US" sz="2400" b="1" dirty="0">
                <a:latin typeface="微軟正黑體" pitchFamily="34" charset="-120"/>
                <a:ea typeface="微軟正黑體" pitchFamily="34" charset="-120"/>
              </a:endParaRPr>
            </a:p>
          </p:txBody>
        </p:sp>
      </p:grpSp>
      <p:grpSp>
        <p:nvGrpSpPr>
          <p:cNvPr id="70" name="群組 69"/>
          <p:cNvGrpSpPr/>
          <p:nvPr/>
        </p:nvGrpSpPr>
        <p:grpSpPr>
          <a:xfrm>
            <a:off x="5715008" y="1785926"/>
            <a:ext cx="1285884" cy="1216034"/>
            <a:chOff x="5715008" y="1785926"/>
            <a:chExt cx="1285884" cy="1216034"/>
          </a:xfrm>
        </p:grpSpPr>
        <p:cxnSp>
          <p:nvCxnSpPr>
            <p:cNvPr id="64" name="直線接點 63"/>
            <p:cNvCxnSpPr/>
            <p:nvPr/>
          </p:nvCxnSpPr>
          <p:spPr>
            <a:xfrm rot="5400000" flipH="1" flipV="1">
              <a:off x="5822165" y="2678901"/>
              <a:ext cx="644530" cy="1588"/>
            </a:xfrm>
            <a:prstGeom prst="line">
              <a:avLst/>
            </a:prstGeom>
            <a:ln w="76200">
              <a:solidFill>
                <a:srgbClr val="FFFF00"/>
              </a:solidFill>
              <a:prstDash val="sysDot"/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6" name="文字方塊 65"/>
            <p:cNvSpPr txBox="1"/>
            <p:nvPr/>
          </p:nvSpPr>
          <p:spPr>
            <a:xfrm>
              <a:off x="5715008" y="1785926"/>
              <a:ext cx="1285884" cy="461665"/>
            </a:xfrm>
            <a:prstGeom prst="rect">
              <a:avLst/>
            </a:prstGeom>
            <a:solidFill>
              <a:srgbClr val="42DE97"/>
            </a:solidFill>
            <a:ln w="76200">
              <a:solidFill>
                <a:schemeClr val="tx1">
                  <a:lumMod val="95000"/>
                  <a:lumOff val="5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zh-TW" altLang="en-US" sz="2400" b="1" dirty="0" smtClean="0">
                  <a:latin typeface="微軟正黑體" pitchFamily="34" charset="-120"/>
                  <a:ea typeface="微軟正黑體" pitchFamily="34" charset="-120"/>
                </a:rPr>
                <a:t>小 確 幸</a:t>
              </a:r>
              <a:endParaRPr lang="zh-TW" altLang="en-US" sz="2400" b="1" dirty="0">
                <a:latin typeface="微軟正黑體" pitchFamily="34" charset="-120"/>
                <a:ea typeface="微軟正黑體" pitchFamily="34" charset="-120"/>
              </a:endParaRPr>
            </a:p>
          </p:txBody>
        </p:sp>
      </p:grpSp>
      <p:sp>
        <p:nvSpPr>
          <p:cNvPr id="67" name="矩形 66"/>
          <p:cNvSpPr/>
          <p:nvPr/>
        </p:nvSpPr>
        <p:spPr>
          <a:xfrm>
            <a:off x="7072330" y="1071546"/>
            <a:ext cx="221457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共準備</a:t>
            </a:r>
            <a:r>
              <a:rPr lang="en-US" altLang="zh-TW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1,000</a:t>
            </a:r>
            <a:r>
              <a:rPr lang="zh-TW" altLang="en-US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份「幸符囍成雙」小禮物，</a:t>
            </a:r>
            <a:endParaRPr lang="en-US" altLang="zh-TW" dirty="0" smtClean="0">
              <a:solidFill>
                <a:schemeClr val="tx1">
                  <a:lumMod val="50000"/>
                  <a:lumOff val="50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  <a:p>
            <a:r>
              <a:rPr lang="zh-TW" altLang="en-US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給當天參與的民眾</a:t>
            </a:r>
            <a:endParaRPr lang="zh-TW" altLang="en-US" dirty="0">
              <a:solidFill>
                <a:schemeClr val="tx1">
                  <a:lumMod val="50000"/>
                  <a:lumOff val="50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71" name="文字方塊 70"/>
          <p:cNvSpPr txBox="1"/>
          <p:nvPr/>
        </p:nvSpPr>
        <p:spPr>
          <a:xfrm>
            <a:off x="1500166" y="1071546"/>
            <a:ext cx="60722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800" b="1" dirty="0" smtClean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rPr>
              <a:t>1.</a:t>
            </a:r>
            <a:r>
              <a:rPr lang="zh-TW" altLang="en-US" sz="2800" b="1" dirty="0" smtClean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rPr>
              <a:t>  宜蘭情人節　幸符囍成雙大贈送</a:t>
            </a:r>
            <a:r>
              <a:rPr lang="en-US" altLang="zh-TW" sz="2800" b="1" dirty="0" smtClean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rPr>
              <a:t>-</a:t>
            </a:r>
            <a:endParaRPr lang="zh-TW" altLang="en-US" sz="2800" b="1" dirty="0">
              <a:solidFill>
                <a:srgbClr val="0070C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74" name="圖片 73" descr="0b27dda1-d579-4770-b421-c4f4fcb16d4f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29026" y="2000240"/>
            <a:ext cx="5214974" cy="3911231"/>
          </a:xfrm>
          <a:prstGeom prst="rect">
            <a:avLst/>
          </a:prstGeom>
        </p:spPr>
      </p:pic>
      <p:sp>
        <p:nvSpPr>
          <p:cNvPr id="75" name="矩形 74"/>
          <p:cNvSpPr/>
          <p:nvPr/>
        </p:nvSpPr>
        <p:spPr>
          <a:xfrm>
            <a:off x="1500166" y="2928934"/>
            <a:ext cx="250033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b="1" dirty="0" smtClean="0">
                <a:latin typeface="微軟正黑體" pitchFamily="34" charset="-120"/>
                <a:ea typeface="微軟正黑體" pitchFamily="34" charset="-120"/>
              </a:rPr>
              <a:t>運用河岸線原有之植栽、樹木、景物及裝置藝術，以色彩繽紛的燈光變化，幻化成一條璀璨的銀河</a:t>
            </a:r>
            <a:r>
              <a:rPr lang="zh-TW" altLang="en-US" dirty="0" smtClean="0"/>
              <a:t>。</a:t>
            </a:r>
            <a:endParaRPr lang="zh-TW" altLang="en-US" dirty="0"/>
          </a:p>
        </p:txBody>
      </p:sp>
      <p:pic>
        <p:nvPicPr>
          <p:cNvPr id="76" name="圖片 75" descr="10568834_928022580547894_239470227587616156_n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500166" y="4572008"/>
            <a:ext cx="3446219" cy="2285992"/>
          </a:xfrm>
          <a:prstGeom prst="rect">
            <a:avLst/>
          </a:prstGeom>
        </p:spPr>
      </p:pic>
      <p:sp>
        <p:nvSpPr>
          <p:cNvPr id="77" name="矩形 76"/>
          <p:cNvSpPr/>
          <p:nvPr/>
        </p:nvSpPr>
        <p:spPr>
          <a:xfrm>
            <a:off x="1500166" y="1928802"/>
            <a:ext cx="706315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2400" b="1" dirty="0" smtClean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rPr>
              <a:t>2.</a:t>
            </a:r>
            <a:r>
              <a:rPr lang="zh-TW" altLang="en-US" sz="2400" b="1" dirty="0" smtClean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rPr>
              <a:t>  </a:t>
            </a:r>
            <a:r>
              <a:rPr lang="zh-TW" altLang="en-US" sz="2800" b="1" dirty="0" smtClean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rPr>
              <a:t>縣政府推行「跟著幾米一起宜蘭小旅行」</a:t>
            </a:r>
            <a:endParaRPr lang="zh-TW" altLang="en-US" sz="2800" b="1" dirty="0">
              <a:solidFill>
                <a:srgbClr val="0070C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78" name="圖片 77" descr="2014_02_02.jp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500166" y="2857496"/>
            <a:ext cx="7643834" cy="2643206"/>
          </a:xfrm>
          <a:prstGeom prst="rect">
            <a:avLst/>
          </a:prstGeom>
        </p:spPr>
      </p:pic>
      <p:sp>
        <p:nvSpPr>
          <p:cNvPr id="79" name="Rectangle 1"/>
          <p:cNvSpPr>
            <a:spLocks noChangeArrowheads="1"/>
          </p:cNvSpPr>
          <p:nvPr/>
        </p:nvSpPr>
        <p:spPr bwMode="auto">
          <a:xfrm>
            <a:off x="2214546" y="5715016"/>
            <a:ext cx="6357982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zh-TW" sz="2000" b="1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微軟正黑體" pitchFamily="34" charset="-120"/>
                <a:ea typeface="微軟正黑體" pitchFamily="34" charset="-120"/>
                <a:cs typeface="Times New Roman" pitchFamily="18" charset="0"/>
              </a:rPr>
              <a:t>由經過縣府培訓的導覽解說人員帶領旅客們沿途探訪，</a:t>
            </a:r>
            <a:r>
              <a:rPr kumimoji="1" lang="zh-TW" altLang="en-US" sz="2000" b="1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微軟正黑體" pitchFamily="34" charset="-120"/>
                <a:ea typeface="微軟正黑體" pitchFamily="34" charset="-120"/>
                <a:cs typeface="Times New Roman" pitchFamily="18" charset="0"/>
              </a:rPr>
              <a:t>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zh-TW" altLang="en-US" sz="2000" b="1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微軟正黑體" pitchFamily="34" charset="-120"/>
                <a:ea typeface="微軟正黑體" pitchFamily="34" charset="-120"/>
                <a:cs typeface="Times New Roman" pitchFamily="18" charset="0"/>
              </a:rPr>
              <a:t>此行程使外來旅客更了解宜蘭的歷史文物、在地特色和文藝風情</a:t>
            </a:r>
            <a:r>
              <a:rPr kumimoji="1" lang="zh-TW" altLang="en-US" sz="2000" b="1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微軟正黑體" pitchFamily="34" charset="-120"/>
                <a:ea typeface="微軟正黑體" pitchFamily="34" charset="-120"/>
                <a:cs typeface="新細明體" pitchFamily="18" charset="-120"/>
              </a:rPr>
              <a:t> 。</a:t>
            </a:r>
          </a:p>
        </p:txBody>
      </p:sp>
      <p:sp>
        <p:nvSpPr>
          <p:cNvPr id="81" name="Rectangle 31"/>
          <p:cNvSpPr>
            <a:spLocks noChangeArrowheads="1"/>
          </p:cNvSpPr>
          <p:nvPr/>
        </p:nvSpPr>
        <p:spPr bwMode="auto">
          <a:xfrm>
            <a:off x="571472" y="1571612"/>
            <a:ext cx="789835" cy="277887"/>
          </a:xfrm>
          <a:prstGeom prst="rect">
            <a:avLst/>
          </a:prstGeom>
          <a:noFill/>
          <a:ln>
            <a:headEnd/>
            <a:tailEnd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none" anchor="ctr"/>
          <a:lstStyle/>
          <a:p>
            <a:endParaRPr lang="zh-TW" altLang="en-US">
              <a:ln>
                <a:solidFill>
                  <a:srgbClr val="7030A0"/>
                </a:solidFill>
              </a:ln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83" name="矩形 82"/>
          <p:cNvSpPr/>
          <p:nvPr/>
        </p:nvSpPr>
        <p:spPr>
          <a:xfrm>
            <a:off x="5009535" y="6143644"/>
            <a:ext cx="413446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2800" b="1" dirty="0" smtClean="0">
                <a:latin typeface="微軟正黑體" pitchFamily="34" charset="-120"/>
                <a:ea typeface="微軟正黑體" pitchFamily="34" charset="-120"/>
              </a:rPr>
              <a:t>日追金城武、夜賞護城河</a:t>
            </a:r>
            <a:endParaRPr lang="zh-TW" altLang="en-US" sz="2800" b="1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72" name="Rectangle 37"/>
          <p:cNvSpPr>
            <a:spLocks noChangeArrowheads="1"/>
          </p:cNvSpPr>
          <p:nvPr/>
        </p:nvSpPr>
        <p:spPr bwMode="auto">
          <a:xfrm flipH="1">
            <a:off x="0" y="285728"/>
            <a:ext cx="215900" cy="1631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en-US" altLang="zh-TW" sz="1000" b="1" dirty="0" smtClean="0">
              <a:solidFill>
                <a:srgbClr val="446867"/>
              </a:solidFill>
              <a:latin typeface="微軟正黑體" pitchFamily="34" charset="-120"/>
              <a:ea typeface="微軟正黑體" pitchFamily="34" charset="-120"/>
            </a:endParaRPr>
          </a:p>
          <a:p>
            <a:r>
              <a:rPr lang="zh-TW" altLang="en-US" sz="1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宜蘭護城河重建探</a:t>
            </a:r>
            <a:r>
              <a:rPr lang="zh-TW" altLang="en-US" sz="1000" b="1" dirty="0" smtClean="0">
                <a:latin typeface="微軟正黑體" pitchFamily="34" charset="-120"/>
                <a:ea typeface="微軟正黑體" pitchFamily="34" charset="-120"/>
              </a:rPr>
              <a:t>討</a:t>
            </a:r>
            <a:endParaRPr lang="zh-TW" altLang="en-US" sz="1000" b="1" dirty="0">
              <a:solidFill>
                <a:srgbClr val="446867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9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4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9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2" dur="10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7" dur="10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9" grpId="0"/>
      <p:bldP spid="59" grpId="1"/>
      <p:bldP spid="60" grpId="0"/>
      <p:bldP spid="60" grpId="1"/>
      <p:bldP spid="67" grpId="0"/>
      <p:bldP spid="71" grpId="0"/>
      <p:bldP spid="75" grpId="0"/>
      <p:bldP spid="75" grpId="1"/>
      <p:bldP spid="77" grpId="0"/>
      <p:bldP spid="79" grpId="0"/>
      <p:bldP spid="83" grpId="0"/>
      <p:bldP spid="83" grpId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矩形 16"/>
          <p:cNvSpPr/>
          <p:nvPr/>
        </p:nvSpPr>
        <p:spPr>
          <a:xfrm>
            <a:off x="1714480" y="1643050"/>
            <a:ext cx="7429520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3200" b="1" dirty="0" smtClean="0">
                <a:latin typeface="微軟正黑體" pitchFamily="34" charset="-120"/>
                <a:ea typeface="微軟正黑體" pitchFamily="34" charset="-120"/>
              </a:rPr>
              <a:t>護城河不僅僅是回憶過去或重建歷史也對生態有很大的幫助，而且利用了原本空蕩的地方，變成一個充滿自然生態小公園，也是未來環境的一個助力。</a:t>
            </a:r>
            <a:endParaRPr lang="zh-TW" altLang="en-US" sz="3200" b="1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8" name="Rectangle 28"/>
          <p:cNvSpPr>
            <a:spLocks noChangeArrowheads="1"/>
          </p:cNvSpPr>
          <p:nvPr/>
        </p:nvSpPr>
        <p:spPr bwMode="auto">
          <a:xfrm>
            <a:off x="0" y="0"/>
            <a:ext cx="1500166" cy="6858000"/>
          </a:xfrm>
          <a:prstGeom prst="rect">
            <a:avLst/>
          </a:prstGeom>
          <a:solidFill>
            <a:srgbClr val="00B050">
              <a:alpha val="30196"/>
            </a:srgb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zh-TW" altLang="zh-TW" sz="800" dirty="0">
              <a:latin typeface="微軟正黑體" pitchFamily="34" charset="-120"/>
              <a:ea typeface="微軟正黑體" pitchFamily="34" charset="-120"/>
            </a:endParaRPr>
          </a:p>
        </p:txBody>
      </p:sp>
      <p:grpSp>
        <p:nvGrpSpPr>
          <p:cNvPr id="19" name="Group 34"/>
          <p:cNvGrpSpPr>
            <a:grpSpLocks/>
          </p:cNvGrpSpPr>
          <p:nvPr/>
        </p:nvGrpSpPr>
        <p:grpSpPr bwMode="auto">
          <a:xfrm>
            <a:off x="0" y="6357958"/>
            <a:ext cx="857256" cy="500042"/>
            <a:chOff x="3833" y="2697"/>
            <a:chExt cx="1927" cy="1368"/>
          </a:xfrm>
        </p:grpSpPr>
        <p:pic>
          <p:nvPicPr>
            <p:cNvPr id="20" name="Picture 24" descr="1899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lum bright="16000" contrast="-18000"/>
            </a:blip>
            <a:srcRect/>
            <a:stretch>
              <a:fillRect/>
            </a:stretch>
          </p:blipFill>
          <p:spPr bwMode="auto">
            <a:xfrm rot="-9600000">
              <a:off x="4030" y="3138"/>
              <a:ext cx="786" cy="80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1" name="Picture 36" descr="未命名 -2"/>
            <p:cNvPicPr>
              <a:picLocks noChangeAspect="1" noChangeArrowheads="1"/>
            </p:cNvPicPr>
            <p:nvPr/>
          </p:nvPicPr>
          <p:blipFill>
            <a:blip r:embed="rId3" cstate="print">
              <a:clrChange>
                <a:clrFrom>
                  <a:srgbClr val="000000"/>
                </a:clrFrom>
                <a:clrTo>
                  <a:srgbClr val="000000">
                    <a:alpha val="0"/>
                  </a:srgbClr>
                </a:clrTo>
              </a:clrChange>
              <a:lum bright="6000" contrast="-18000"/>
            </a:blip>
            <a:srcRect/>
            <a:stretch>
              <a:fillRect/>
            </a:stretch>
          </p:blipFill>
          <p:spPr bwMode="auto">
            <a:xfrm>
              <a:off x="3833" y="2697"/>
              <a:ext cx="1927" cy="13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3" name="Rectangle 31"/>
          <p:cNvSpPr>
            <a:spLocks noChangeArrowheads="1"/>
          </p:cNvSpPr>
          <p:nvPr/>
        </p:nvSpPr>
        <p:spPr bwMode="auto">
          <a:xfrm>
            <a:off x="571472" y="4000504"/>
            <a:ext cx="789835" cy="277887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none" anchor="ctr"/>
          <a:lstStyle/>
          <a:p>
            <a:endParaRPr lang="zh-TW" altLang="en-US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微軟正黑體" pitchFamily="34" charset="-120"/>
              <a:ea typeface="微軟正黑體" pitchFamily="34" charset="-120"/>
            </a:endParaRPr>
          </a:p>
        </p:txBody>
      </p:sp>
      <p:grpSp>
        <p:nvGrpSpPr>
          <p:cNvPr id="24" name="群組 23"/>
          <p:cNvGrpSpPr/>
          <p:nvPr/>
        </p:nvGrpSpPr>
        <p:grpSpPr>
          <a:xfrm>
            <a:off x="357158" y="0"/>
            <a:ext cx="1143008" cy="6535149"/>
            <a:chOff x="357158" y="0"/>
            <a:chExt cx="1143008" cy="6535149"/>
          </a:xfrm>
        </p:grpSpPr>
        <p:grpSp>
          <p:nvGrpSpPr>
            <p:cNvPr id="25" name="群組 55"/>
            <p:cNvGrpSpPr/>
            <p:nvPr/>
          </p:nvGrpSpPr>
          <p:grpSpPr>
            <a:xfrm>
              <a:off x="428596" y="571480"/>
              <a:ext cx="1008112" cy="288032"/>
              <a:chOff x="429166" y="933800"/>
              <a:chExt cx="1008112" cy="288032"/>
            </a:xfrm>
          </p:grpSpPr>
          <p:sp>
            <p:nvSpPr>
              <p:cNvPr id="64" name="Rectangle 31"/>
              <p:cNvSpPr>
                <a:spLocks noChangeArrowheads="1"/>
              </p:cNvSpPr>
              <p:nvPr/>
            </p:nvSpPr>
            <p:spPr bwMode="auto">
              <a:xfrm>
                <a:off x="573183" y="943945"/>
                <a:ext cx="789838" cy="277887"/>
              </a:xfrm>
              <a:prstGeom prst="rect">
                <a:avLst/>
              </a:prstGeom>
              <a:noFill/>
              <a:ln>
                <a:headEnd/>
                <a:tailEnd/>
              </a:ln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wrap="none" anchor="ctr"/>
              <a:lstStyle/>
              <a:p>
                <a:endParaRPr lang="zh-TW" altLang="en-US">
                  <a:ln>
                    <a:solidFill>
                      <a:srgbClr val="7030A0"/>
                    </a:solidFill>
                  </a:ln>
                  <a:latin typeface="微軟正黑體" pitchFamily="34" charset="-120"/>
                  <a:ea typeface="微軟正黑體" pitchFamily="34" charset="-120"/>
                </a:endParaRPr>
              </a:p>
            </p:txBody>
          </p:sp>
          <p:sp>
            <p:nvSpPr>
              <p:cNvPr id="65" name="文字方塊 100"/>
              <p:cNvSpPr txBox="1">
                <a:spLocks noChangeArrowheads="1"/>
              </p:cNvSpPr>
              <p:nvPr/>
            </p:nvSpPr>
            <p:spPr bwMode="auto">
              <a:xfrm>
                <a:off x="429166" y="933800"/>
                <a:ext cx="1008112" cy="27699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pPr algn="ctr"/>
                <a:r>
                  <a:rPr kumimoji="0" lang="zh-TW" altLang="en-US" sz="1200" dirty="0" smtClean="0">
                    <a:solidFill>
                      <a:srgbClr val="5F5F5F"/>
                    </a:solidFill>
                    <a:latin typeface="微軟正黑體" pitchFamily="34" charset="-120"/>
                    <a:ea typeface="微軟正黑體" pitchFamily="34" charset="-120"/>
                  </a:rPr>
                  <a:t>  </a:t>
                </a:r>
                <a:r>
                  <a:rPr kumimoji="0" lang="zh-TW" altLang="en-US" sz="1200" b="1" dirty="0" smtClean="0">
                    <a:latin typeface="微軟正黑體" pitchFamily="34" charset="-120"/>
                    <a:ea typeface="微軟正黑體" pitchFamily="34" charset="-120"/>
                  </a:rPr>
                  <a:t>研究目的</a:t>
                </a:r>
                <a:endParaRPr kumimoji="0" lang="zh-TW" altLang="en-US" sz="1200" b="1" dirty="0">
                  <a:latin typeface="微軟正黑體" pitchFamily="34" charset="-120"/>
                  <a:ea typeface="微軟正黑體" pitchFamily="34" charset="-120"/>
                </a:endParaRPr>
              </a:p>
            </p:txBody>
          </p:sp>
        </p:grpSp>
        <p:sp>
          <p:nvSpPr>
            <p:cNvPr id="63" name="文字方塊 103"/>
            <p:cNvSpPr txBox="1">
              <a:spLocks noChangeArrowheads="1"/>
            </p:cNvSpPr>
            <p:nvPr/>
          </p:nvSpPr>
          <p:spPr bwMode="auto">
            <a:xfrm>
              <a:off x="571472" y="0"/>
              <a:ext cx="800219" cy="42582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lnSpc>
                  <a:spcPts val="3060"/>
                </a:lnSpc>
              </a:pPr>
              <a:r>
                <a:rPr lang="zh-TW" altLang="en-US" sz="1200" b="1" dirty="0" smtClean="0">
                  <a:latin typeface="微軟正黑體" pitchFamily="34" charset="-120"/>
                  <a:ea typeface="微軟正黑體" pitchFamily="34" charset="-120"/>
                </a:rPr>
                <a:t>研究動機</a:t>
              </a:r>
              <a:endParaRPr lang="en-US" altLang="zh-TW" sz="1200" b="1" dirty="0" smtClean="0"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27" name="文字方塊 100"/>
            <p:cNvSpPr txBox="1">
              <a:spLocks noChangeArrowheads="1"/>
            </p:cNvSpPr>
            <p:nvPr/>
          </p:nvSpPr>
          <p:spPr bwMode="auto">
            <a:xfrm>
              <a:off x="428596" y="1071546"/>
              <a:ext cx="1008112" cy="2769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/>
              <a:r>
                <a:rPr kumimoji="0" lang="zh-TW" altLang="en-US" sz="1200" dirty="0" smtClean="0">
                  <a:solidFill>
                    <a:srgbClr val="5F5F5F"/>
                  </a:solidFill>
                  <a:latin typeface="微軟正黑體" pitchFamily="34" charset="-120"/>
                  <a:ea typeface="微軟正黑體" pitchFamily="34" charset="-120"/>
                </a:rPr>
                <a:t>  </a:t>
              </a:r>
              <a:r>
                <a:rPr kumimoji="0" lang="zh-TW" altLang="en-US" sz="1200" b="1" dirty="0" smtClean="0">
                  <a:latin typeface="微軟正黑體" pitchFamily="34" charset="-120"/>
                  <a:ea typeface="微軟正黑體" pitchFamily="34" charset="-120"/>
                </a:rPr>
                <a:t>研究方法</a:t>
              </a:r>
              <a:endParaRPr kumimoji="0" lang="zh-TW" altLang="en-US" sz="1200" b="1" dirty="0"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28" name="Rectangle 31"/>
            <p:cNvSpPr>
              <a:spLocks noChangeArrowheads="1"/>
            </p:cNvSpPr>
            <p:nvPr/>
          </p:nvSpPr>
          <p:spPr bwMode="auto">
            <a:xfrm>
              <a:off x="571472" y="1071546"/>
              <a:ext cx="789835" cy="277887"/>
            </a:xfrm>
            <a:prstGeom prst="rect">
              <a:avLst/>
            </a:prstGeom>
            <a:noFill/>
            <a:ln>
              <a:headEnd/>
              <a:tailEnd/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endParaRPr lang="zh-TW" altLang="en-US">
                <a:ln>
                  <a:solidFill>
                    <a:srgbClr val="7030A0"/>
                  </a:solidFill>
                </a:ln>
                <a:latin typeface="微軟正黑體" pitchFamily="34" charset="-120"/>
                <a:ea typeface="微軟正黑體" pitchFamily="34" charset="-120"/>
              </a:endParaRPr>
            </a:p>
          </p:txBody>
        </p:sp>
        <p:grpSp>
          <p:nvGrpSpPr>
            <p:cNvPr id="29" name="群組 58"/>
            <p:cNvGrpSpPr/>
            <p:nvPr/>
          </p:nvGrpSpPr>
          <p:grpSpPr>
            <a:xfrm>
              <a:off x="357158" y="2071678"/>
              <a:ext cx="1143008" cy="4463471"/>
              <a:chOff x="357158" y="1643050"/>
              <a:chExt cx="1143008" cy="4463471"/>
            </a:xfrm>
          </p:grpSpPr>
          <p:sp>
            <p:nvSpPr>
              <p:cNvPr id="32" name="文字方塊 103"/>
              <p:cNvSpPr txBox="1">
                <a:spLocks noChangeArrowheads="1"/>
              </p:cNvSpPr>
              <p:nvPr/>
            </p:nvSpPr>
            <p:spPr bwMode="auto">
              <a:xfrm>
                <a:off x="571472" y="3929066"/>
                <a:ext cx="800219" cy="33541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zh-TW" altLang="en-US" sz="1200" b="1" dirty="0" smtClean="0">
                    <a:latin typeface="微軟正黑體" pitchFamily="34" charset="-120"/>
                    <a:ea typeface="微軟正黑體" pitchFamily="34" charset="-120"/>
                  </a:rPr>
                  <a:t>研究建議</a:t>
                </a:r>
                <a:endParaRPr lang="en-US" altLang="zh-TW" sz="1200" b="1" dirty="0" smtClean="0">
                  <a:latin typeface="微軟正黑體" pitchFamily="34" charset="-120"/>
                  <a:ea typeface="微軟正黑體" pitchFamily="34" charset="-120"/>
                </a:endParaRPr>
              </a:p>
            </p:txBody>
          </p:sp>
          <p:grpSp>
            <p:nvGrpSpPr>
              <p:cNvPr id="33" name="群組 49"/>
              <p:cNvGrpSpPr/>
              <p:nvPr/>
            </p:nvGrpSpPr>
            <p:grpSpPr>
              <a:xfrm>
                <a:off x="571472" y="3143248"/>
                <a:ext cx="800219" cy="692603"/>
                <a:chOff x="573182" y="4392464"/>
                <a:chExt cx="800219" cy="692603"/>
              </a:xfrm>
            </p:grpSpPr>
            <p:sp>
              <p:nvSpPr>
                <p:cNvPr id="60" name="文字方塊 110"/>
                <p:cNvSpPr txBox="1">
                  <a:spLocks noChangeArrowheads="1"/>
                </p:cNvSpPr>
                <p:nvPr/>
              </p:nvSpPr>
              <p:spPr bwMode="auto">
                <a:xfrm>
                  <a:off x="573182" y="4749654"/>
                  <a:ext cx="800219" cy="33541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pPr>
                    <a:lnSpc>
                      <a:spcPct val="150000"/>
                    </a:lnSpc>
                  </a:pPr>
                  <a:r>
                    <a:rPr lang="zh-TW" altLang="en-US" sz="1200" b="1" dirty="0" smtClean="0">
                      <a:latin typeface="微軟正黑體" pitchFamily="34" charset="-120"/>
                      <a:ea typeface="微軟正黑體" pitchFamily="34" charset="-120"/>
                    </a:rPr>
                    <a:t>研究心得</a:t>
                  </a:r>
                  <a:endParaRPr lang="en-US" altLang="zh-TW" sz="1200" b="1" dirty="0" smtClean="0">
                    <a:latin typeface="微軟正黑體" pitchFamily="34" charset="-120"/>
                    <a:ea typeface="微軟正黑體" pitchFamily="34" charset="-120"/>
                  </a:endParaRPr>
                </a:p>
              </p:txBody>
            </p:sp>
            <p:sp>
              <p:nvSpPr>
                <p:cNvPr id="61" name="Rectangle 31"/>
                <p:cNvSpPr>
                  <a:spLocks noChangeArrowheads="1"/>
                </p:cNvSpPr>
                <p:nvPr/>
              </p:nvSpPr>
              <p:spPr bwMode="auto">
                <a:xfrm>
                  <a:off x="573182" y="4392464"/>
                  <a:ext cx="789835" cy="277887"/>
                </a:xfrm>
                <a:prstGeom prst="rect">
                  <a:avLst/>
                </a:prstGeom>
                <a:noFill/>
                <a:ln>
                  <a:headEnd/>
                  <a:tailEnd/>
                </a:ln>
              </p:spPr>
              <p:style>
                <a:lnRef idx="2">
                  <a:schemeClr val="accent5"/>
                </a:lnRef>
                <a:fillRef idx="1">
                  <a:schemeClr val="lt1"/>
                </a:fillRef>
                <a:effectRef idx="0">
                  <a:schemeClr val="accent5"/>
                </a:effectRef>
                <a:fontRef idx="minor">
                  <a:schemeClr val="dk1"/>
                </a:fontRef>
              </p:style>
              <p:txBody>
                <a:bodyPr wrap="none" anchor="ctr"/>
                <a:lstStyle/>
                <a:p>
                  <a:endParaRPr lang="zh-TW" altLang="en-US">
                    <a:ln>
                      <a:solidFill>
                        <a:srgbClr val="7030A0"/>
                      </a:solidFill>
                    </a:ln>
                    <a:latin typeface="微軟正黑體" pitchFamily="34" charset="-120"/>
                    <a:ea typeface="微軟正黑體" pitchFamily="34" charset="-120"/>
                  </a:endParaRPr>
                </a:p>
              </p:txBody>
            </p:sp>
          </p:grpSp>
          <p:grpSp>
            <p:nvGrpSpPr>
              <p:cNvPr id="34" name="群組 47"/>
              <p:cNvGrpSpPr/>
              <p:nvPr/>
            </p:nvGrpSpPr>
            <p:grpSpPr>
              <a:xfrm>
                <a:off x="500034" y="5786454"/>
                <a:ext cx="954107" cy="320067"/>
                <a:chOff x="500034" y="5572140"/>
                <a:chExt cx="954107" cy="320067"/>
              </a:xfrm>
            </p:grpSpPr>
            <p:sp>
              <p:nvSpPr>
                <p:cNvPr id="58" name="Rectangle 31"/>
                <p:cNvSpPr>
                  <a:spLocks noChangeArrowheads="1"/>
                </p:cNvSpPr>
                <p:nvPr/>
              </p:nvSpPr>
              <p:spPr bwMode="auto">
                <a:xfrm>
                  <a:off x="573182" y="5614320"/>
                  <a:ext cx="789835" cy="277887"/>
                </a:xfrm>
                <a:prstGeom prst="rect">
                  <a:avLst/>
                </a:prstGeom>
                <a:noFill/>
                <a:ln>
                  <a:headEnd/>
                  <a:tailEnd/>
                </a:ln>
              </p:spPr>
              <p:style>
                <a:lnRef idx="2">
                  <a:schemeClr val="accent5"/>
                </a:lnRef>
                <a:fillRef idx="1">
                  <a:schemeClr val="lt1"/>
                </a:fillRef>
                <a:effectRef idx="0">
                  <a:schemeClr val="accent5"/>
                </a:effectRef>
                <a:fontRef idx="minor">
                  <a:schemeClr val="dk1"/>
                </a:fontRef>
              </p:style>
              <p:txBody>
                <a:bodyPr wrap="none" anchor="ctr"/>
                <a:lstStyle/>
                <a:p>
                  <a:endParaRPr lang="zh-TW" altLang="en-US">
                    <a:ln>
                      <a:solidFill>
                        <a:srgbClr val="7030A0"/>
                      </a:solidFill>
                    </a:ln>
                    <a:latin typeface="微軟正黑體" pitchFamily="34" charset="-120"/>
                    <a:ea typeface="微軟正黑體" pitchFamily="34" charset="-120"/>
                  </a:endParaRPr>
                </a:p>
              </p:txBody>
            </p:sp>
            <p:sp>
              <p:nvSpPr>
                <p:cNvPr id="59" name="文字方塊 103"/>
                <p:cNvSpPr txBox="1">
                  <a:spLocks noChangeArrowheads="1"/>
                </p:cNvSpPr>
                <p:nvPr/>
              </p:nvSpPr>
              <p:spPr bwMode="auto">
                <a:xfrm>
                  <a:off x="500034" y="5572140"/>
                  <a:ext cx="954107" cy="294889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pPr>
                    <a:lnSpc>
                      <a:spcPct val="150000"/>
                    </a:lnSpc>
                  </a:pPr>
                  <a:r>
                    <a:rPr lang="zh-TW" altLang="en-US" sz="1000" b="1" dirty="0" smtClean="0">
                      <a:latin typeface="微軟正黑體" pitchFamily="34" charset="-120"/>
                      <a:ea typeface="微軟正黑體" pitchFamily="34" charset="-120"/>
                    </a:rPr>
                    <a:t>組員活動蹤影</a:t>
                  </a:r>
                  <a:endParaRPr lang="en-US" altLang="zh-TW" sz="1000" b="1" dirty="0" smtClean="0">
                    <a:latin typeface="微軟正黑體" pitchFamily="34" charset="-120"/>
                    <a:ea typeface="微軟正黑體" pitchFamily="34" charset="-120"/>
                  </a:endParaRPr>
                </a:p>
              </p:txBody>
            </p:sp>
          </p:grpSp>
          <p:grpSp>
            <p:nvGrpSpPr>
              <p:cNvPr id="35" name="群組 48"/>
              <p:cNvGrpSpPr/>
              <p:nvPr/>
            </p:nvGrpSpPr>
            <p:grpSpPr>
              <a:xfrm>
                <a:off x="571472" y="5357826"/>
                <a:ext cx="800219" cy="349895"/>
                <a:chOff x="573182" y="5110264"/>
                <a:chExt cx="800219" cy="349895"/>
              </a:xfrm>
            </p:grpSpPr>
            <p:sp>
              <p:nvSpPr>
                <p:cNvPr id="56" name="Rectangle 31"/>
                <p:cNvSpPr>
                  <a:spLocks noChangeArrowheads="1"/>
                </p:cNvSpPr>
                <p:nvPr/>
              </p:nvSpPr>
              <p:spPr bwMode="auto">
                <a:xfrm>
                  <a:off x="573182" y="5182272"/>
                  <a:ext cx="789835" cy="277887"/>
                </a:xfrm>
                <a:prstGeom prst="rect">
                  <a:avLst/>
                </a:prstGeom>
                <a:noFill/>
                <a:ln>
                  <a:headEnd/>
                  <a:tailEnd/>
                </a:ln>
              </p:spPr>
              <p:style>
                <a:lnRef idx="2">
                  <a:schemeClr val="accent5"/>
                </a:lnRef>
                <a:fillRef idx="1">
                  <a:schemeClr val="lt1"/>
                </a:fillRef>
                <a:effectRef idx="0">
                  <a:schemeClr val="accent5"/>
                </a:effectRef>
                <a:fontRef idx="minor">
                  <a:schemeClr val="dk1"/>
                </a:fontRef>
              </p:style>
              <p:txBody>
                <a:bodyPr wrap="none" anchor="ctr"/>
                <a:lstStyle/>
                <a:p>
                  <a:endParaRPr lang="zh-TW" altLang="en-US">
                    <a:ln>
                      <a:solidFill>
                        <a:srgbClr val="7030A0"/>
                      </a:solidFill>
                    </a:ln>
                    <a:latin typeface="微軟正黑體" pitchFamily="34" charset="-120"/>
                    <a:ea typeface="微軟正黑體" pitchFamily="34" charset="-120"/>
                  </a:endParaRPr>
                </a:p>
              </p:txBody>
            </p:sp>
            <p:sp>
              <p:nvSpPr>
                <p:cNvPr id="57" name="文字方塊 103"/>
                <p:cNvSpPr txBox="1">
                  <a:spLocks noChangeArrowheads="1"/>
                </p:cNvSpPr>
                <p:nvPr/>
              </p:nvSpPr>
              <p:spPr bwMode="auto">
                <a:xfrm>
                  <a:off x="573182" y="5110264"/>
                  <a:ext cx="800219" cy="33541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pPr>
                    <a:lnSpc>
                      <a:spcPct val="150000"/>
                    </a:lnSpc>
                  </a:pPr>
                  <a:r>
                    <a:rPr lang="zh-TW" altLang="en-US" sz="1200" b="1" dirty="0" smtClean="0">
                      <a:latin typeface="微軟正黑體" pitchFamily="34" charset="-120"/>
                      <a:ea typeface="微軟正黑體" pitchFamily="34" charset="-120"/>
                    </a:rPr>
                    <a:t>分工細節</a:t>
                  </a:r>
                  <a:endParaRPr lang="en-US" altLang="zh-TW" sz="1200" b="1" dirty="0" smtClean="0">
                    <a:latin typeface="微軟正黑體" pitchFamily="34" charset="-120"/>
                    <a:ea typeface="微軟正黑體" pitchFamily="34" charset="-120"/>
                  </a:endParaRPr>
                </a:p>
              </p:txBody>
            </p:sp>
          </p:grpSp>
          <p:grpSp>
            <p:nvGrpSpPr>
              <p:cNvPr id="36" name="群組 53"/>
              <p:cNvGrpSpPr/>
              <p:nvPr/>
            </p:nvGrpSpPr>
            <p:grpSpPr>
              <a:xfrm>
                <a:off x="357158" y="1643050"/>
                <a:ext cx="1096983" cy="1777197"/>
                <a:chOff x="357159" y="1509294"/>
                <a:chExt cx="1096983" cy="1777197"/>
              </a:xfrm>
            </p:grpSpPr>
            <p:sp>
              <p:nvSpPr>
                <p:cNvPr id="43" name="Rectangle 31"/>
                <p:cNvSpPr>
                  <a:spLocks noChangeArrowheads="1"/>
                </p:cNvSpPr>
                <p:nvPr/>
              </p:nvSpPr>
              <p:spPr bwMode="auto">
                <a:xfrm>
                  <a:off x="571473" y="1509294"/>
                  <a:ext cx="789835" cy="277887"/>
                </a:xfrm>
                <a:prstGeom prst="rect">
                  <a:avLst/>
                </a:prstGeom>
                <a:noFill/>
                <a:ln>
                  <a:headEnd/>
                  <a:tailEnd/>
                </a:ln>
              </p:spPr>
              <p:style>
                <a:lnRef idx="2">
                  <a:schemeClr val="accent5"/>
                </a:lnRef>
                <a:fillRef idx="1">
                  <a:schemeClr val="lt1"/>
                </a:fillRef>
                <a:effectRef idx="0">
                  <a:schemeClr val="accent5"/>
                </a:effectRef>
                <a:fontRef idx="minor">
                  <a:schemeClr val="dk1"/>
                </a:fontRef>
              </p:style>
              <p:txBody>
                <a:bodyPr wrap="none" anchor="ctr"/>
                <a:lstStyle/>
                <a:p>
                  <a:endParaRPr lang="zh-TW" altLang="en-US">
                    <a:ln>
                      <a:solidFill>
                        <a:srgbClr val="7030A0"/>
                      </a:solidFill>
                    </a:ln>
                    <a:latin typeface="微軟正黑體" pitchFamily="34" charset="-120"/>
                    <a:ea typeface="微軟正黑體" pitchFamily="34" charset="-120"/>
                  </a:endParaRPr>
                </a:p>
              </p:txBody>
            </p:sp>
            <p:sp>
              <p:nvSpPr>
                <p:cNvPr id="44" name="文字方塊 113"/>
                <p:cNvSpPr txBox="1">
                  <a:spLocks noChangeArrowheads="1"/>
                </p:cNvSpPr>
                <p:nvPr/>
              </p:nvSpPr>
              <p:spPr bwMode="auto">
                <a:xfrm>
                  <a:off x="571473" y="2509426"/>
                  <a:ext cx="800219" cy="276999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pPr>
                    <a:buNone/>
                  </a:pPr>
                  <a:r>
                    <a:rPr lang="zh-TW" altLang="en-US" sz="1200" b="1" dirty="0" smtClean="0">
                      <a:latin typeface="微軟正黑體" pitchFamily="34" charset="-120"/>
                      <a:ea typeface="微軟正黑體" pitchFamily="34" charset="-120"/>
                    </a:rPr>
                    <a:t>整合協調</a:t>
                  </a:r>
                  <a:endParaRPr lang="zh-TW" altLang="zh-TW" sz="1200" b="1" dirty="0" smtClean="0">
                    <a:latin typeface="微軟正黑體" pitchFamily="34" charset="-120"/>
                    <a:ea typeface="微軟正黑體" pitchFamily="34" charset="-120"/>
                  </a:endParaRPr>
                </a:p>
              </p:txBody>
            </p:sp>
            <p:sp>
              <p:nvSpPr>
                <p:cNvPr id="45" name="文字方塊 116"/>
                <p:cNvSpPr txBox="1">
                  <a:spLocks noChangeArrowheads="1"/>
                </p:cNvSpPr>
                <p:nvPr/>
              </p:nvSpPr>
              <p:spPr bwMode="auto">
                <a:xfrm>
                  <a:off x="500035" y="1937922"/>
                  <a:ext cx="954107" cy="276999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zh-TW" altLang="zh-TW" sz="1200" b="1" dirty="0" smtClean="0">
                      <a:latin typeface="微軟正黑體" pitchFamily="34" charset="-120"/>
                      <a:ea typeface="微軟正黑體" pitchFamily="34" charset="-120"/>
                    </a:rPr>
                    <a:t>功能與設計</a:t>
                  </a:r>
                  <a:endParaRPr kumimoji="0" lang="zh-TW" altLang="en-US" sz="1200" b="1" dirty="0">
                    <a:solidFill>
                      <a:srgbClr val="5F5F5F"/>
                    </a:solidFill>
                    <a:latin typeface="微軟正黑體" pitchFamily="34" charset="-120"/>
                    <a:ea typeface="微軟正黑體" pitchFamily="34" charset="-120"/>
                  </a:endParaRPr>
                </a:p>
              </p:txBody>
            </p:sp>
            <p:grpSp>
              <p:nvGrpSpPr>
                <p:cNvPr id="46" name="群組 64"/>
                <p:cNvGrpSpPr/>
                <p:nvPr/>
              </p:nvGrpSpPr>
              <p:grpSpPr>
                <a:xfrm>
                  <a:off x="357159" y="1676579"/>
                  <a:ext cx="216024" cy="1512168"/>
                  <a:chOff x="2339752" y="1988840"/>
                  <a:chExt cx="648073" cy="1512168"/>
                </a:xfrm>
              </p:grpSpPr>
              <p:cxnSp>
                <p:nvCxnSpPr>
                  <p:cNvPr id="51" name="直線接點 36"/>
                  <p:cNvCxnSpPr/>
                  <p:nvPr/>
                </p:nvCxnSpPr>
                <p:spPr>
                  <a:xfrm flipH="1">
                    <a:off x="2339752" y="1988840"/>
                    <a:ext cx="648072" cy="0"/>
                  </a:xfrm>
                  <a:prstGeom prst="line">
                    <a:avLst/>
                  </a:prstGeom>
                  <a:ln w="38100">
                    <a:solidFill>
                      <a:schemeClr val="accent1">
                        <a:lumMod val="75000"/>
                      </a:schemeClr>
                    </a:solidFill>
                    <a:prstDash val="solid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2" name="直線接點 51"/>
                  <p:cNvCxnSpPr/>
                  <p:nvPr/>
                </p:nvCxnSpPr>
                <p:spPr>
                  <a:xfrm>
                    <a:off x="2339752" y="1988840"/>
                    <a:ext cx="0" cy="1512168"/>
                  </a:xfrm>
                  <a:prstGeom prst="line">
                    <a:avLst/>
                  </a:prstGeom>
                  <a:ln w="38100">
                    <a:solidFill>
                      <a:schemeClr val="accent1">
                        <a:lumMod val="75000"/>
                      </a:schemeClr>
                    </a:solidFill>
                    <a:prstDash val="solid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3" name="直線接點 52"/>
                  <p:cNvCxnSpPr/>
                  <p:nvPr/>
                </p:nvCxnSpPr>
                <p:spPr>
                  <a:xfrm>
                    <a:off x="2339753" y="2492897"/>
                    <a:ext cx="648072" cy="0"/>
                  </a:xfrm>
                  <a:prstGeom prst="line">
                    <a:avLst/>
                  </a:prstGeom>
                  <a:ln w="38100">
                    <a:solidFill>
                      <a:schemeClr val="accent1">
                        <a:lumMod val="75000"/>
                      </a:schemeClr>
                    </a:solidFill>
                    <a:prstDash val="solid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4" name="直線接點 53"/>
                  <p:cNvCxnSpPr/>
                  <p:nvPr/>
                </p:nvCxnSpPr>
                <p:spPr>
                  <a:xfrm>
                    <a:off x="2339752" y="2996952"/>
                    <a:ext cx="648072" cy="0"/>
                  </a:xfrm>
                  <a:prstGeom prst="line">
                    <a:avLst/>
                  </a:prstGeom>
                  <a:ln w="38100">
                    <a:solidFill>
                      <a:schemeClr val="accent1">
                        <a:lumMod val="75000"/>
                      </a:schemeClr>
                    </a:solidFill>
                    <a:prstDash val="solid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5" name="直線接點 54"/>
                  <p:cNvCxnSpPr/>
                  <p:nvPr/>
                </p:nvCxnSpPr>
                <p:spPr>
                  <a:xfrm>
                    <a:off x="2339752" y="3501008"/>
                    <a:ext cx="617213" cy="0"/>
                  </a:xfrm>
                  <a:prstGeom prst="line">
                    <a:avLst/>
                  </a:prstGeom>
                  <a:ln w="38100">
                    <a:solidFill>
                      <a:schemeClr val="accent1">
                        <a:lumMod val="75000"/>
                      </a:schemeClr>
                    </a:solidFill>
                    <a:prstDash val="solid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sp>
              <p:nvSpPr>
                <p:cNvPr id="47" name="Rectangle 31"/>
                <p:cNvSpPr>
                  <a:spLocks noChangeArrowheads="1"/>
                </p:cNvSpPr>
                <p:nvPr/>
              </p:nvSpPr>
              <p:spPr bwMode="auto">
                <a:xfrm>
                  <a:off x="571473" y="2509426"/>
                  <a:ext cx="789835" cy="277887"/>
                </a:xfrm>
                <a:prstGeom prst="rect">
                  <a:avLst/>
                </a:prstGeom>
                <a:noFill/>
                <a:ln>
                  <a:headEnd/>
                  <a:tailEnd/>
                </a:ln>
              </p:spPr>
              <p:style>
                <a:lnRef idx="2">
                  <a:schemeClr val="accent5"/>
                </a:lnRef>
                <a:fillRef idx="1">
                  <a:schemeClr val="lt1"/>
                </a:fillRef>
                <a:effectRef idx="0">
                  <a:schemeClr val="accent5"/>
                </a:effectRef>
                <a:fontRef idx="minor">
                  <a:schemeClr val="dk1"/>
                </a:fontRef>
              </p:style>
              <p:txBody>
                <a:bodyPr wrap="none" anchor="ctr"/>
                <a:lstStyle/>
                <a:p>
                  <a:endParaRPr lang="zh-TW" altLang="en-US">
                    <a:ln>
                      <a:solidFill>
                        <a:srgbClr val="7030A0"/>
                      </a:solidFill>
                    </a:ln>
                    <a:latin typeface="微軟正黑體" pitchFamily="34" charset="-120"/>
                    <a:ea typeface="微軟正黑體" pitchFamily="34" charset="-120"/>
                  </a:endParaRPr>
                </a:p>
              </p:txBody>
            </p:sp>
            <p:sp>
              <p:nvSpPr>
                <p:cNvPr id="48" name="Rectangle 31"/>
                <p:cNvSpPr>
                  <a:spLocks noChangeArrowheads="1"/>
                </p:cNvSpPr>
                <p:nvPr/>
              </p:nvSpPr>
              <p:spPr bwMode="auto">
                <a:xfrm>
                  <a:off x="571473" y="1937922"/>
                  <a:ext cx="789835" cy="277887"/>
                </a:xfrm>
                <a:prstGeom prst="rect">
                  <a:avLst/>
                </a:prstGeom>
                <a:noFill/>
                <a:ln>
                  <a:headEnd/>
                  <a:tailEnd/>
                </a:ln>
              </p:spPr>
              <p:style>
                <a:lnRef idx="2">
                  <a:schemeClr val="accent5"/>
                </a:lnRef>
                <a:fillRef idx="1">
                  <a:schemeClr val="lt1"/>
                </a:fillRef>
                <a:effectRef idx="0">
                  <a:schemeClr val="accent5"/>
                </a:effectRef>
                <a:fontRef idx="minor">
                  <a:schemeClr val="dk1"/>
                </a:fontRef>
              </p:style>
              <p:txBody>
                <a:bodyPr wrap="none" anchor="ctr"/>
                <a:lstStyle/>
                <a:p>
                  <a:endParaRPr lang="zh-TW" altLang="en-US">
                    <a:ln>
                      <a:solidFill>
                        <a:srgbClr val="7030A0"/>
                      </a:solidFill>
                    </a:ln>
                    <a:latin typeface="微軟正黑體" pitchFamily="34" charset="-120"/>
                    <a:ea typeface="微軟正黑體" pitchFamily="34" charset="-120"/>
                  </a:endParaRPr>
                </a:p>
              </p:txBody>
            </p:sp>
            <p:sp>
              <p:nvSpPr>
                <p:cNvPr id="49" name="文字方塊 103"/>
                <p:cNvSpPr txBox="1">
                  <a:spLocks noChangeArrowheads="1"/>
                </p:cNvSpPr>
                <p:nvPr/>
              </p:nvSpPr>
              <p:spPr bwMode="auto">
                <a:xfrm>
                  <a:off x="571473" y="3009492"/>
                  <a:ext cx="800219" cy="276999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pPr>
                    <a:buNone/>
                  </a:pPr>
                  <a:r>
                    <a:rPr lang="zh-TW" altLang="en-US" sz="1200" b="1" dirty="0" smtClean="0">
                      <a:latin typeface="微軟正黑體" pitchFamily="34" charset="-120"/>
                      <a:ea typeface="微軟正黑體" pitchFamily="34" charset="-120"/>
                    </a:rPr>
                    <a:t>永續發展</a:t>
                  </a:r>
                  <a:endParaRPr lang="en-US" altLang="zh-TW" sz="1200" b="1" dirty="0" smtClean="0">
                    <a:latin typeface="微軟正黑體" pitchFamily="34" charset="-120"/>
                    <a:ea typeface="微軟正黑體" pitchFamily="34" charset="-120"/>
                  </a:endParaRPr>
                </a:p>
              </p:txBody>
            </p:sp>
            <p:sp>
              <p:nvSpPr>
                <p:cNvPr id="50" name="文字方塊 119"/>
                <p:cNvSpPr txBox="1">
                  <a:spLocks noChangeArrowheads="1"/>
                </p:cNvSpPr>
                <p:nvPr/>
              </p:nvSpPr>
              <p:spPr bwMode="auto">
                <a:xfrm>
                  <a:off x="571473" y="1509294"/>
                  <a:ext cx="800219" cy="276999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r>
                    <a:rPr kumimoji="0" lang="zh-TW" altLang="en-US" sz="1200" b="1" dirty="0" smtClean="0">
                      <a:latin typeface="微軟正黑體" pitchFamily="34" charset="-120"/>
                      <a:ea typeface="微軟正黑體" pitchFamily="34" charset="-120"/>
                    </a:rPr>
                    <a:t>計畫緣起</a:t>
                  </a:r>
                  <a:endParaRPr kumimoji="0" lang="zh-TW" altLang="en-US" sz="1200" b="1" dirty="0">
                    <a:latin typeface="微軟正黑體" pitchFamily="34" charset="-120"/>
                    <a:ea typeface="微軟正黑體" pitchFamily="34" charset="-120"/>
                  </a:endParaRPr>
                </a:p>
              </p:txBody>
            </p:sp>
          </p:grpSp>
          <p:grpSp>
            <p:nvGrpSpPr>
              <p:cNvPr id="37" name="群組 52"/>
              <p:cNvGrpSpPr/>
              <p:nvPr/>
            </p:nvGrpSpPr>
            <p:grpSpPr>
              <a:xfrm>
                <a:off x="357158" y="4000504"/>
                <a:ext cx="1143008" cy="1214561"/>
                <a:chOff x="357158" y="3381502"/>
                <a:chExt cx="1143008" cy="1214561"/>
              </a:xfrm>
            </p:grpSpPr>
            <p:sp>
              <p:nvSpPr>
                <p:cNvPr id="38" name="Rectangle 31"/>
                <p:cNvSpPr>
                  <a:spLocks noChangeArrowheads="1"/>
                </p:cNvSpPr>
                <p:nvPr/>
              </p:nvSpPr>
              <p:spPr bwMode="auto">
                <a:xfrm>
                  <a:off x="571472" y="3381502"/>
                  <a:ext cx="789835" cy="277887"/>
                </a:xfrm>
                <a:prstGeom prst="rect">
                  <a:avLst/>
                </a:prstGeom>
                <a:noFill/>
                <a:ln>
                  <a:headEnd/>
                  <a:tailEnd/>
                </a:ln>
              </p:spPr>
              <p:style>
                <a:lnRef idx="2">
                  <a:schemeClr val="accent5"/>
                </a:lnRef>
                <a:fillRef idx="1">
                  <a:schemeClr val="lt1"/>
                </a:fillRef>
                <a:effectRef idx="0">
                  <a:schemeClr val="accent5"/>
                </a:effectRef>
                <a:fontRef idx="minor">
                  <a:schemeClr val="dk1"/>
                </a:fontRef>
              </p:style>
              <p:txBody>
                <a:bodyPr wrap="none" anchor="ctr"/>
                <a:lstStyle/>
                <a:p>
                  <a:endParaRPr lang="zh-TW" altLang="en-US">
                    <a:ln>
                      <a:solidFill>
                        <a:srgbClr val="7030A0"/>
                      </a:solidFill>
                    </a:ln>
                    <a:latin typeface="微軟正黑體" pitchFamily="34" charset="-120"/>
                    <a:ea typeface="微軟正黑體" pitchFamily="34" charset="-120"/>
                  </a:endParaRPr>
                </a:p>
              </p:txBody>
            </p:sp>
            <p:sp>
              <p:nvSpPr>
                <p:cNvPr id="39" name="Rectangle 31"/>
                <p:cNvSpPr>
                  <a:spLocks noChangeArrowheads="1"/>
                </p:cNvSpPr>
                <p:nvPr/>
              </p:nvSpPr>
              <p:spPr bwMode="auto">
                <a:xfrm>
                  <a:off x="573182" y="3814120"/>
                  <a:ext cx="789835" cy="277887"/>
                </a:xfrm>
                <a:prstGeom prst="rect">
                  <a:avLst/>
                </a:prstGeom>
                <a:noFill/>
                <a:ln>
                  <a:headEnd/>
                  <a:tailEnd/>
                </a:ln>
              </p:spPr>
              <p:style>
                <a:lnRef idx="2">
                  <a:schemeClr val="accent5"/>
                </a:lnRef>
                <a:fillRef idx="1">
                  <a:schemeClr val="lt1"/>
                </a:fillRef>
                <a:effectRef idx="0">
                  <a:schemeClr val="accent5"/>
                </a:effectRef>
                <a:fontRef idx="minor">
                  <a:schemeClr val="dk1"/>
                </a:fontRef>
              </p:style>
              <p:txBody>
                <a:bodyPr wrap="none" anchor="ctr"/>
                <a:lstStyle/>
                <a:p>
                  <a:endParaRPr lang="zh-TW" altLang="en-US">
                    <a:ln>
                      <a:solidFill>
                        <a:srgbClr val="7030A0"/>
                      </a:solidFill>
                    </a:ln>
                    <a:latin typeface="微軟正黑體" pitchFamily="34" charset="-120"/>
                    <a:ea typeface="微軟正黑體" pitchFamily="34" charset="-120"/>
                  </a:endParaRPr>
                </a:p>
              </p:txBody>
            </p:sp>
            <p:sp>
              <p:nvSpPr>
                <p:cNvPr id="40" name="Rectangle 31"/>
                <p:cNvSpPr>
                  <a:spLocks noChangeArrowheads="1"/>
                </p:cNvSpPr>
                <p:nvPr/>
              </p:nvSpPr>
              <p:spPr bwMode="auto">
                <a:xfrm>
                  <a:off x="573182" y="4318176"/>
                  <a:ext cx="789835" cy="277887"/>
                </a:xfrm>
                <a:prstGeom prst="rect">
                  <a:avLst/>
                </a:prstGeom>
                <a:noFill/>
                <a:ln>
                  <a:headEnd/>
                  <a:tailEnd/>
                </a:ln>
              </p:spPr>
              <p:style>
                <a:lnRef idx="2">
                  <a:schemeClr val="accent5"/>
                </a:lnRef>
                <a:fillRef idx="1">
                  <a:schemeClr val="lt1"/>
                </a:fillRef>
                <a:effectRef idx="0">
                  <a:schemeClr val="accent5"/>
                </a:effectRef>
                <a:fontRef idx="minor">
                  <a:schemeClr val="dk1"/>
                </a:fontRef>
              </p:style>
              <p:txBody>
                <a:bodyPr wrap="none" anchor="ctr"/>
                <a:lstStyle/>
                <a:p>
                  <a:endParaRPr lang="zh-TW" altLang="en-US">
                    <a:ln>
                      <a:solidFill>
                        <a:srgbClr val="7030A0"/>
                      </a:solidFill>
                    </a:ln>
                    <a:latin typeface="微軟正黑體" pitchFamily="34" charset="-120"/>
                    <a:ea typeface="微軟正黑體" pitchFamily="34" charset="-120"/>
                  </a:endParaRPr>
                </a:p>
              </p:txBody>
            </p:sp>
            <p:sp>
              <p:nvSpPr>
                <p:cNvPr id="41" name="文字方塊 100"/>
                <p:cNvSpPr txBox="1">
                  <a:spLocks noChangeArrowheads="1"/>
                </p:cNvSpPr>
                <p:nvPr/>
              </p:nvSpPr>
              <p:spPr bwMode="auto">
                <a:xfrm>
                  <a:off x="357158" y="3786190"/>
                  <a:ext cx="1143008" cy="276999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square">
                  <a:spAutoFit/>
                </a:bodyPr>
                <a:lstStyle/>
                <a:p>
                  <a:pPr algn="ctr"/>
                  <a:r>
                    <a:rPr kumimoji="0" lang="zh-TW" altLang="en-US" sz="1200" dirty="0" smtClean="0">
                      <a:solidFill>
                        <a:srgbClr val="5F5F5F"/>
                      </a:solidFill>
                      <a:latin typeface="微軟正黑體" pitchFamily="34" charset="-120"/>
                      <a:ea typeface="微軟正黑體" pitchFamily="34" charset="-120"/>
                    </a:rPr>
                    <a:t>  </a:t>
                  </a:r>
                  <a:r>
                    <a:rPr kumimoji="0" lang="zh-TW" altLang="en-US" sz="1040" b="1" dirty="0" smtClean="0">
                      <a:latin typeface="微軟正黑體" pitchFamily="34" charset="-120"/>
                      <a:ea typeface="微軟正黑體" pitchFamily="34" charset="-120"/>
                    </a:rPr>
                    <a:t>社區總體營造</a:t>
                  </a:r>
                  <a:endParaRPr kumimoji="0" lang="zh-TW" altLang="en-US" sz="1040" b="1" dirty="0">
                    <a:latin typeface="微軟正黑體" pitchFamily="34" charset="-120"/>
                    <a:ea typeface="微軟正黑體" pitchFamily="34" charset="-120"/>
                  </a:endParaRPr>
                </a:p>
              </p:txBody>
            </p:sp>
            <p:sp>
              <p:nvSpPr>
                <p:cNvPr id="42" name="文字方塊 100"/>
                <p:cNvSpPr txBox="1">
                  <a:spLocks noChangeArrowheads="1"/>
                </p:cNvSpPr>
                <p:nvPr/>
              </p:nvSpPr>
              <p:spPr bwMode="auto">
                <a:xfrm>
                  <a:off x="428596" y="4310196"/>
                  <a:ext cx="1008112" cy="27699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square">
                  <a:spAutoFit/>
                </a:bodyPr>
                <a:lstStyle/>
                <a:p>
                  <a:pPr algn="ctr"/>
                  <a:r>
                    <a:rPr kumimoji="0" lang="zh-TW" altLang="en-US" sz="1200" dirty="0" smtClean="0">
                      <a:solidFill>
                        <a:srgbClr val="5F5F5F"/>
                      </a:solidFill>
                      <a:latin typeface="微軟正黑體" pitchFamily="34" charset="-120"/>
                      <a:ea typeface="微軟正黑體" pitchFamily="34" charset="-120"/>
                    </a:rPr>
                    <a:t>  </a:t>
                  </a:r>
                  <a:r>
                    <a:rPr kumimoji="0" lang="zh-TW" altLang="en-US" sz="1200" b="1" dirty="0" smtClean="0">
                      <a:latin typeface="微軟正黑體" pitchFamily="34" charset="-120"/>
                      <a:ea typeface="微軟正黑體" pitchFamily="34" charset="-120"/>
                    </a:rPr>
                    <a:t>觀光推展</a:t>
                  </a:r>
                  <a:endParaRPr kumimoji="0" lang="zh-TW" altLang="en-US" sz="1200" b="1" dirty="0">
                    <a:latin typeface="微軟正黑體" pitchFamily="34" charset="-120"/>
                    <a:ea typeface="微軟正黑體" pitchFamily="34" charset="-120"/>
                  </a:endParaRPr>
                </a:p>
              </p:txBody>
            </p:sp>
          </p:grpSp>
        </p:grpSp>
        <p:sp>
          <p:nvSpPr>
            <p:cNvPr id="30" name="Rectangle 31"/>
            <p:cNvSpPr>
              <a:spLocks noChangeArrowheads="1"/>
            </p:cNvSpPr>
            <p:nvPr/>
          </p:nvSpPr>
          <p:spPr bwMode="auto">
            <a:xfrm>
              <a:off x="571472" y="142852"/>
              <a:ext cx="789835" cy="277887"/>
            </a:xfrm>
            <a:prstGeom prst="rect">
              <a:avLst/>
            </a:prstGeom>
            <a:noFill/>
            <a:ln>
              <a:headEnd/>
              <a:tailEnd/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endParaRPr lang="zh-TW" altLang="en-US" dirty="0">
                <a:ln>
                  <a:solidFill>
                    <a:srgbClr val="7030A0"/>
                  </a:solidFill>
                </a:ln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31" name="文字方塊 100"/>
            <p:cNvSpPr txBox="1">
              <a:spLocks noChangeArrowheads="1"/>
            </p:cNvSpPr>
            <p:nvPr/>
          </p:nvSpPr>
          <p:spPr bwMode="auto">
            <a:xfrm>
              <a:off x="428596" y="1571612"/>
              <a:ext cx="1008112" cy="2769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/>
              <a:r>
                <a:rPr kumimoji="0" lang="zh-TW" altLang="en-US" sz="1200" b="1" dirty="0" smtClean="0">
                  <a:latin typeface="微軟正黑體" pitchFamily="34" charset="-120"/>
                  <a:ea typeface="微軟正黑體" pitchFamily="34" charset="-120"/>
                </a:rPr>
                <a:t>  文獻探討</a:t>
              </a:r>
              <a:endParaRPr kumimoji="0" lang="zh-TW" altLang="en-US" sz="1200" b="1" dirty="0">
                <a:latin typeface="微軟正黑體" pitchFamily="34" charset="-120"/>
                <a:ea typeface="微軟正黑體" pitchFamily="34" charset="-120"/>
              </a:endParaRPr>
            </a:p>
          </p:txBody>
        </p:sp>
      </p:grpSp>
      <p:cxnSp>
        <p:nvCxnSpPr>
          <p:cNvPr id="66" name="直線接點 65"/>
          <p:cNvCxnSpPr/>
          <p:nvPr/>
        </p:nvCxnSpPr>
        <p:spPr>
          <a:xfrm>
            <a:off x="357158" y="5000636"/>
            <a:ext cx="214314" cy="1588"/>
          </a:xfrm>
          <a:prstGeom prst="line">
            <a:avLst/>
          </a:prstGeom>
          <a:ln w="38100">
            <a:solidFill>
              <a:schemeClr val="accent1">
                <a:lumMod val="75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直線接點 66"/>
          <p:cNvCxnSpPr/>
          <p:nvPr/>
        </p:nvCxnSpPr>
        <p:spPr>
          <a:xfrm>
            <a:off x="357158" y="5000636"/>
            <a:ext cx="0" cy="504054"/>
          </a:xfrm>
          <a:prstGeom prst="line">
            <a:avLst/>
          </a:prstGeom>
          <a:ln w="38100">
            <a:solidFill>
              <a:schemeClr val="accent1">
                <a:lumMod val="75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直線接點 67"/>
          <p:cNvCxnSpPr/>
          <p:nvPr/>
        </p:nvCxnSpPr>
        <p:spPr>
          <a:xfrm>
            <a:off x="357158" y="5500701"/>
            <a:ext cx="214314" cy="1588"/>
          </a:xfrm>
          <a:prstGeom prst="line">
            <a:avLst/>
          </a:prstGeom>
          <a:ln w="38100">
            <a:solidFill>
              <a:schemeClr val="accent1">
                <a:lumMod val="75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5" name="群組 74"/>
          <p:cNvGrpSpPr/>
          <p:nvPr/>
        </p:nvGrpSpPr>
        <p:grpSpPr>
          <a:xfrm>
            <a:off x="3071770" y="4357694"/>
            <a:ext cx="6072230" cy="2036610"/>
            <a:chOff x="6011862" y="258763"/>
            <a:chExt cx="3696248" cy="1316108"/>
          </a:xfrm>
        </p:grpSpPr>
        <p:sp>
          <p:nvSpPr>
            <p:cNvPr id="69" name="Rectangle 43"/>
            <p:cNvSpPr>
              <a:spLocks noChangeArrowheads="1"/>
            </p:cNvSpPr>
            <p:nvPr/>
          </p:nvSpPr>
          <p:spPr bwMode="auto">
            <a:xfrm>
              <a:off x="6011862" y="333375"/>
              <a:ext cx="950285" cy="50228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r>
                <a:rPr lang="zh-TW" altLang="en-US" sz="3200" b="1" dirty="0">
                  <a:solidFill>
                    <a:schemeClr val="accent2"/>
                  </a:solidFill>
                  <a:latin typeface="微軟正黑體" pitchFamily="34" charset="-120"/>
                  <a:ea typeface="微軟正黑體" pitchFamily="34" charset="-120"/>
                </a:rPr>
                <a:t>自然</a:t>
              </a:r>
              <a:endParaRPr lang="zh-TW" altLang="en-US" sz="3200" dirty="0">
                <a:solidFill>
                  <a:schemeClr val="accent2"/>
                </a:solidFill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70" name="Rectangle 44"/>
            <p:cNvSpPr>
              <a:spLocks noChangeArrowheads="1"/>
            </p:cNvSpPr>
            <p:nvPr/>
          </p:nvSpPr>
          <p:spPr bwMode="auto">
            <a:xfrm>
              <a:off x="6156325" y="1196975"/>
              <a:ext cx="612002" cy="3778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r>
                <a:rPr lang="zh-TW" altLang="en-US" sz="3200" b="1" dirty="0">
                  <a:solidFill>
                    <a:schemeClr val="hlink"/>
                  </a:solidFill>
                  <a:latin typeface="微軟正黑體" pitchFamily="34" charset="-120"/>
                  <a:ea typeface="微軟正黑體" pitchFamily="34" charset="-120"/>
                </a:rPr>
                <a:t>藝術</a:t>
              </a:r>
              <a:endParaRPr lang="zh-TW" altLang="en-US" sz="3200" dirty="0">
                <a:solidFill>
                  <a:schemeClr val="hlink"/>
                </a:solidFill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71" name="Rectangle 45"/>
            <p:cNvSpPr>
              <a:spLocks noChangeArrowheads="1"/>
            </p:cNvSpPr>
            <p:nvPr/>
          </p:nvSpPr>
          <p:spPr bwMode="auto">
            <a:xfrm>
              <a:off x="6877049" y="258763"/>
              <a:ext cx="1822997" cy="50228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r>
                <a:rPr lang="zh-TW" altLang="en-US" sz="3200" b="1" dirty="0">
                  <a:solidFill>
                    <a:srgbClr val="CC6600"/>
                  </a:solidFill>
                  <a:latin typeface="微軟正黑體" pitchFamily="34" charset="-120"/>
                  <a:ea typeface="微軟正黑體" pitchFamily="34" charset="-120"/>
                </a:rPr>
                <a:t>環境保護</a:t>
              </a:r>
              <a:r>
                <a:rPr lang="zh-TW" altLang="en-US" sz="3200" dirty="0">
                  <a:solidFill>
                    <a:srgbClr val="CC6600"/>
                  </a:solidFill>
                  <a:latin typeface="微軟正黑體" pitchFamily="34" charset="-120"/>
                  <a:ea typeface="微軟正黑體" pitchFamily="34" charset="-120"/>
                </a:rPr>
                <a:t> </a:t>
              </a:r>
            </a:p>
          </p:txBody>
        </p:sp>
        <p:sp>
          <p:nvSpPr>
            <p:cNvPr id="72" name="Rectangle 46"/>
            <p:cNvSpPr>
              <a:spLocks noChangeArrowheads="1"/>
            </p:cNvSpPr>
            <p:nvPr/>
          </p:nvSpPr>
          <p:spPr bwMode="auto">
            <a:xfrm>
              <a:off x="7885113" y="763588"/>
              <a:ext cx="1822997" cy="50228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r>
                <a:rPr lang="zh-TW" altLang="en-US" sz="3200" b="1" dirty="0">
                  <a:solidFill>
                    <a:srgbClr val="669900"/>
                  </a:solidFill>
                  <a:latin typeface="微軟正黑體" pitchFamily="34" charset="-120"/>
                  <a:ea typeface="微軟正黑體" pitchFamily="34" charset="-120"/>
                </a:rPr>
                <a:t>公眾參與</a:t>
              </a:r>
              <a:r>
                <a:rPr lang="zh-TW" altLang="en-US" sz="3200" dirty="0">
                  <a:solidFill>
                    <a:srgbClr val="669900"/>
                  </a:solidFill>
                  <a:latin typeface="微軟正黑體" pitchFamily="34" charset="-120"/>
                  <a:ea typeface="微軟正黑體" pitchFamily="34" charset="-120"/>
                </a:rPr>
                <a:t> </a:t>
              </a:r>
            </a:p>
          </p:txBody>
        </p:sp>
        <p:sp>
          <p:nvSpPr>
            <p:cNvPr id="73" name="Rectangle 47"/>
            <p:cNvSpPr>
              <a:spLocks noChangeArrowheads="1"/>
            </p:cNvSpPr>
            <p:nvPr/>
          </p:nvSpPr>
          <p:spPr bwMode="auto">
            <a:xfrm>
              <a:off x="6443663" y="758825"/>
              <a:ext cx="852790" cy="377896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r>
                <a:rPr lang="zh-TW" altLang="en-US" sz="3200" b="1" dirty="0">
                  <a:solidFill>
                    <a:srgbClr val="993366"/>
                  </a:solidFill>
                  <a:latin typeface="微軟正黑體" pitchFamily="34" charset="-120"/>
                  <a:ea typeface="微軟正黑體" pitchFamily="34" charset="-120"/>
                </a:rPr>
                <a:t>人文</a:t>
              </a:r>
            </a:p>
          </p:txBody>
        </p:sp>
        <p:sp>
          <p:nvSpPr>
            <p:cNvPr id="74" name="Rectangle 48"/>
            <p:cNvSpPr>
              <a:spLocks noChangeArrowheads="1"/>
            </p:cNvSpPr>
            <p:nvPr/>
          </p:nvSpPr>
          <p:spPr bwMode="auto">
            <a:xfrm>
              <a:off x="7235825" y="1055688"/>
              <a:ext cx="901739" cy="3778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zh-TW" altLang="en-US" sz="3200" b="1" dirty="0">
                  <a:solidFill>
                    <a:srgbClr val="9966FF"/>
                  </a:solidFill>
                  <a:latin typeface="微軟正黑體" pitchFamily="34" charset="-120"/>
                  <a:ea typeface="微軟正黑體" pitchFamily="34" charset="-120"/>
                </a:rPr>
                <a:t>文化</a:t>
              </a:r>
              <a:r>
                <a:rPr lang="zh-TW" altLang="en-US" dirty="0">
                  <a:solidFill>
                    <a:srgbClr val="9966FF"/>
                  </a:solidFill>
                  <a:latin typeface="微軟正黑體" pitchFamily="34" charset="-120"/>
                  <a:ea typeface="微軟正黑體" pitchFamily="34" charset="-120"/>
                </a:rPr>
                <a:t> </a:t>
              </a:r>
            </a:p>
          </p:txBody>
        </p:sp>
      </p:grpSp>
      <p:sp>
        <p:nvSpPr>
          <p:cNvPr id="76" name="Rectangle 38"/>
          <p:cNvSpPr>
            <a:spLocks noChangeArrowheads="1"/>
          </p:cNvSpPr>
          <p:nvPr/>
        </p:nvSpPr>
        <p:spPr bwMode="auto">
          <a:xfrm>
            <a:off x="1930381" y="771503"/>
            <a:ext cx="1930400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en-US" altLang="zh-TW" sz="14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The </a:t>
            </a:r>
            <a:r>
              <a:rPr lang="en-US" altLang="zh-TW" sz="1400" b="1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LivCom</a:t>
            </a:r>
            <a:r>
              <a:rPr lang="en-US" altLang="zh-TW" sz="14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 Awards</a:t>
            </a:r>
            <a:r>
              <a:rPr lang="en-US" altLang="zh-TW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 </a:t>
            </a:r>
          </a:p>
        </p:txBody>
      </p:sp>
      <p:sp>
        <p:nvSpPr>
          <p:cNvPr id="77" name="Rectangle 40"/>
          <p:cNvSpPr>
            <a:spLocks noChangeArrowheads="1"/>
          </p:cNvSpPr>
          <p:nvPr/>
        </p:nvSpPr>
        <p:spPr bwMode="auto">
          <a:xfrm>
            <a:off x="1785918" y="357166"/>
            <a:ext cx="20129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zh-TW" altLang="en-US" sz="2400" b="1" dirty="0">
                <a:latin typeface="微軟正黑體" pitchFamily="34" charset="-120"/>
                <a:ea typeface="微軟正黑體" pitchFamily="34" charset="-120"/>
              </a:rPr>
              <a:t>國際宜居城市</a:t>
            </a:r>
          </a:p>
        </p:txBody>
      </p:sp>
      <p:sp>
        <p:nvSpPr>
          <p:cNvPr id="78" name="Rectangle 41"/>
          <p:cNvSpPr>
            <a:spLocks noChangeArrowheads="1"/>
          </p:cNvSpPr>
          <p:nvPr/>
        </p:nvSpPr>
        <p:spPr bwMode="auto">
          <a:xfrm>
            <a:off x="3802043" y="430191"/>
            <a:ext cx="6413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zh-TW" altLang="en-US" b="1" dirty="0">
                <a:latin typeface="微軟正黑體" pitchFamily="34" charset="-120"/>
                <a:ea typeface="微軟正黑體" pitchFamily="34" charset="-120"/>
              </a:rPr>
              <a:t>宜蘭</a:t>
            </a:r>
          </a:p>
        </p:txBody>
      </p:sp>
      <p:sp>
        <p:nvSpPr>
          <p:cNvPr id="79" name="Rectangle 42"/>
          <p:cNvSpPr>
            <a:spLocks noChangeArrowheads="1"/>
          </p:cNvSpPr>
          <p:nvPr/>
        </p:nvSpPr>
        <p:spPr bwMode="auto">
          <a:xfrm>
            <a:off x="3936981" y="771503"/>
            <a:ext cx="652462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en-US" altLang="zh-TW" sz="1400" b="1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Yilan</a:t>
            </a:r>
            <a:r>
              <a:rPr lang="en-US" altLang="zh-TW" sz="1400" dirty="0">
                <a:solidFill>
                  <a:schemeClr val="bg2"/>
                </a:solidFill>
                <a:latin typeface="微軟正黑體" pitchFamily="34" charset="-120"/>
                <a:ea typeface="微軟正黑體" pitchFamily="34" charset="-120"/>
              </a:rPr>
              <a:t> </a:t>
            </a:r>
          </a:p>
        </p:txBody>
      </p:sp>
      <p:sp>
        <p:nvSpPr>
          <p:cNvPr id="80" name="Rectangle 31"/>
          <p:cNvSpPr>
            <a:spLocks noChangeArrowheads="1"/>
          </p:cNvSpPr>
          <p:nvPr/>
        </p:nvSpPr>
        <p:spPr bwMode="auto">
          <a:xfrm>
            <a:off x="571472" y="1571612"/>
            <a:ext cx="789835" cy="277887"/>
          </a:xfrm>
          <a:prstGeom prst="rect">
            <a:avLst/>
          </a:prstGeom>
          <a:noFill/>
          <a:ln>
            <a:headEnd/>
            <a:tailEnd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none" anchor="ctr"/>
          <a:lstStyle/>
          <a:p>
            <a:endParaRPr lang="zh-TW" altLang="en-US">
              <a:ln>
                <a:solidFill>
                  <a:srgbClr val="7030A0"/>
                </a:solidFill>
              </a:ln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81" name="矩形 80"/>
          <p:cNvSpPr/>
          <p:nvPr/>
        </p:nvSpPr>
        <p:spPr>
          <a:xfrm>
            <a:off x="1928794" y="1214422"/>
            <a:ext cx="578647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2000" b="1" dirty="0" smtClean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rPr>
              <a:t>新護城河延續了歷史，復興生態，也帶來了觀光</a:t>
            </a:r>
            <a:endParaRPr lang="zh-TW" altLang="en-US" sz="2000" b="1" dirty="0">
              <a:solidFill>
                <a:srgbClr val="0070C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82" name="Rectangle 37"/>
          <p:cNvSpPr>
            <a:spLocks noChangeArrowheads="1"/>
          </p:cNvSpPr>
          <p:nvPr/>
        </p:nvSpPr>
        <p:spPr bwMode="auto">
          <a:xfrm flipH="1">
            <a:off x="0" y="285728"/>
            <a:ext cx="215900" cy="1631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en-US" altLang="zh-TW" sz="1000" b="1" dirty="0" smtClean="0">
              <a:solidFill>
                <a:srgbClr val="446867"/>
              </a:solidFill>
              <a:latin typeface="微軟正黑體" pitchFamily="34" charset="-120"/>
              <a:ea typeface="微軟正黑體" pitchFamily="34" charset="-120"/>
            </a:endParaRPr>
          </a:p>
          <a:p>
            <a:r>
              <a:rPr lang="zh-TW" altLang="en-US" sz="1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宜蘭護城河重建探</a:t>
            </a:r>
            <a:r>
              <a:rPr lang="zh-TW" altLang="en-US" sz="1000" b="1" dirty="0" smtClean="0">
                <a:latin typeface="微軟正黑體" pitchFamily="34" charset="-120"/>
                <a:ea typeface="微軟正黑體" pitchFamily="34" charset="-120"/>
              </a:rPr>
              <a:t>討</a:t>
            </a:r>
            <a:endParaRPr lang="zh-TW" altLang="en-US" sz="1000" b="1" dirty="0">
              <a:solidFill>
                <a:srgbClr val="446867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500166" y="0"/>
            <a:ext cx="7115196" cy="1143000"/>
          </a:xfrm>
        </p:spPr>
        <p:txBody>
          <a:bodyPr>
            <a:normAutofit/>
          </a:bodyPr>
          <a:lstStyle/>
          <a:p>
            <a:pPr algn="l"/>
            <a:r>
              <a:rPr lang="zh-TW" altLang="en-US" sz="32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加入社區總體營造</a:t>
            </a:r>
            <a:endParaRPr lang="zh-TW" altLang="en-US" sz="3200" b="1" dirty="0">
              <a:solidFill>
                <a:schemeClr val="tx1">
                  <a:lumMod val="65000"/>
                  <a:lumOff val="35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3" name="Rectangle 28"/>
          <p:cNvSpPr>
            <a:spLocks noChangeArrowheads="1"/>
          </p:cNvSpPr>
          <p:nvPr/>
        </p:nvSpPr>
        <p:spPr bwMode="auto">
          <a:xfrm>
            <a:off x="0" y="0"/>
            <a:ext cx="1500166" cy="6858000"/>
          </a:xfrm>
          <a:prstGeom prst="rect">
            <a:avLst/>
          </a:prstGeom>
          <a:solidFill>
            <a:srgbClr val="00B050">
              <a:alpha val="30196"/>
            </a:srgb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zh-TW" altLang="zh-TW" sz="800" dirty="0">
              <a:latin typeface="微軟正黑體" pitchFamily="34" charset="-120"/>
              <a:ea typeface="微軟正黑體" pitchFamily="34" charset="-120"/>
            </a:endParaRPr>
          </a:p>
        </p:txBody>
      </p:sp>
      <p:grpSp>
        <p:nvGrpSpPr>
          <p:cNvPr id="4" name="Group 34"/>
          <p:cNvGrpSpPr>
            <a:grpSpLocks/>
          </p:cNvGrpSpPr>
          <p:nvPr/>
        </p:nvGrpSpPr>
        <p:grpSpPr bwMode="auto">
          <a:xfrm>
            <a:off x="0" y="6357958"/>
            <a:ext cx="857256" cy="500042"/>
            <a:chOff x="3833" y="2697"/>
            <a:chExt cx="1927" cy="1368"/>
          </a:xfrm>
        </p:grpSpPr>
        <p:pic>
          <p:nvPicPr>
            <p:cNvPr id="5" name="Picture 24" descr="1899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lum bright="16000" contrast="-18000"/>
            </a:blip>
            <a:srcRect/>
            <a:stretch>
              <a:fillRect/>
            </a:stretch>
          </p:blipFill>
          <p:spPr bwMode="auto">
            <a:xfrm rot="-9600000">
              <a:off x="4030" y="3138"/>
              <a:ext cx="786" cy="80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" name="Picture 36" descr="未命名 -2"/>
            <p:cNvPicPr>
              <a:picLocks noChangeAspect="1" noChangeArrowheads="1"/>
            </p:cNvPicPr>
            <p:nvPr/>
          </p:nvPicPr>
          <p:blipFill>
            <a:blip r:embed="rId3" cstate="print">
              <a:clrChange>
                <a:clrFrom>
                  <a:srgbClr val="000000"/>
                </a:clrFrom>
                <a:clrTo>
                  <a:srgbClr val="000000">
                    <a:alpha val="0"/>
                  </a:srgbClr>
                </a:clrTo>
              </a:clrChange>
              <a:lum bright="6000" contrast="-18000"/>
            </a:blip>
            <a:srcRect/>
            <a:stretch>
              <a:fillRect/>
            </a:stretch>
          </p:blipFill>
          <p:spPr bwMode="auto">
            <a:xfrm>
              <a:off x="3833" y="2697"/>
              <a:ext cx="1927" cy="13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8" name="Rectangle 31"/>
          <p:cNvSpPr>
            <a:spLocks noChangeArrowheads="1"/>
          </p:cNvSpPr>
          <p:nvPr/>
        </p:nvSpPr>
        <p:spPr bwMode="auto">
          <a:xfrm>
            <a:off x="571472" y="4429132"/>
            <a:ext cx="789835" cy="277887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none" anchor="ctr"/>
          <a:lstStyle/>
          <a:p>
            <a:endParaRPr lang="zh-TW" altLang="en-US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微軟正黑體" pitchFamily="34" charset="-120"/>
              <a:ea typeface="微軟正黑體" pitchFamily="34" charset="-120"/>
            </a:endParaRPr>
          </a:p>
        </p:txBody>
      </p:sp>
      <p:grpSp>
        <p:nvGrpSpPr>
          <p:cNvPr id="9" name="群組 8"/>
          <p:cNvGrpSpPr/>
          <p:nvPr/>
        </p:nvGrpSpPr>
        <p:grpSpPr>
          <a:xfrm>
            <a:off x="357158" y="0"/>
            <a:ext cx="1096983" cy="6535149"/>
            <a:chOff x="357158" y="0"/>
            <a:chExt cx="1096983" cy="6535149"/>
          </a:xfrm>
        </p:grpSpPr>
        <p:grpSp>
          <p:nvGrpSpPr>
            <p:cNvPr id="10" name="群組 55"/>
            <p:cNvGrpSpPr/>
            <p:nvPr/>
          </p:nvGrpSpPr>
          <p:grpSpPr>
            <a:xfrm>
              <a:off x="428596" y="571480"/>
              <a:ext cx="1008112" cy="288032"/>
              <a:chOff x="429166" y="933800"/>
              <a:chExt cx="1008112" cy="288032"/>
            </a:xfrm>
          </p:grpSpPr>
          <p:sp>
            <p:nvSpPr>
              <p:cNvPr id="49" name="Rectangle 31"/>
              <p:cNvSpPr>
                <a:spLocks noChangeArrowheads="1"/>
              </p:cNvSpPr>
              <p:nvPr/>
            </p:nvSpPr>
            <p:spPr bwMode="auto">
              <a:xfrm>
                <a:off x="573183" y="943945"/>
                <a:ext cx="789838" cy="277887"/>
              </a:xfrm>
              <a:prstGeom prst="rect">
                <a:avLst/>
              </a:prstGeom>
              <a:noFill/>
              <a:ln>
                <a:headEnd/>
                <a:tailEnd/>
              </a:ln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wrap="none" anchor="ctr"/>
              <a:lstStyle/>
              <a:p>
                <a:endParaRPr lang="zh-TW" altLang="en-US">
                  <a:ln>
                    <a:solidFill>
                      <a:srgbClr val="7030A0"/>
                    </a:solidFill>
                  </a:ln>
                  <a:latin typeface="微軟正黑體" pitchFamily="34" charset="-120"/>
                  <a:ea typeface="微軟正黑體" pitchFamily="34" charset="-120"/>
                </a:endParaRPr>
              </a:p>
            </p:txBody>
          </p:sp>
          <p:sp>
            <p:nvSpPr>
              <p:cNvPr id="50" name="文字方塊 100"/>
              <p:cNvSpPr txBox="1">
                <a:spLocks noChangeArrowheads="1"/>
              </p:cNvSpPr>
              <p:nvPr/>
            </p:nvSpPr>
            <p:spPr bwMode="auto">
              <a:xfrm>
                <a:off x="429166" y="933800"/>
                <a:ext cx="1008112" cy="27699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pPr algn="ctr"/>
                <a:r>
                  <a:rPr kumimoji="0" lang="zh-TW" altLang="en-US" sz="1200" dirty="0" smtClean="0">
                    <a:solidFill>
                      <a:srgbClr val="5F5F5F"/>
                    </a:solidFill>
                    <a:latin typeface="微軟正黑體" pitchFamily="34" charset="-120"/>
                    <a:ea typeface="微軟正黑體" pitchFamily="34" charset="-120"/>
                  </a:rPr>
                  <a:t>  </a:t>
                </a:r>
                <a:r>
                  <a:rPr kumimoji="0" lang="zh-TW" altLang="en-US" sz="1200" b="1" dirty="0" smtClean="0">
                    <a:latin typeface="微軟正黑體" pitchFamily="34" charset="-120"/>
                    <a:ea typeface="微軟正黑體" pitchFamily="34" charset="-120"/>
                  </a:rPr>
                  <a:t>研究目的</a:t>
                </a:r>
                <a:endParaRPr kumimoji="0" lang="zh-TW" altLang="en-US" sz="1200" b="1" dirty="0">
                  <a:latin typeface="微軟正黑體" pitchFamily="34" charset="-120"/>
                  <a:ea typeface="微軟正黑體" pitchFamily="34" charset="-120"/>
                </a:endParaRPr>
              </a:p>
            </p:txBody>
          </p:sp>
        </p:grpSp>
        <p:sp>
          <p:nvSpPr>
            <p:cNvPr id="48" name="文字方塊 103"/>
            <p:cNvSpPr txBox="1">
              <a:spLocks noChangeArrowheads="1"/>
            </p:cNvSpPr>
            <p:nvPr/>
          </p:nvSpPr>
          <p:spPr bwMode="auto">
            <a:xfrm>
              <a:off x="571472" y="0"/>
              <a:ext cx="800219" cy="42582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lnSpc>
                  <a:spcPts val="3060"/>
                </a:lnSpc>
              </a:pPr>
              <a:r>
                <a:rPr lang="zh-TW" altLang="en-US" sz="1200" b="1" dirty="0" smtClean="0">
                  <a:latin typeface="微軟正黑體" pitchFamily="34" charset="-120"/>
                  <a:ea typeface="微軟正黑體" pitchFamily="34" charset="-120"/>
                </a:rPr>
                <a:t>研究動機</a:t>
              </a:r>
              <a:endParaRPr lang="en-US" altLang="zh-TW" sz="1200" b="1" dirty="0" smtClean="0"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12" name="文字方塊 100"/>
            <p:cNvSpPr txBox="1">
              <a:spLocks noChangeArrowheads="1"/>
            </p:cNvSpPr>
            <p:nvPr/>
          </p:nvSpPr>
          <p:spPr bwMode="auto">
            <a:xfrm>
              <a:off x="428596" y="1071546"/>
              <a:ext cx="1008112" cy="2769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/>
              <a:r>
                <a:rPr kumimoji="0" lang="zh-TW" altLang="en-US" sz="1200" dirty="0" smtClean="0">
                  <a:solidFill>
                    <a:srgbClr val="5F5F5F"/>
                  </a:solidFill>
                  <a:latin typeface="微軟正黑體" pitchFamily="34" charset="-120"/>
                  <a:ea typeface="微軟正黑體" pitchFamily="34" charset="-120"/>
                </a:rPr>
                <a:t>  </a:t>
              </a:r>
              <a:r>
                <a:rPr kumimoji="0" lang="zh-TW" altLang="en-US" sz="1200" b="1" dirty="0" smtClean="0">
                  <a:latin typeface="微軟正黑體" pitchFamily="34" charset="-120"/>
                  <a:ea typeface="微軟正黑體" pitchFamily="34" charset="-120"/>
                </a:rPr>
                <a:t>研究方法</a:t>
              </a:r>
              <a:endParaRPr kumimoji="0" lang="zh-TW" altLang="en-US" sz="1200" b="1" dirty="0"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13" name="Rectangle 31"/>
            <p:cNvSpPr>
              <a:spLocks noChangeArrowheads="1"/>
            </p:cNvSpPr>
            <p:nvPr/>
          </p:nvSpPr>
          <p:spPr bwMode="auto">
            <a:xfrm>
              <a:off x="571472" y="1071546"/>
              <a:ext cx="789835" cy="277887"/>
            </a:xfrm>
            <a:prstGeom prst="rect">
              <a:avLst/>
            </a:prstGeom>
            <a:noFill/>
            <a:ln>
              <a:headEnd/>
              <a:tailEnd/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endParaRPr lang="zh-TW" altLang="en-US">
                <a:ln>
                  <a:solidFill>
                    <a:srgbClr val="7030A0"/>
                  </a:solidFill>
                </a:ln>
                <a:latin typeface="微軟正黑體" pitchFamily="34" charset="-120"/>
                <a:ea typeface="微軟正黑體" pitchFamily="34" charset="-120"/>
              </a:endParaRPr>
            </a:p>
          </p:txBody>
        </p:sp>
        <p:grpSp>
          <p:nvGrpSpPr>
            <p:cNvPr id="14" name="群組 58"/>
            <p:cNvGrpSpPr/>
            <p:nvPr/>
          </p:nvGrpSpPr>
          <p:grpSpPr>
            <a:xfrm>
              <a:off x="357158" y="2071678"/>
              <a:ext cx="1096983" cy="4463471"/>
              <a:chOff x="357158" y="1643050"/>
              <a:chExt cx="1096983" cy="4463471"/>
            </a:xfrm>
          </p:grpSpPr>
          <p:sp>
            <p:nvSpPr>
              <p:cNvPr id="17" name="文字方塊 103"/>
              <p:cNvSpPr txBox="1">
                <a:spLocks noChangeArrowheads="1"/>
              </p:cNvSpPr>
              <p:nvPr/>
            </p:nvSpPr>
            <p:spPr bwMode="auto">
              <a:xfrm>
                <a:off x="571472" y="3929066"/>
                <a:ext cx="800219" cy="33541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zh-TW" altLang="en-US" sz="1200" b="1" dirty="0" smtClean="0">
                    <a:latin typeface="微軟正黑體" pitchFamily="34" charset="-120"/>
                    <a:ea typeface="微軟正黑體" pitchFamily="34" charset="-120"/>
                  </a:rPr>
                  <a:t>研究建議</a:t>
                </a:r>
                <a:endParaRPr lang="en-US" altLang="zh-TW" sz="1200" b="1" dirty="0" smtClean="0">
                  <a:latin typeface="微軟正黑體" pitchFamily="34" charset="-120"/>
                  <a:ea typeface="微軟正黑體" pitchFamily="34" charset="-120"/>
                </a:endParaRPr>
              </a:p>
            </p:txBody>
          </p:sp>
          <p:grpSp>
            <p:nvGrpSpPr>
              <p:cNvPr id="18" name="群組 49"/>
              <p:cNvGrpSpPr/>
              <p:nvPr/>
            </p:nvGrpSpPr>
            <p:grpSpPr>
              <a:xfrm>
                <a:off x="571472" y="3143248"/>
                <a:ext cx="800219" cy="692603"/>
                <a:chOff x="573182" y="4392464"/>
                <a:chExt cx="800219" cy="692603"/>
              </a:xfrm>
            </p:grpSpPr>
            <p:sp>
              <p:nvSpPr>
                <p:cNvPr id="45" name="文字方塊 110"/>
                <p:cNvSpPr txBox="1">
                  <a:spLocks noChangeArrowheads="1"/>
                </p:cNvSpPr>
                <p:nvPr/>
              </p:nvSpPr>
              <p:spPr bwMode="auto">
                <a:xfrm>
                  <a:off x="573182" y="4749654"/>
                  <a:ext cx="800219" cy="33541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pPr>
                    <a:lnSpc>
                      <a:spcPct val="150000"/>
                    </a:lnSpc>
                  </a:pPr>
                  <a:r>
                    <a:rPr lang="zh-TW" altLang="en-US" sz="1200" b="1" dirty="0" smtClean="0">
                      <a:latin typeface="微軟正黑體" pitchFamily="34" charset="-120"/>
                      <a:ea typeface="微軟正黑體" pitchFamily="34" charset="-120"/>
                    </a:rPr>
                    <a:t>研究心得</a:t>
                  </a:r>
                  <a:endParaRPr lang="en-US" altLang="zh-TW" sz="1200" b="1" dirty="0" smtClean="0">
                    <a:latin typeface="微軟正黑體" pitchFamily="34" charset="-120"/>
                    <a:ea typeface="微軟正黑體" pitchFamily="34" charset="-120"/>
                  </a:endParaRPr>
                </a:p>
              </p:txBody>
            </p:sp>
            <p:sp>
              <p:nvSpPr>
                <p:cNvPr id="46" name="Rectangle 31"/>
                <p:cNvSpPr>
                  <a:spLocks noChangeArrowheads="1"/>
                </p:cNvSpPr>
                <p:nvPr/>
              </p:nvSpPr>
              <p:spPr bwMode="auto">
                <a:xfrm>
                  <a:off x="573182" y="4392464"/>
                  <a:ext cx="789835" cy="277887"/>
                </a:xfrm>
                <a:prstGeom prst="rect">
                  <a:avLst/>
                </a:prstGeom>
                <a:noFill/>
                <a:ln>
                  <a:headEnd/>
                  <a:tailEnd/>
                </a:ln>
              </p:spPr>
              <p:style>
                <a:lnRef idx="2">
                  <a:schemeClr val="accent5"/>
                </a:lnRef>
                <a:fillRef idx="1">
                  <a:schemeClr val="lt1"/>
                </a:fillRef>
                <a:effectRef idx="0">
                  <a:schemeClr val="accent5"/>
                </a:effectRef>
                <a:fontRef idx="minor">
                  <a:schemeClr val="dk1"/>
                </a:fontRef>
              </p:style>
              <p:txBody>
                <a:bodyPr wrap="none" anchor="ctr"/>
                <a:lstStyle/>
                <a:p>
                  <a:endParaRPr lang="zh-TW" altLang="en-US">
                    <a:ln>
                      <a:solidFill>
                        <a:srgbClr val="7030A0"/>
                      </a:solidFill>
                    </a:ln>
                    <a:latin typeface="微軟正黑體" pitchFamily="34" charset="-120"/>
                    <a:ea typeface="微軟正黑體" pitchFamily="34" charset="-120"/>
                  </a:endParaRPr>
                </a:p>
              </p:txBody>
            </p:sp>
          </p:grpSp>
          <p:grpSp>
            <p:nvGrpSpPr>
              <p:cNvPr id="19" name="群組 47"/>
              <p:cNvGrpSpPr/>
              <p:nvPr/>
            </p:nvGrpSpPr>
            <p:grpSpPr>
              <a:xfrm>
                <a:off x="500034" y="5786454"/>
                <a:ext cx="954107" cy="320067"/>
                <a:chOff x="500034" y="5572140"/>
                <a:chExt cx="954107" cy="320067"/>
              </a:xfrm>
            </p:grpSpPr>
            <p:sp>
              <p:nvSpPr>
                <p:cNvPr id="43" name="Rectangle 31"/>
                <p:cNvSpPr>
                  <a:spLocks noChangeArrowheads="1"/>
                </p:cNvSpPr>
                <p:nvPr/>
              </p:nvSpPr>
              <p:spPr bwMode="auto">
                <a:xfrm>
                  <a:off x="573182" y="5614320"/>
                  <a:ext cx="789835" cy="277887"/>
                </a:xfrm>
                <a:prstGeom prst="rect">
                  <a:avLst/>
                </a:prstGeom>
                <a:noFill/>
                <a:ln>
                  <a:headEnd/>
                  <a:tailEnd/>
                </a:ln>
              </p:spPr>
              <p:style>
                <a:lnRef idx="2">
                  <a:schemeClr val="accent5"/>
                </a:lnRef>
                <a:fillRef idx="1">
                  <a:schemeClr val="lt1"/>
                </a:fillRef>
                <a:effectRef idx="0">
                  <a:schemeClr val="accent5"/>
                </a:effectRef>
                <a:fontRef idx="minor">
                  <a:schemeClr val="dk1"/>
                </a:fontRef>
              </p:style>
              <p:txBody>
                <a:bodyPr wrap="none" anchor="ctr"/>
                <a:lstStyle/>
                <a:p>
                  <a:endParaRPr lang="zh-TW" altLang="en-US">
                    <a:ln>
                      <a:solidFill>
                        <a:srgbClr val="7030A0"/>
                      </a:solidFill>
                    </a:ln>
                    <a:latin typeface="微軟正黑體" pitchFamily="34" charset="-120"/>
                    <a:ea typeface="微軟正黑體" pitchFamily="34" charset="-120"/>
                  </a:endParaRPr>
                </a:p>
              </p:txBody>
            </p:sp>
            <p:sp>
              <p:nvSpPr>
                <p:cNvPr id="44" name="文字方塊 103"/>
                <p:cNvSpPr txBox="1">
                  <a:spLocks noChangeArrowheads="1"/>
                </p:cNvSpPr>
                <p:nvPr/>
              </p:nvSpPr>
              <p:spPr bwMode="auto">
                <a:xfrm>
                  <a:off x="500034" y="5572140"/>
                  <a:ext cx="954107" cy="294889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pPr>
                    <a:lnSpc>
                      <a:spcPct val="150000"/>
                    </a:lnSpc>
                  </a:pPr>
                  <a:r>
                    <a:rPr lang="zh-TW" altLang="en-US" sz="1000" b="1" dirty="0" smtClean="0">
                      <a:latin typeface="微軟正黑體" pitchFamily="34" charset="-120"/>
                      <a:ea typeface="微軟正黑體" pitchFamily="34" charset="-120"/>
                    </a:rPr>
                    <a:t>組員活動蹤影</a:t>
                  </a:r>
                  <a:endParaRPr lang="en-US" altLang="zh-TW" sz="1000" b="1" dirty="0" smtClean="0">
                    <a:latin typeface="微軟正黑體" pitchFamily="34" charset="-120"/>
                    <a:ea typeface="微軟正黑體" pitchFamily="34" charset="-120"/>
                  </a:endParaRPr>
                </a:p>
              </p:txBody>
            </p:sp>
          </p:grpSp>
          <p:grpSp>
            <p:nvGrpSpPr>
              <p:cNvPr id="20" name="群組 48"/>
              <p:cNvGrpSpPr/>
              <p:nvPr/>
            </p:nvGrpSpPr>
            <p:grpSpPr>
              <a:xfrm>
                <a:off x="571472" y="5357826"/>
                <a:ext cx="800219" cy="349895"/>
                <a:chOff x="573182" y="5110264"/>
                <a:chExt cx="800219" cy="349895"/>
              </a:xfrm>
            </p:grpSpPr>
            <p:sp>
              <p:nvSpPr>
                <p:cNvPr id="41" name="Rectangle 31"/>
                <p:cNvSpPr>
                  <a:spLocks noChangeArrowheads="1"/>
                </p:cNvSpPr>
                <p:nvPr/>
              </p:nvSpPr>
              <p:spPr bwMode="auto">
                <a:xfrm>
                  <a:off x="573182" y="5182272"/>
                  <a:ext cx="789835" cy="277887"/>
                </a:xfrm>
                <a:prstGeom prst="rect">
                  <a:avLst/>
                </a:prstGeom>
                <a:noFill/>
                <a:ln>
                  <a:headEnd/>
                  <a:tailEnd/>
                </a:ln>
              </p:spPr>
              <p:style>
                <a:lnRef idx="2">
                  <a:schemeClr val="accent5"/>
                </a:lnRef>
                <a:fillRef idx="1">
                  <a:schemeClr val="lt1"/>
                </a:fillRef>
                <a:effectRef idx="0">
                  <a:schemeClr val="accent5"/>
                </a:effectRef>
                <a:fontRef idx="minor">
                  <a:schemeClr val="dk1"/>
                </a:fontRef>
              </p:style>
              <p:txBody>
                <a:bodyPr wrap="none" anchor="ctr"/>
                <a:lstStyle/>
                <a:p>
                  <a:endParaRPr lang="zh-TW" altLang="en-US">
                    <a:ln>
                      <a:solidFill>
                        <a:srgbClr val="7030A0"/>
                      </a:solidFill>
                    </a:ln>
                    <a:latin typeface="微軟正黑體" pitchFamily="34" charset="-120"/>
                    <a:ea typeface="微軟正黑體" pitchFamily="34" charset="-120"/>
                  </a:endParaRPr>
                </a:p>
              </p:txBody>
            </p:sp>
            <p:sp>
              <p:nvSpPr>
                <p:cNvPr id="42" name="文字方塊 103"/>
                <p:cNvSpPr txBox="1">
                  <a:spLocks noChangeArrowheads="1"/>
                </p:cNvSpPr>
                <p:nvPr/>
              </p:nvSpPr>
              <p:spPr bwMode="auto">
                <a:xfrm>
                  <a:off x="573182" y="5110264"/>
                  <a:ext cx="800219" cy="33541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pPr>
                    <a:lnSpc>
                      <a:spcPct val="150000"/>
                    </a:lnSpc>
                  </a:pPr>
                  <a:r>
                    <a:rPr lang="zh-TW" altLang="en-US" sz="1200" b="1" dirty="0" smtClean="0">
                      <a:latin typeface="微軟正黑體" pitchFamily="34" charset="-120"/>
                      <a:ea typeface="微軟正黑體" pitchFamily="34" charset="-120"/>
                    </a:rPr>
                    <a:t>分工細節</a:t>
                  </a:r>
                  <a:endParaRPr lang="en-US" altLang="zh-TW" sz="1200" b="1" dirty="0" smtClean="0">
                    <a:latin typeface="微軟正黑體" pitchFamily="34" charset="-120"/>
                    <a:ea typeface="微軟正黑體" pitchFamily="34" charset="-120"/>
                  </a:endParaRPr>
                </a:p>
              </p:txBody>
            </p:sp>
          </p:grpSp>
          <p:grpSp>
            <p:nvGrpSpPr>
              <p:cNvPr id="21" name="群組 53"/>
              <p:cNvGrpSpPr/>
              <p:nvPr/>
            </p:nvGrpSpPr>
            <p:grpSpPr>
              <a:xfrm>
                <a:off x="357158" y="1643050"/>
                <a:ext cx="1096983" cy="1777197"/>
                <a:chOff x="357159" y="1509294"/>
                <a:chExt cx="1096983" cy="1777197"/>
              </a:xfrm>
            </p:grpSpPr>
            <p:sp>
              <p:nvSpPr>
                <p:cNvPr id="28" name="Rectangle 31"/>
                <p:cNvSpPr>
                  <a:spLocks noChangeArrowheads="1"/>
                </p:cNvSpPr>
                <p:nvPr/>
              </p:nvSpPr>
              <p:spPr bwMode="auto">
                <a:xfrm>
                  <a:off x="571473" y="1509294"/>
                  <a:ext cx="789835" cy="277887"/>
                </a:xfrm>
                <a:prstGeom prst="rect">
                  <a:avLst/>
                </a:prstGeom>
                <a:noFill/>
                <a:ln>
                  <a:headEnd/>
                  <a:tailEnd/>
                </a:ln>
              </p:spPr>
              <p:style>
                <a:lnRef idx="2">
                  <a:schemeClr val="accent5"/>
                </a:lnRef>
                <a:fillRef idx="1">
                  <a:schemeClr val="lt1"/>
                </a:fillRef>
                <a:effectRef idx="0">
                  <a:schemeClr val="accent5"/>
                </a:effectRef>
                <a:fontRef idx="minor">
                  <a:schemeClr val="dk1"/>
                </a:fontRef>
              </p:style>
              <p:txBody>
                <a:bodyPr wrap="none" anchor="ctr"/>
                <a:lstStyle/>
                <a:p>
                  <a:endParaRPr lang="zh-TW" altLang="en-US">
                    <a:ln>
                      <a:solidFill>
                        <a:srgbClr val="7030A0"/>
                      </a:solidFill>
                    </a:ln>
                    <a:latin typeface="微軟正黑體" pitchFamily="34" charset="-120"/>
                    <a:ea typeface="微軟正黑體" pitchFamily="34" charset="-120"/>
                  </a:endParaRPr>
                </a:p>
              </p:txBody>
            </p:sp>
            <p:sp>
              <p:nvSpPr>
                <p:cNvPr id="29" name="文字方塊 113"/>
                <p:cNvSpPr txBox="1">
                  <a:spLocks noChangeArrowheads="1"/>
                </p:cNvSpPr>
                <p:nvPr/>
              </p:nvSpPr>
              <p:spPr bwMode="auto">
                <a:xfrm>
                  <a:off x="571473" y="2437988"/>
                  <a:ext cx="800219" cy="276999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pPr>
                    <a:buNone/>
                  </a:pPr>
                  <a:r>
                    <a:rPr lang="zh-TW" altLang="en-US" sz="1200" b="1" dirty="0" smtClean="0">
                      <a:latin typeface="微軟正黑體" pitchFamily="34" charset="-120"/>
                      <a:ea typeface="微軟正黑體" pitchFamily="34" charset="-120"/>
                    </a:rPr>
                    <a:t>整合協調</a:t>
                  </a:r>
                  <a:endParaRPr lang="zh-TW" altLang="zh-TW" sz="1200" b="1" dirty="0" smtClean="0">
                    <a:latin typeface="微軟正黑體" pitchFamily="34" charset="-120"/>
                    <a:ea typeface="微軟正黑體" pitchFamily="34" charset="-120"/>
                  </a:endParaRPr>
                </a:p>
              </p:txBody>
            </p:sp>
            <p:sp>
              <p:nvSpPr>
                <p:cNvPr id="30" name="文字方塊 116"/>
                <p:cNvSpPr txBox="1">
                  <a:spLocks noChangeArrowheads="1"/>
                </p:cNvSpPr>
                <p:nvPr/>
              </p:nvSpPr>
              <p:spPr bwMode="auto">
                <a:xfrm>
                  <a:off x="500035" y="1937922"/>
                  <a:ext cx="954107" cy="276999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zh-TW" altLang="zh-TW" sz="1200" b="1" dirty="0" smtClean="0">
                      <a:latin typeface="微軟正黑體" pitchFamily="34" charset="-120"/>
                      <a:ea typeface="微軟正黑體" pitchFamily="34" charset="-120"/>
                    </a:rPr>
                    <a:t>功能與設計</a:t>
                  </a:r>
                  <a:endParaRPr kumimoji="0" lang="zh-TW" altLang="en-US" sz="1200" b="1" dirty="0">
                    <a:solidFill>
                      <a:srgbClr val="5F5F5F"/>
                    </a:solidFill>
                    <a:latin typeface="微軟正黑體" pitchFamily="34" charset="-120"/>
                    <a:ea typeface="微軟正黑體" pitchFamily="34" charset="-120"/>
                  </a:endParaRPr>
                </a:p>
              </p:txBody>
            </p:sp>
            <p:grpSp>
              <p:nvGrpSpPr>
                <p:cNvPr id="31" name="群組 64"/>
                <p:cNvGrpSpPr/>
                <p:nvPr/>
              </p:nvGrpSpPr>
              <p:grpSpPr>
                <a:xfrm>
                  <a:off x="357159" y="1676579"/>
                  <a:ext cx="216024" cy="1512168"/>
                  <a:chOff x="2339752" y="1988840"/>
                  <a:chExt cx="648073" cy="1512168"/>
                </a:xfrm>
              </p:grpSpPr>
              <p:cxnSp>
                <p:nvCxnSpPr>
                  <p:cNvPr id="36" name="直線接點 36"/>
                  <p:cNvCxnSpPr/>
                  <p:nvPr/>
                </p:nvCxnSpPr>
                <p:spPr>
                  <a:xfrm flipH="1">
                    <a:off x="2339752" y="1988840"/>
                    <a:ext cx="648072" cy="0"/>
                  </a:xfrm>
                  <a:prstGeom prst="line">
                    <a:avLst/>
                  </a:prstGeom>
                  <a:ln w="38100">
                    <a:solidFill>
                      <a:schemeClr val="accent1">
                        <a:lumMod val="75000"/>
                      </a:schemeClr>
                    </a:solidFill>
                    <a:prstDash val="solid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7" name="直線接點 36"/>
                  <p:cNvCxnSpPr/>
                  <p:nvPr/>
                </p:nvCxnSpPr>
                <p:spPr>
                  <a:xfrm>
                    <a:off x="2339752" y="1988840"/>
                    <a:ext cx="0" cy="1512168"/>
                  </a:xfrm>
                  <a:prstGeom prst="line">
                    <a:avLst/>
                  </a:prstGeom>
                  <a:ln w="38100">
                    <a:solidFill>
                      <a:schemeClr val="accent1">
                        <a:lumMod val="75000"/>
                      </a:schemeClr>
                    </a:solidFill>
                    <a:prstDash val="solid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8" name="直線接點 37"/>
                  <p:cNvCxnSpPr/>
                  <p:nvPr/>
                </p:nvCxnSpPr>
                <p:spPr>
                  <a:xfrm>
                    <a:off x="2339753" y="2492897"/>
                    <a:ext cx="648072" cy="0"/>
                  </a:xfrm>
                  <a:prstGeom prst="line">
                    <a:avLst/>
                  </a:prstGeom>
                  <a:ln w="38100">
                    <a:solidFill>
                      <a:schemeClr val="accent1">
                        <a:lumMod val="75000"/>
                      </a:schemeClr>
                    </a:solidFill>
                    <a:prstDash val="solid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9" name="直線接點 38"/>
                  <p:cNvCxnSpPr/>
                  <p:nvPr/>
                </p:nvCxnSpPr>
                <p:spPr>
                  <a:xfrm>
                    <a:off x="2339752" y="2996952"/>
                    <a:ext cx="648072" cy="0"/>
                  </a:xfrm>
                  <a:prstGeom prst="line">
                    <a:avLst/>
                  </a:prstGeom>
                  <a:ln w="38100">
                    <a:solidFill>
                      <a:schemeClr val="accent1">
                        <a:lumMod val="75000"/>
                      </a:schemeClr>
                    </a:solidFill>
                    <a:prstDash val="solid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40" name="直線接點 39"/>
                  <p:cNvCxnSpPr/>
                  <p:nvPr/>
                </p:nvCxnSpPr>
                <p:spPr>
                  <a:xfrm>
                    <a:off x="2339752" y="3501008"/>
                    <a:ext cx="617213" cy="0"/>
                  </a:xfrm>
                  <a:prstGeom prst="line">
                    <a:avLst/>
                  </a:prstGeom>
                  <a:ln w="38100">
                    <a:solidFill>
                      <a:schemeClr val="accent1">
                        <a:lumMod val="75000"/>
                      </a:schemeClr>
                    </a:solidFill>
                    <a:prstDash val="solid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sp>
              <p:nvSpPr>
                <p:cNvPr id="32" name="Rectangle 31"/>
                <p:cNvSpPr>
                  <a:spLocks noChangeArrowheads="1"/>
                </p:cNvSpPr>
                <p:nvPr/>
              </p:nvSpPr>
              <p:spPr bwMode="auto">
                <a:xfrm>
                  <a:off x="571473" y="2437988"/>
                  <a:ext cx="789835" cy="277887"/>
                </a:xfrm>
                <a:prstGeom prst="rect">
                  <a:avLst/>
                </a:prstGeom>
                <a:noFill/>
                <a:ln>
                  <a:headEnd/>
                  <a:tailEnd/>
                </a:ln>
              </p:spPr>
              <p:style>
                <a:lnRef idx="2">
                  <a:schemeClr val="accent5"/>
                </a:lnRef>
                <a:fillRef idx="1">
                  <a:schemeClr val="lt1"/>
                </a:fillRef>
                <a:effectRef idx="0">
                  <a:schemeClr val="accent5"/>
                </a:effectRef>
                <a:fontRef idx="minor">
                  <a:schemeClr val="dk1"/>
                </a:fontRef>
              </p:style>
              <p:txBody>
                <a:bodyPr wrap="none" anchor="ctr"/>
                <a:lstStyle/>
                <a:p>
                  <a:endParaRPr lang="zh-TW" altLang="en-US">
                    <a:ln>
                      <a:solidFill>
                        <a:srgbClr val="7030A0"/>
                      </a:solidFill>
                    </a:ln>
                    <a:latin typeface="微軟正黑體" pitchFamily="34" charset="-120"/>
                    <a:ea typeface="微軟正黑體" pitchFamily="34" charset="-120"/>
                  </a:endParaRPr>
                </a:p>
              </p:txBody>
            </p:sp>
            <p:sp>
              <p:nvSpPr>
                <p:cNvPr id="33" name="Rectangle 31"/>
                <p:cNvSpPr>
                  <a:spLocks noChangeArrowheads="1"/>
                </p:cNvSpPr>
                <p:nvPr/>
              </p:nvSpPr>
              <p:spPr bwMode="auto">
                <a:xfrm>
                  <a:off x="571473" y="1937922"/>
                  <a:ext cx="789835" cy="277887"/>
                </a:xfrm>
                <a:prstGeom prst="rect">
                  <a:avLst/>
                </a:prstGeom>
                <a:noFill/>
                <a:ln>
                  <a:headEnd/>
                  <a:tailEnd/>
                </a:ln>
              </p:spPr>
              <p:style>
                <a:lnRef idx="2">
                  <a:schemeClr val="accent5"/>
                </a:lnRef>
                <a:fillRef idx="1">
                  <a:schemeClr val="lt1"/>
                </a:fillRef>
                <a:effectRef idx="0">
                  <a:schemeClr val="accent5"/>
                </a:effectRef>
                <a:fontRef idx="minor">
                  <a:schemeClr val="dk1"/>
                </a:fontRef>
              </p:style>
              <p:txBody>
                <a:bodyPr wrap="none" anchor="ctr"/>
                <a:lstStyle/>
                <a:p>
                  <a:endParaRPr lang="zh-TW" altLang="en-US">
                    <a:ln>
                      <a:solidFill>
                        <a:srgbClr val="7030A0"/>
                      </a:solidFill>
                    </a:ln>
                    <a:latin typeface="微軟正黑體" pitchFamily="34" charset="-120"/>
                    <a:ea typeface="微軟正黑體" pitchFamily="34" charset="-120"/>
                  </a:endParaRPr>
                </a:p>
              </p:txBody>
            </p:sp>
            <p:sp>
              <p:nvSpPr>
                <p:cNvPr id="34" name="文字方塊 103"/>
                <p:cNvSpPr txBox="1">
                  <a:spLocks noChangeArrowheads="1"/>
                </p:cNvSpPr>
                <p:nvPr/>
              </p:nvSpPr>
              <p:spPr bwMode="auto">
                <a:xfrm>
                  <a:off x="571473" y="3009492"/>
                  <a:ext cx="800219" cy="276999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pPr>
                    <a:buNone/>
                  </a:pPr>
                  <a:r>
                    <a:rPr lang="zh-TW" altLang="en-US" sz="1200" b="1" dirty="0" smtClean="0">
                      <a:latin typeface="微軟正黑體" pitchFamily="34" charset="-120"/>
                      <a:ea typeface="微軟正黑體" pitchFamily="34" charset="-120"/>
                    </a:rPr>
                    <a:t>永續發展</a:t>
                  </a:r>
                  <a:endParaRPr lang="en-US" altLang="zh-TW" sz="1200" b="1" dirty="0" smtClean="0">
                    <a:latin typeface="微軟正黑體" pitchFamily="34" charset="-120"/>
                    <a:ea typeface="微軟正黑體" pitchFamily="34" charset="-120"/>
                  </a:endParaRPr>
                </a:p>
              </p:txBody>
            </p:sp>
            <p:sp>
              <p:nvSpPr>
                <p:cNvPr id="35" name="文字方塊 119"/>
                <p:cNvSpPr txBox="1">
                  <a:spLocks noChangeArrowheads="1"/>
                </p:cNvSpPr>
                <p:nvPr/>
              </p:nvSpPr>
              <p:spPr bwMode="auto">
                <a:xfrm>
                  <a:off x="571473" y="1509294"/>
                  <a:ext cx="800219" cy="276999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r>
                    <a:rPr kumimoji="0" lang="zh-TW" altLang="en-US" sz="1200" b="1" dirty="0" smtClean="0">
                      <a:latin typeface="微軟正黑體" pitchFamily="34" charset="-120"/>
                      <a:ea typeface="微軟正黑體" pitchFamily="34" charset="-120"/>
                    </a:rPr>
                    <a:t>計畫緣起</a:t>
                  </a:r>
                  <a:endParaRPr kumimoji="0" lang="zh-TW" altLang="en-US" sz="1200" b="1" dirty="0">
                    <a:latin typeface="微軟正黑體" pitchFamily="34" charset="-120"/>
                    <a:ea typeface="微軟正黑體" pitchFamily="34" charset="-120"/>
                  </a:endParaRPr>
                </a:p>
              </p:txBody>
            </p:sp>
          </p:grpSp>
          <p:grpSp>
            <p:nvGrpSpPr>
              <p:cNvPr id="22" name="群組 52"/>
              <p:cNvGrpSpPr/>
              <p:nvPr/>
            </p:nvGrpSpPr>
            <p:grpSpPr>
              <a:xfrm>
                <a:off x="428596" y="3571876"/>
                <a:ext cx="1008112" cy="1643189"/>
                <a:chOff x="428596" y="2952874"/>
                <a:chExt cx="1008112" cy="1643189"/>
              </a:xfrm>
            </p:grpSpPr>
            <p:sp>
              <p:nvSpPr>
                <p:cNvPr id="23" name="Rectangle 31"/>
                <p:cNvSpPr>
                  <a:spLocks noChangeArrowheads="1"/>
                </p:cNvSpPr>
                <p:nvPr/>
              </p:nvSpPr>
              <p:spPr bwMode="auto">
                <a:xfrm>
                  <a:off x="571472" y="2952874"/>
                  <a:ext cx="789835" cy="277887"/>
                </a:xfrm>
                <a:prstGeom prst="rect">
                  <a:avLst/>
                </a:prstGeom>
                <a:noFill/>
                <a:ln>
                  <a:headEnd/>
                  <a:tailEnd/>
                </a:ln>
              </p:spPr>
              <p:style>
                <a:lnRef idx="2">
                  <a:schemeClr val="accent5"/>
                </a:lnRef>
                <a:fillRef idx="1">
                  <a:schemeClr val="lt1"/>
                </a:fillRef>
                <a:effectRef idx="0">
                  <a:schemeClr val="accent5"/>
                </a:effectRef>
                <a:fontRef idx="minor">
                  <a:schemeClr val="dk1"/>
                </a:fontRef>
              </p:style>
              <p:txBody>
                <a:bodyPr wrap="none" anchor="ctr"/>
                <a:lstStyle/>
                <a:p>
                  <a:endParaRPr lang="zh-TW" altLang="en-US">
                    <a:ln>
                      <a:solidFill>
                        <a:srgbClr val="7030A0"/>
                      </a:solidFill>
                    </a:ln>
                    <a:latin typeface="微軟正黑體" pitchFamily="34" charset="-120"/>
                    <a:ea typeface="微軟正黑體" pitchFamily="34" charset="-120"/>
                  </a:endParaRPr>
                </a:p>
              </p:txBody>
            </p:sp>
            <p:sp>
              <p:nvSpPr>
                <p:cNvPr id="25" name="Rectangle 31"/>
                <p:cNvSpPr>
                  <a:spLocks noChangeArrowheads="1"/>
                </p:cNvSpPr>
                <p:nvPr/>
              </p:nvSpPr>
              <p:spPr bwMode="auto">
                <a:xfrm>
                  <a:off x="573182" y="4318176"/>
                  <a:ext cx="789835" cy="277887"/>
                </a:xfrm>
                <a:prstGeom prst="rect">
                  <a:avLst/>
                </a:prstGeom>
                <a:noFill/>
                <a:ln>
                  <a:headEnd/>
                  <a:tailEnd/>
                </a:ln>
              </p:spPr>
              <p:style>
                <a:lnRef idx="2">
                  <a:schemeClr val="accent5"/>
                </a:lnRef>
                <a:fillRef idx="1">
                  <a:schemeClr val="lt1"/>
                </a:fillRef>
                <a:effectRef idx="0">
                  <a:schemeClr val="accent5"/>
                </a:effectRef>
                <a:fontRef idx="minor">
                  <a:schemeClr val="dk1"/>
                </a:fontRef>
              </p:style>
              <p:txBody>
                <a:bodyPr wrap="none" anchor="ctr"/>
                <a:lstStyle/>
                <a:p>
                  <a:endParaRPr lang="zh-TW" altLang="en-US">
                    <a:ln>
                      <a:solidFill>
                        <a:srgbClr val="7030A0"/>
                      </a:solidFill>
                    </a:ln>
                    <a:latin typeface="微軟正黑體" pitchFamily="34" charset="-120"/>
                    <a:ea typeface="微軟正黑體" pitchFamily="34" charset="-120"/>
                  </a:endParaRPr>
                </a:p>
              </p:txBody>
            </p:sp>
            <p:sp>
              <p:nvSpPr>
                <p:cNvPr id="27" name="文字方塊 100"/>
                <p:cNvSpPr txBox="1">
                  <a:spLocks noChangeArrowheads="1"/>
                </p:cNvSpPr>
                <p:nvPr/>
              </p:nvSpPr>
              <p:spPr bwMode="auto">
                <a:xfrm>
                  <a:off x="428596" y="4310196"/>
                  <a:ext cx="1008112" cy="27699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square">
                  <a:spAutoFit/>
                </a:bodyPr>
                <a:lstStyle/>
                <a:p>
                  <a:pPr algn="ctr"/>
                  <a:r>
                    <a:rPr kumimoji="0" lang="zh-TW" altLang="en-US" sz="1200" dirty="0" smtClean="0">
                      <a:solidFill>
                        <a:srgbClr val="5F5F5F"/>
                      </a:solidFill>
                      <a:latin typeface="微軟正黑體" pitchFamily="34" charset="-120"/>
                      <a:ea typeface="微軟正黑體" pitchFamily="34" charset="-120"/>
                    </a:rPr>
                    <a:t>  </a:t>
                  </a:r>
                  <a:r>
                    <a:rPr kumimoji="0" lang="zh-TW" altLang="en-US" sz="1200" b="1" dirty="0" smtClean="0">
                      <a:latin typeface="微軟正黑體" pitchFamily="34" charset="-120"/>
                      <a:ea typeface="微軟正黑體" pitchFamily="34" charset="-120"/>
                    </a:rPr>
                    <a:t>觀光推展</a:t>
                  </a:r>
                  <a:endParaRPr kumimoji="0" lang="zh-TW" altLang="en-US" sz="1200" b="1" dirty="0">
                    <a:latin typeface="微軟正黑體" pitchFamily="34" charset="-120"/>
                    <a:ea typeface="微軟正黑體" pitchFamily="34" charset="-120"/>
                  </a:endParaRPr>
                </a:p>
              </p:txBody>
            </p:sp>
          </p:grpSp>
        </p:grpSp>
        <p:sp>
          <p:nvSpPr>
            <p:cNvPr id="15" name="Rectangle 31"/>
            <p:cNvSpPr>
              <a:spLocks noChangeArrowheads="1"/>
            </p:cNvSpPr>
            <p:nvPr/>
          </p:nvSpPr>
          <p:spPr bwMode="auto">
            <a:xfrm>
              <a:off x="571472" y="142852"/>
              <a:ext cx="789835" cy="277887"/>
            </a:xfrm>
            <a:prstGeom prst="rect">
              <a:avLst/>
            </a:prstGeom>
            <a:noFill/>
            <a:ln>
              <a:headEnd/>
              <a:tailEnd/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endParaRPr lang="zh-TW" altLang="en-US" dirty="0">
                <a:ln>
                  <a:solidFill>
                    <a:srgbClr val="7030A0"/>
                  </a:solidFill>
                </a:ln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16" name="文字方塊 100"/>
            <p:cNvSpPr txBox="1">
              <a:spLocks noChangeArrowheads="1"/>
            </p:cNvSpPr>
            <p:nvPr/>
          </p:nvSpPr>
          <p:spPr bwMode="auto">
            <a:xfrm>
              <a:off x="428596" y="1571612"/>
              <a:ext cx="1008112" cy="2769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/>
              <a:r>
                <a:rPr kumimoji="0" lang="zh-TW" altLang="en-US" sz="1200" b="1" dirty="0" smtClean="0">
                  <a:latin typeface="微軟正黑體" pitchFamily="34" charset="-120"/>
                  <a:ea typeface="微軟正黑體" pitchFamily="34" charset="-120"/>
                </a:rPr>
                <a:t>  文獻探討</a:t>
              </a:r>
              <a:endParaRPr kumimoji="0" lang="zh-TW" altLang="en-US" sz="1200" b="1" dirty="0">
                <a:latin typeface="微軟正黑體" pitchFamily="34" charset="-120"/>
                <a:ea typeface="微軟正黑體" pitchFamily="34" charset="-120"/>
              </a:endParaRPr>
            </a:p>
          </p:txBody>
        </p:sp>
      </p:grpSp>
      <p:cxnSp>
        <p:nvCxnSpPr>
          <p:cNvPr id="51" name="直線接點 50"/>
          <p:cNvCxnSpPr/>
          <p:nvPr/>
        </p:nvCxnSpPr>
        <p:spPr>
          <a:xfrm>
            <a:off x="357158" y="5000636"/>
            <a:ext cx="214314" cy="1588"/>
          </a:xfrm>
          <a:prstGeom prst="line">
            <a:avLst/>
          </a:prstGeom>
          <a:ln w="38100">
            <a:solidFill>
              <a:schemeClr val="accent1">
                <a:lumMod val="75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直線接點 51"/>
          <p:cNvCxnSpPr/>
          <p:nvPr/>
        </p:nvCxnSpPr>
        <p:spPr>
          <a:xfrm>
            <a:off x="357158" y="5000636"/>
            <a:ext cx="0" cy="504054"/>
          </a:xfrm>
          <a:prstGeom prst="line">
            <a:avLst/>
          </a:prstGeom>
          <a:ln w="38100">
            <a:solidFill>
              <a:schemeClr val="accent1">
                <a:lumMod val="75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直線接點 52"/>
          <p:cNvCxnSpPr/>
          <p:nvPr/>
        </p:nvCxnSpPr>
        <p:spPr>
          <a:xfrm>
            <a:off x="357158" y="5500701"/>
            <a:ext cx="214314" cy="1588"/>
          </a:xfrm>
          <a:prstGeom prst="line">
            <a:avLst/>
          </a:prstGeom>
          <a:ln w="38100">
            <a:solidFill>
              <a:schemeClr val="accent1">
                <a:lumMod val="75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Rectangle 31"/>
          <p:cNvSpPr>
            <a:spLocks noChangeArrowheads="1"/>
          </p:cNvSpPr>
          <p:nvPr/>
        </p:nvSpPr>
        <p:spPr bwMode="auto">
          <a:xfrm>
            <a:off x="571472" y="4857760"/>
            <a:ext cx="789835" cy="277887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none" anchor="ctr"/>
          <a:lstStyle/>
          <a:p>
            <a:endParaRPr lang="zh-TW" altLang="en-US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55" name="文字方塊 103"/>
          <p:cNvSpPr txBox="1">
            <a:spLocks noChangeArrowheads="1"/>
          </p:cNvSpPr>
          <p:nvPr/>
        </p:nvSpPr>
        <p:spPr bwMode="auto">
          <a:xfrm>
            <a:off x="500034" y="4786322"/>
            <a:ext cx="1000132" cy="3347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TW" altLang="en-US" sz="1050" b="1" dirty="0" smtClean="0">
                <a:latin typeface="微軟正黑體" pitchFamily="34" charset="-120"/>
                <a:ea typeface="微軟正黑體" pitchFamily="34" charset="-120"/>
              </a:rPr>
              <a:t>社區總體營造</a:t>
            </a:r>
            <a:endParaRPr lang="en-US" altLang="zh-TW" sz="1050" b="1" dirty="0" smtClean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56" name="Rectangle 31"/>
          <p:cNvSpPr>
            <a:spLocks noChangeArrowheads="1"/>
          </p:cNvSpPr>
          <p:nvPr/>
        </p:nvSpPr>
        <p:spPr bwMode="auto">
          <a:xfrm>
            <a:off x="571472" y="1571612"/>
            <a:ext cx="789835" cy="277887"/>
          </a:xfrm>
          <a:prstGeom prst="rect">
            <a:avLst/>
          </a:prstGeom>
          <a:noFill/>
          <a:ln>
            <a:headEnd/>
            <a:tailEnd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none" anchor="ctr"/>
          <a:lstStyle/>
          <a:p>
            <a:endParaRPr lang="zh-TW" altLang="en-US">
              <a:ln>
                <a:solidFill>
                  <a:srgbClr val="7030A0"/>
                </a:solidFill>
              </a:ln>
              <a:latin typeface="微軟正黑體" pitchFamily="34" charset="-120"/>
              <a:ea typeface="微軟正黑體" pitchFamily="34" charset="-120"/>
            </a:endParaRPr>
          </a:p>
        </p:txBody>
      </p:sp>
      <p:grpSp>
        <p:nvGrpSpPr>
          <p:cNvPr id="65" name="群組 64"/>
          <p:cNvGrpSpPr/>
          <p:nvPr/>
        </p:nvGrpSpPr>
        <p:grpSpPr>
          <a:xfrm>
            <a:off x="1643042" y="2357430"/>
            <a:ext cx="4143403" cy="3637974"/>
            <a:chOff x="1643042" y="2357430"/>
            <a:chExt cx="4143403" cy="3637974"/>
          </a:xfrm>
        </p:grpSpPr>
        <p:pic>
          <p:nvPicPr>
            <p:cNvPr id="60" name="圖片 59" descr="P_20140716_085353.jpg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643042" y="2357430"/>
              <a:ext cx="4143403" cy="2500330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sp>
          <p:nvSpPr>
            <p:cNvPr id="62" name="矩形 61"/>
            <p:cNvSpPr/>
            <p:nvPr/>
          </p:nvSpPr>
          <p:spPr>
            <a:xfrm>
              <a:off x="1714480" y="5072074"/>
              <a:ext cx="3929090" cy="92333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zh-TW" altLang="en-US" b="1" dirty="0" smtClean="0">
                  <a:latin typeface="微軟正黑體" pitchFamily="34" charset="-120"/>
                  <a:ea typeface="微軟正黑體" pitchFamily="34" charset="-120"/>
                </a:rPr>
                <a:t>興建兩年的新護城河，在清潔管理的方面，是由縣政府招標私人公司來經營</a:t>
              </a:r>
              <a:endParaRPr lang="zh-TW" altLang="en-US" b="1" dirty="0">
                <a:latin typeface="微軟正黑體" pitchFamily="34" charset="-120"/>
                <a:ea typeface="微軟正黑體" pitchFamily="34" charset="-120"/>
              </a:endParaRPr>
            </a:p>
          </p:txBody>
        </p:sp>
      </p:grpSp>
      <p:grpSp>
        <p:nvGrpSpPr>
          <p:cNvPr id="66" name="群組 65"/>
          <p:cNvGrpSpPr/>
          <p:nvPr/>
        </p:nvGrpSpPr>
        <p:grpSpPr>
          <a:xfrm>
            <a:off x="5929290" y="2571744"/>
            <a:ext cx="3214710" cy="3352222"/>
            <a:chOff x="5929290" y="2571744"/>
            <a:chExt cx="3214710" cy="3352222"/>
          </a:xfrm>
        </p:grpSpPr>
        <p:pic>
          <p:nvPicPr>
            <p:cNvPr id="59" name="圖片 58" descr="下載.jpg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357950" y="2571744"/>
              <a:ext cx="2643189" cy="1885950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sp>
          <p:nvSpPr>
            <p:cNvPr id="63" name="矩形 62"/>
            <p:cNvSpPr/>
            <p:nvPr/>
          </p:nvSpPr>
          <p:spPr>
            <a:xfrm>
              <a:off x="5929290" y="5000636"/>
              <a:ext cx="3214710" cy="92333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zh-TW" altLang="en-US" b="1" dirty="0" smtClean="0">
                  <a:latin typeface="微軟正黑體" pitchFamily="34" charset="-120"/>
                  <a:ea typeface="微軟正黑體" pitchFamily="34" charset="-120"/>
                </a:rPr>
                <a:t>鄂王社區的居民，每個月定期的掃街大掃除，社區攜老扶伴打掃的居民就有五十多人。</a:t>
              </a:r>
              <a:endParaRPr lang="zh-TW" altLang="en-US" b="1" dirty="0">
                <a:latin typeface="微軟正黑體" pitchFamily="34" charset="-120"/>
                <a:ea typeface="微軟正黑體" pitchFamily="34" charset="-120"/>
              </a:endParaRPr>
            </a:p>
          </p:txBody>
        </p:sp>
      </p:grpSp>
      <p:sp>
        <p:nvSpPr>
          <p:cNvPr id="64" name="矩形 63"/>
          <p:cNvSpPr/>
          <p:nvPr/>
        </p:nvSpPr>
        <p:spPr>
          <a:xfrm>
            <a:off x="1500166" y="857232"/>
            <a:ext cx="764383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2400" b="1" dirty="0" smtClean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rPr>
              <a:t>鄂王社區的社區居民對於社區已有充分的歸屬感，對於社區這份責任感，是不需要規條加以限制或制式化的管理，就可以觸使居民有責任感，一同經營社區清潔管理。</a:t>
            </a:r>
            <a:endParaRPr lang="zh-TW" altLang="en-US" sz="2400" b="1" dirty="0">
              <a:solidFill>
                <a:srgbClr val="0070C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graphicFrame>
        <p:nvGraphicFramePr>
          <p:cNvPr id="68" name="資料庫圖表 67"/>
          <p:cNvGraphicFramePr/>
          <p:nvPr/>
        </p:nvGraphicFramePr>
        <p:xfrm>
          <a:off x="2214546" y="1000108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  <p:sp>
        <p:nvSpPr>
          <p:cNvPr id="69" name="矩形 68"/>
          <p:cNvSpPr/>
          <p:nvPr/>
        </p:nvSpPr>
        <p:spPr>
          <a:xfrm>
            <a:off x="2000232" y="5214950"/>
            <a:ext cx="692948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2400" b="1" dirty="0" smtClean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rPr>
              <a:t>護城河坐落在南門社區，社區的居民也可以慢慢地試著與新護城河培養感情，主動地去清潔周邊的環境，使護城河成為居民家中的一隅。</a:t>
            </a:r>
            <a:endParaRPr lang="zh-TW" altLang="en-US" sz="2400" b="1" dirty="0">
              <a:solidFill>
                <a:srgbClr val="0070C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67" name="Rectangle 37"/>
          <p:cNvSpPr>
            <a:spLocks noChangeArrowheads="1"/>
          </p:cNvSpPr>
          <p:nvPr/>
        </p:nvSpPr>
        <p:spPr bwMode="auto">
          <a:xfrm flipH="1">
            <a:off x="0" y="285728"/>
            <a:ext cx="215900" cy="1631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en-US" altLang="zh-TW" sz="1000" b="1" dirty="0" smtClean="0">
              <a:solidFill>
                <a:srgbClr val="446867"/>
              </a:solidFill>
              <a:latin typeface="微軟正黑體" pitchFamily="34" charset="-120"/>
              <a:ea typeface="微軟正黑體" pitchFamily="34" charset="-120"/>
            </a:endParaRPr>
          </a:p>
          <a:p>
            <a:r>
              <a:rPr lang="zh-TW" altLang="en-US" sz="1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宜蘭護城河重建探</a:t>
            </a:r>
            <a:r>
              <a:rPr lang="zh-TW" altLang="en-US" sz="1000" b="1" dirty="0" smtClean="0">
                <a:latin typeface="微軟正黑體" pitchFamily="34" charset="-120"/>
                <a:ea typeface="微軟正黑體" pitchFamily="34" charset="-120"/>
              </a:rPr>
              <a:t>討</a:t>
            </a:r>
            <a:endParaRPr lang="zh-TW" altLang="en-US" sz="1000" b="1" dirty="0">
              <a:solidFill>
                <a:srgbClr val="446867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5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4" grpId="0"/>
      <p:bldP spid="64" grpId="1"/>
      <p:bldGraphic spid="68" grpId="0">
        <p:bldAsOne/>
      </p:bldGraphic>
      <p:bldP spid="69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500166" y="0"/>
            <a:ext cx="6000792" cy="1143000"/>
          </a:xfrm>
        </p:spPr>
        <p:txBody>
          <a:bodyPr>
            <a:normAutofit/>
          </a:bodyPr>
          <a:lstStyle/>
          <a:p>
            <a:pPr algn="l"/>
            <a:r>
              <a:rPr lang="zh-TW" altLang="en-US" sz="32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期望宜蘭能將新護城河推廣出去</a:t>
            </a:r>
            <a:endParaRPr lang="zh-TW" altLang="en-US" sz="3200" b="1" dirty="0">
              <a:solidFill>
                <a:schemeClr val="tx1">
                  <a:lumMod val="65000"/>
                  <a:lumOff val="35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3" name="Rectangle 28"/>
          <p:cNvSpPr>
            <a:spLocks noChangeArrowheads="1"/>
          </p:cNvSpPr>
          <p:nvPr/>
        </p:nvSpPr>
        <p:spPr bwMode="auto">
          <a:xfrm>
            <a:off x="0" y="0"/>
            <a:ext cx="1500166" cy="6858000"/>
          </a:xfrm>
          <a:prstGeom prst="rect">
            <a:avLst/>
          </a:prstGeom>
          <a:solidFill>
            <a:srgbClr val="00B050">
              <a:alpha val="30196"/>
            </a:srgb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zh-TW" altLang="zh-TW" sz="800" dirty="0">
              <a:latin typeface="微軟正黑體" pitchFamily="34" charset="-120"/>
              <a:ea typeface="微軟正黑體" pitchFamily="34" charset="-120"/>
            </a:endParaRPr>
          </a:p>
        </p:txBody>
      </p:sp>
      <p:grpSp>
        <p:nvGrpSpPr>
          <p:cNvPr id="4" name="Group 34"/>
          <p:cNvGrpSpPr>
            <a:grpSpLocks/>
          </p:cNvGrpSpPr>
          <p:nvPr/>
        </p:nvGrpSpPr>
        <p:grpSpPr bwMode="auto">
          <a:xfrm>
            <a:off x="0" y="6357958"/>
            <a:ext cx="857256" cy="500042"/>
            <a:chOff x="3833" y="2697"/>
            <a:chExt cx="1927" cy="1368"/>
          </a:xfrm>
        </p:grpSpPr>
        <p:pic>
          <p:nvPicPr>
            <p:cNvPr id="5" name="Picture 24" descr="1899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lum bright="16000" contrast="-18000"/>
            </a:blip>
            <a:srcRect/>
            <a:stretch>
              <a:fillRect/>
            </a:stretch>
          </p:blipFill>
          <p:spPr bwMode="auto">
            <a:xfrm rot="-9600000">
              <a:off x="4030" y="3138"/>
              <a:ext cx="786" cy="80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" name="Picture 36" descr="未命名 -2"/>
            <p:cNvPicPr>
              <a:picLocks noChangeAspect="1" noChangeArrowheads="1"/>
            </p:cNvPicPr>
            <p:nvPr/>
          </p:nvPicPr>
          <p:blipFill>
            <a:blip r:embed="rId3" cstate="print">
              <a:clrChange>
                <a:clrFrom>
                  <a:srgbClr val="000000"/>
                </a:clrFrom>
                <a:clrTo>
                  <a:srgbClr val="000000">
                    <a:alpha val="0"/>
                  </a:srgbClr>
                </a:clrTo>
              </a:clrChange>
              <a:lum bright="6000" contrast="-18000"/>
            </a:blip>
            <a:srcRect/>
            <a:stretch>
              <a:fillRect/>
            </a:stretch>
          </p:blipFill>
          <p:spPr bwMode="auto">
            <a:xfrm>
              <a:off x="3833" y="2697"/>
              <a:ext cx="1927" cy="13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8" name="Rectangle 31"/>
          <p:cNvSpPr>
            <a:spLocks noChangeArrowheads="1"/>
          </p:cNvSpPr>
          <p:nvPr/>
        </p:nvSpPr>
        <p:spPr bwMode="auto">
          <a:xfrm>
            <a:off x="571472" y="4429132"/>
            <a:ext cx="789835" cy="277887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none" anchor="ctr"/>
          <a:lstStyle/>
          <a:p>
            <a:endParaRPr lang="zh-TW" altLang="en-US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微軟正黑體" pitchFamily="34" charset="-120"/>
              <a:ea typeface="微軟正黑體" pitchFamily="34" charset="-120"/>
            </a:endParaRPr>
          </a:p>
        </p:txBody>
      </p:sp>
      <p:grpSp>
        <p:nvGrpSpPr>
          <p:cNvPr id="9" name="群組 8"/>
          <p:cNvGrpSpPr/>
          <p:nvPr/>
        </p:nvGrpSpPr>
        <p:grpSpPr>
          <a:xfrm>
            <a:off x="357158" y="0"/>
            <a:ext cx="1096983" cy="6535149"/>
            <a:chOff x="357158" y="0"/>
            <a:chExt cx="1096983" cy="6535149"/>
          </a:xfrm>
        </p:grpSpPr>
        <p:grpSp>
          <p:nvGrpSpPr>
            <p:cNvPr id="10" name="群組 55"/>
            <p:cNvGrpSpPr/>
            <p:nvPr/>
          </p:nvGrpSpPr>
          <p:grpSpPr>
            <a:xfrm>
              <a:off x="428596" y="571480"/>
              <a:ext cx="1008112" cy="288032"/>
              <a:chOff x="429166" y="933800"/>
              <a:chExt cx="1008112" cy="288032"/>
            </a:xfrm>
          </p:grpSpPr>
          <p:sp>
            <p:nvSpPr>
              <p:cNvPr id="45" name="Rectangle 31"/>
              <p:cNvSpPr>
                <a:spLocks noChangeArrowheads="1"/>
              </p:cNvSpPr>
              <p:nvPr/>
            </p:nvSpPr>
            <p:spPr bwMode="auto">
              <a:xfrm>
                <a:off x="573183" y="943945"/>
                <a:ext cx="789838" cy="277887"/>
              </a:xfrm>
              <a:prstGeom prst="rect">
                <a:avLst/>
              </a:prstGeom>
              <a:noFill/>
              <a:ln>
                <a:headEnd/>
                <a:tailEnd/>
              </a:ln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wrap="none" anchor="ctr"/>
              <a:lstStyle/>
              <a:p>
                <a:endParaRPr lang="zh-TW" altLang="en-US">
                  <a:ln>
                    <a:solidFill>
                      <a:srgbClr val="7030A0"/>
                    </a:solidFill>
                  </a:ln>
                  <a:latin typeface="微軟正黑體" pitchFamily="34" charset="-120"/>
                  <a:ea typeface="微軟正黑體" pitchFamily="34" charset="-120"/>
                </a:endParaRPr>
              </a:p>
            </p:txBody>
          </p:sp>
          <p:sp>
            <p:nvSpPr>
              <p:cNvPr id="46" name="文字方塊 100"/>
              <p:cNvSpPr txBox="1">
                <a:spLocks noChangeArrowheads="1"/>
              </p:cNvSpPr>
              <p:nvPr/>
            </p:nvSpPr>
            <p:spPr bwMode="auto">
              <a:xfrm>
                <a:off x="429166" y="933800"/>
                <a:ext cx="1008112" cy="27699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pPr algn="ctr"/>
                <a:r>
                  <a:rPr kumimoji="0" lang="zh-TW" altLang="en-US" sz="1200" dirty="0" smtClean="0">
                    <a:solidFill>
                      <a:srgbClr val="5F5F5F"/>
                    </a:solidFill>
                    <a:latin typeface="微軟正黑體" pitchFamily="34" charset="-120"/>
                    <a:ea typeface="微軟正黑體" pitchFamily="34" charset="-120"/>
                  </a:rPr>
                  <a:t>  </a:t>
                </a:r>
                <a:r>
                  <a:rPr kumimoji="0" lang="zh-TW" altLang="en-US" sz="1200" b="1" dirty="0" smtClean="0">
                    <a:latin typeface="微軟正黑體" pitchFamily="34" charset="-120"/>
                    <a:ea typeface="微軟正黑體" pitchFamily="34" charset="-120"/>
                  </a:rPr>
                  <a:t>研究目的</a:t>
                </a:r>
                <a:endParaRPr kumimoji="0" lang="zh-TW" altLang="en-US" sz="1200" b="1" dirty="0">
                  <a:latin typeface="微軟正黑體" pitchFamily="34" charset="-120"/>
                  <a:ea typeface="微軟正黑體" pitchFamily="34" charset="-120"/>
                </a:endParaRPr>
              </a:p>
            </p:txBody>
          </p:sp>
        </p:grpSp>
        <p:sp>
          <p:nvSpPr>
            <p:cNvPr id="11" name="文字方塊 103"/>
            <p:cNvSpPr txBox="1">
              <a:spLocks noChangeArrowheads="1"/>
            </p:cNvSpPr>
            <p:nvPr/>
          </p:nvSpPr>
          <p:spPr bwMode="auto">
            <a:xfrm>
              <a:off x="571472" y="0"/>
              <a:ext cx="800219" cy="42582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lnSpc>
                  <a:spcPts val="3060"/>
                </a:lnSpc>
              </a:pPr>
              <a:r>
                <a:rPr lang="zh-TW" altLang="en-US" sz="1200" b="1" dirty="0" smtClean="0">
                  <a:latin typeface="微軟正黑體" pitchFamily="34" charset="-120"/>
                  <a:ea typeface="微軟正黑體" pitchFamily="34" charset="-120"/>
                </a:rPr>
                <a:t>研究動機</a:t>
              </a:r>
              <a:endParaRPr lang="en-US" altLang="zh-TW" sz="1200" b="1" dirty="0" smtClean="0"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12" name="文字方塊 100"/>
            <p:cNvSpPr txBox="1">
              <a:spLocks noChangeArrowheads="1"/>
            </p:cNvSpPr>
            <p:nvPr/>
          </p:nvSpPr>
          <p:spPr bwMode="auto">
            <a:xfrm>
              <a:off x="428596" y="1071546"/>
              <a:ext cx="1008112" cy="2769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/>
              <a:r>
                <a:rPr kumimoji="0" lang="zh-TW" altLang="en-US" sz="1200" dirty="0" smtClean="0">
                  <a:solidFill>
                    <a:srgbClr val="5F5F5F"/>
                  </a:solidFill>
                  <a:latin typeface="微軟正黑體" pitchFamily="34" charset="-120"/>
                  <a:ea typeface="微軟正黑體" pitchFamily="34" charset="-120"/>
                </a:rPr>
                <a:t>  </a:t>
              </a:r>
              <a:r>
                <a:rPr kumimoji="0" lang="zh-TW" altLang="en-US" sz="1200" b="1" dirty="0" smtClean="0">
                  <a:latin typeface="微軟正黑體" pitchFamily="34" charset="-120"/>
                  <a:ea typeface="微軟正黑體" pitchFamily="34" charset="-120"/>
                </a:rPr>
                <a:t>研究方法</a:t>
              </a:r>
              <a:endParaRPr kumimoji="0" lang="zh-TW" altLang="en-US" sz="1200" b="1" dirty="0"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13" name="Rectangle 31"/>
            <p:cNvSpPr>
              <a:spLocks noChangeArrowheads="1"/>
            </p:cNvSpPr>
            <p:nvPr/>
          </p:nvSpPr>
          <p:spPr bwMode="auto">
            <a:xfrm>
              <a:off x="571472" y="1071546"/>
              <a:ext cx="789835" cy="277887"/>
            </a:xfrm>
            <a:prstGeom prst="rect">
              <a:avLst/>
            </a:prstGeom>
            <a:noFill/>
            <a:ln>
              <a:headEnd/>
              <a:tailEnd/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endParaRPr lang="zh-TW" altLang="en-US">
                <a:ln>
                  <a:solidFill>
                    <a:srgbClr val="7030A0"/>
                  </a:solidFill>
                </a:ln>
                <a:latin typeface="微軟正黑體" pitchFamily="34" charset="-120"/>
                <a:ea typeface="微軟正黑體" pitchFamily="34" charset="-120"/>
              </a:endParaRPr>
            </a:p>
          </p:txBody>
        </p:sp>
        <p:grpSp>
          <p:nvGrpSpPr>
            <p:cNvPr id="14" name="群組 58"/>
            <p:cNvGrpSpPr/>
            <p:nvPr/>
          </p:nvGrpSpPr>
          <p:grpSpPr>
            <a:xfrm>
              <a:off x="357158" y="2071678"/>
              <a:ext cx="1096983" cy="4463471"/>
              <a:chOff x="357158" y="1643050"/>
              <a:chExt cx="1096983" cy="4463471"/>
            </a:xfrm>
          </p:grpSpPr>
          <p:sp>
            <p:nvSpPr>
              <p:cNvPr id="17" name="文字方塊 103"/>
              <p:cNvSpPr txBox="1">
                <a:spLocks noChangeArrowheads="1"/>
              </p:cNvSpPr>
              <p:nvPr/>
            </p:nvSpPr>
            <p:spPr bwMode="auto">
              <a:xfrm>
                <a:off x="571472" y="3929066"/>
                <a:ext cx="800219" cy="33541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zh-TW" altLang="en-US" sz="1200" b="1" dirty="0" smtClean="0">
                    <a:latin typeface="微軟正黑體" pitchFamily="34" charset="-120"/>
                    <a:ea typeface="微軟正黑體" pitchFamily="34" charset="-120"/>
                  </a:rPr>
                  <a:t>研究建議</a:t>
                </a:r>
                <a:endParaRPr lang="en-US" altLang="zh-TW" sz="1200" b="1" dirty="0" smtClean="0">
                  <a:latin typeface="微軟正黑體" pitchFamily="34" charset="-120"/>
                  <a:ea typeface="微軟正黑體" pitchFamily="34" charset="-120"/>
                </a:endParaRPr>
              </a:p>
            </p:txBody>
          </p:sp>
          <p:grpSp>
            <p:nvGrpSpPr>
              <p:cNvPr id="18" name="群組 49"/>
              <p:cNvGrpSpPr/>
              <p:nvPr/>
            </p:nvGrpSpPr>
            <p:grpSpPr>
              <a:xfrm>
                <a:off x="571472" y="3143248"/>
                <a:ext cx="800219" cy="692603"/>
                <a:chOff x="573182" y="4392464"/>
                <a:chExt cx="800219" cy="692603"/>
              </a:xfrm>
            </p:grpSpPr>
            <p:sp>
              <p:nvSpPr>
                <p:cNvPr id="43" name="文字方塊 110"/>
                <p:cNvSpPr txBox="1">
                  <a:spLocks noChangeArrowheads="1"/>
                </p:cNvSpPr>
                <p:nvPr/>
              </p:nvSpPr>
              <p:spPr bwMode="auto">
                <a:xfrm>
                  <a:off x="573182" y="4749654"/>
                  <a:ext cx="800219" cy="33541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pPr>
                    <a:lnSpc>
                      <a:spcPct val="150000"/>
                    </a:lnSpc>
                  </a:pPr>
                  <a:r>
                    <a:rPr lang="zh-TW" altLang="en-US" sz="1200" b="1" dirty="0" smtClean="0">
                      <a:latin typeface="微軟正黑體" pitchFamily="34" charset="-120"/>
                      <a:ea typeface="微軟正黑體" pitchFamily="34" charset="-120"/>
                    </a:rPr>
                    <a:t>研究心得</a:t>
                  </a:r>
                  <a:endParaRPr lang="en-US" altLang="zh-TW" sz="1200" b="1" dirty="0" smtClean="0">
                    <a:latin typeface="微軟正黑體" pitchFamily="34" charset="-120"/>
                    <a:ea typeface="微軟正黑體" pitchFamily="34" charset="-120"/>
                  </a:endParaRPr>
                </a:p>
              </p:txBody>
            </p:sp>
            <p:sp>
              <p:nvSpPr>
                <p:cNvPr id="44" name="Rectangle 31"/>
                <p:cNvSpPr>
                  <a:spLocks noChangeArrowheads="1"/>
                </p:cNvSpPr>
                <p:nvPr/>
              </p:nvSpPr>
              <p:spPr bwMode="auto">
                <a:xfrm>
                  <a:off x="573182" y="4392464"/>
                  <a:ext cx="789835" cy="277887"/>
                </a:xfrm>
                <a:prstGeom prst="rect">
                  <a:avLst/>
                </a:prstGeom>
                <a:noFill/>
                <a:ln>
                  <a:headEnd/>
                  <a:tailEnd/>
                </a:ln>
              </p:spPr>
              <p:style>
                <a:lnRef idx="2">
                  <a:schemeClr val="accent5"/>
                </a:lnRef>
                <a:fillRef idx="1">
                  <a:schemeClr val="lt1"/>
                </a:fillRef>
                <a:effectRef idx="0">
                  <a:schemeClr val="accent5"/>
                </a:effectRef>
                <a:fontRef idx="minor">
                  <a:schemeClr val="dk1"/>
                </a:fontRef>
              </p:style>
              <p:txBody>
                <a:bodyPr wrap="none" anchor="ctr"/>
                <a:lstStyle/>
                <a:p>
                  <a:endParaRPr lang="zh-TW" altLang="en-US">
                    <a:ln>
                      <a:solidFill>
                        <a:srgbClr val="7030A0"/>
                      </a:solidFill>
                    </a:ln>
                    <a:latin typeface="微軟正黑體" pitchFamily="34" charset="-120"/>
                    <a:ea typeface="微軟正黑體" pitchFamily="34" charset="-120"/>
                  </a:endParaRPr>
                </a:p>
              </p:txBody>
            </p:sp>
          </p:grpSp>
          <p:grpSp>
            <p:nvGrpSpPr>
              <p:cNvPr id="19" name="群組 47"/>
              <p:cNvGrpSpPr/>
              <p:nvPr/>
            </p:nvGrpSpPr>
            <p:grpSpPr>
              <a:xfrm>
                <a:off x="500034" y="5786454"/>
                <a:ext cx="954107" cy="320067"/>
                <a:chOff x="500034" y="5572140"/>
                <a:chExt cx="954107" cy="320067"/>
              </a:xfrm>
            </p:grpSpPr>
            <p:sp>
              <p:nvSpPr>
                <p:cNvPr id="41" name="Rectangle 31"/>
                <p:cNvSpPr>
                  <a:spLocks noChangeArrowheads="1"/>
                </p:cNvSpPr>
                <p:nvPr/>
              </p:nvSpPr>
              <p:spPr bwMode="auto">
                <a:xfrm>
                  <a:off x="573182" y="5614320"/>
                  <a:ext cx="789835" cy="277887"/>
                </a:xfrm>
                <a:prstGeom prst="rect">
                  <a:avLst/>
                </a:prstGeom>
                <a:noFill/>
                <a:ln>
                  <a:headEnd/>
                  <a:tailEnd/>
                </a:ln>
              </p:spPr>
              <p:style>
                <a:lnRef idx="2">
                  <a:schemeClr val="accent5"/>
                </a:lnRef>
                <a:fillRef idx="1">
                  <a:schemeClr val="lt1"/>
                </a:fillRef>
                <a:effectRef idx="0">
                  <a:schemeClr val="accent5"/>
                </a:effectRef>
                <a:fontRef idx="minor">
                  <a:schemeClr val="dk1"/>
                </a:fontRef>
              </p:style>
              <p:txBody>
                <a:bodyPr wrap="none" anchor="ctr"/>
                <a:lstStyle/>
                <a:p>
                  <a:endParaRPr lang="zh-TW" altLang="en-US">
                    <a:ln>
                      <a:solidFill>
                        <a:srgbClr val="7030A0"/>
                      </a:solidFill>
                    </a:ln>
                    <a:latin typeface="微軟正黑體" pitchFamily="34" charset="-120"/>
                    <a:ea typeface="微軟正黑體" pitchFamily="34" charset="-120"/>
                  </a:endParaRPr>
                </a:p>
              </p:txBody>
            </p:sp>
            <p:sp>
              <p:nvSpPr>
                <p:cNvPr id="42" name="文字方塊 103"/>
                <p:cNvSpPr txBox="1">
                  <a:spLocks noChangeArrowheads="1"/>
                </p:cNvSpPr>
                <p:nvPr/>
              </p:nvSpPr>
              <p:spPr bwMode="auto">
                <a:xfrm>
                  <a:off x="500034" y="5572140"/>
                  <a:ext cx="954107" cy="294889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pPr>
                    <a:lnSpc>
                      <a:spcPct val="150000"/>
                    </a:lnSpc>
                  </a:pPr>
                  <a:r>
                    <a:rPr lang="zh-TW" altLang="en-US" sz="1000" b="1" dirty="0" smtClean="0">
                      <a:latin typeface="微軟正黑體" pitchFamily="34" charset="-120"/>
                      <a:ea typeface="微軟正黑體" pitchFamily="34" charset="-120"/>
                    </a:rPr>
                    <a:t>組員活動蹤影</a:t>
                  </a:r>
                  <a:endParaRPr lang="en-US" altLang="zh-TW" sz="1000" b="1" dirty="0" smtClean="0">
                    <a:latin typeface="微軟正黑體" pitchFamily="34" charset="-120"/>
                    <a:ea typeface="微軟正黑體" pitchFamily="34" charset="-120"/>
                  </a:endParaRPr>
                </a:p>
              </p:txBody>
            </p:sp>
          </p:grpSp>
          <p:grpSp>
            <p:nvGrpSpPr>
              <p:cNvPr id="20" name="群組 48"/>
              <p:cNvGrpSpPr/>
              <p:nvPr/>
            </p:nvGrpSpPr>
            <p:grpSpPr>
              <a:xfrm>
                <a:off x="571472" y="5357826"/>
                <a:ext cx="800219" cy="349895"/>
                <a:chOff x="573182" y="5110264"/>
                <a:chExt cx="800219" cy="349895"/>
              </a:xfrm>
            </p:grpSpPr>
            <p:sp>
              <p:nvSpPr>
                <p:cNvPr id="39" name="Rectangle 31"/>
                <p:cNvSpPr>
                  <a:spLocks noChangeArrowheads="1"/>
                </p:cNvSpPr>
                <p:nvPr/>
              </p:nvSpPr>
              <p:spPr bwMode="auto">
                <a:xfrm>
                  <a:off x="573182" y="5182272"/>
                  <a:ext cx="789835" cy="277887"/>
                </a:xfrm>
                <a:prstGeom prst="rect">
                  <a:avLst/>
                </a:prstGeom>
                <a:noFill/>
                <a:ln>
                  <a:headEnd/>
                  <a:tailEnd/>
                </a:ln>
              </p:spPr>
              <p:style>
                <a:lnRef idx="2">
                  <a:schemeClr val="accent5"/>
                </a:lnRef>
                <a:fillRef idx="1">
                  <a:schemeClr val="lt1"/>
                </a:fillRef>
                <a:effectRef idx="0">
                  <a:schemeClr val="accent5"/>
                </a:effectRef>
                <a:fontRef idx="minor">
                  <a:schemeClr val="dk1"/>
                </a:fontRef>
              </p:style>
              <p:txBody>
                <a:bodyPr wrap="none" anchor="ctr"/>
                <a:lstStyle/>
                <a:p>
                  <a:endParaRPr lang="zh-TW" altLang="en-US">
                    <a:ln>
                      <a:solidFill>
                        <a:srgbClr val="7030A0"/>
                      </a:solidFill>
                    </a:ln>
                    <a:latin typeface="微軟正黑體" pitchFamily="34" charset="-120"/>
                    <a:ea typeface="微軟正黑體" pitchFamily="34" charset="-120"/>
                  </a:endParaRPr>
                </a:p>
              </p:txBody>
            </p:sp>
            <p:sp>
              <p:nvSpPr>
                <p:cNvPr id="40" name="文字方塊 103"/>
                <p:cNvSpPr txBox="1">
                  <a:spLocks noChangeArrowheads="1"/>
                </p:cNvSpPr>
                <p:nvPr/>
              </p:nvSpPr>
              <p:spPr bwMode="auto">
                <a:xfrm>
                  <a:off x="573182" y="5110264"/>
                  <a:ext cx="800219" cy="33541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pPr>
                    <a:lnSpc>
                      <a:spcPct val="150000"/>
                    </a:lnSpc>
                  </a:pPr>
                  <a:r>
                    <a:rPr lang="zh-TW" altLang="en-US" sz="1200" b="1" dirty="0" smtClean="0">
                      <a:latin typeface="微軟正黑體" pitchFamily="34" charset="-120"/>
                      <a:ea typeface="微軟正黑體" pitchFamily="34" charset="-120"/>
                    </a:rPr>
                    <a:t>分工細節</a:t>
                  </a:r>
                  <a:endParaRPr lang="en-US" altLang="zh-TW" sz="1200" b="1" dirty="0" smtClean="0">
                    <a:latin typeface="微軟正黑體" pitchFamily="34" charset="-120"/>
                    <a:ea typeface="微軟正黑體" pitchFamily="34" charset="-120"/>
                  </a:endParaRPr>
                </a:p>
              </p:txBody>
            </p:sp>
          </p:grpSp>
          <p:grpSp>
            <p:nvGrpSpPr>
              <p:cNvPr id="21" name="群組 53"/>
              <p:cNvGrpSpPr/>
              <p:nvPr/>
            </p:nvGrpSpPr>
            <p:grpSpPr>
              <a:xfrm>
                <a:off x="357158" y="1643050"/>
                <a:ext cx="1096983" cy="1777197"/>
                <a:chOff x="357159" y="1509294"/>
                <a:chExt cx="1096983" cy="1777197"/>
              </a:xfrm>
            </p:grpSpPr>
            <p:sp>
              <p:nvSpPr>
                <p:cNvPr id="26" name="Rectangle 31"/>
                <p:cNvSpPr>
                  <a:spLocks noChangeArrowheads="1"/>
                </p:cNvSpPr>
                <p:nvPr/>
              </p:nvSpPr>
              <p:spPr bwMode="auto">
                <a:xfrm>
                  <a:off x="571473" y="1509294"/>
                  <a:ext cx="789835" cy="277887"/>
                </a:xfrm>
                <a:prstGeom prst="rect">
                  <a:avLst/>
                </a:prstGeom>
                <a:noFill/>
                <a:ln>
                  <a:headEnd/>
                  <a:tailEnd/>
                </a:ln>
              </p:spPr>
              <p:style>
                <a:lnRef idx="2">
                  <a:schemeClr val="accent5"/>
                </a:lnRef>
                <a:fillRef idx="1">
                  <a:schemeClr val="lt1"/>
                </a:fillRef>
                <a:effectRef idx="0">
                  <a:schemeClr val="accent5"/>
                </a:effectRef>
                <a:fontRef idx="minor">
                  <a:schemeClr val="dk1"/>
                </a:fontRef>
              </p:style>
              <p:txBody>
                <a:bodyPr wrap="none" anchor="ctr"/>
                <a:lstStyle/>
                <a:p>
                  <a:endParaRPr lang="zh-TW" altLang="en-US">
                    <a:ln>
                      <a:solidFill>
                        <a:srgbClr val="7030A0"/>
                      </a:solidFill>
                    </a:ln>
                    <a:latin typeface="微軟正黑體" pitchFamily="34" charset="-120"/>
                    <a:ea typeface="微軟正黑體" pitchFamily="34" charset="-120"/>
                  </a:endParaRPr>
                </a:p>
              </p:txBody>
            </p:sp>
            <p:sp>
              <p:nvSpPr>
                <p:cNvPr id="27" name="文字方塊 113"/>
                <p:cNvSpPr txBox="1">
                  <a:spLocks noChangeArrowheads="1"/>
                </p:cNvSpPr>
                <p:nvPr/>
              </p:nvSpPr>
              <p:spPr bwMode="auto">
                <a:xfrm>
                  <a:off x="571473" y="2437988"/>
                  <a:ext cx="800219" cy="276999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pPr>
                    <a:buNone/>
                  </a:pPr>
                  <a:r>
                    <a:rPr lang="zh-TW" altLang="en-US" sz="1200" b="1" dirty="0" smtClean="0">
                      <a:latin typeface="微軟正黑體" pitchFamily="34" charset="-120"/>
                      <a:ea typeface="微軟正黑體" pitchFamily="34" charset="-120"/>
                    </a:rPr>
                    <a:t>整合協調</a:t>
                  </a:r>
                  <a:endParaRPr lang="zh-TW" altLang="zh-TW" sz="1200" b="1" dirty="0" smtClean="0">
                    <a:latin typeface="微軟正黑體" pitchFamily="34" charset="-120"/>
                    <a:ea typeface="微軟正黑體" pitchFamily="34" charset="-120"/>
                  </a:endParaRPr>
                </a:p>
              </p:txBody>
            </p:sp>
            <p:sp>
              <p:nvSpPr>
                <p:cNvPr id="28" name="文字方塊 116"/>
                <p:cNvSpPr txBox="1">
                  <a:spLocks noChangeArrowheads="1"/>
                </p:cNvSpPr>
                <p:nvPr/>
              </p:nvSpPr>
              <p:spPr bwMode="auto">
                <a:xfrm>
                  <a:off x="500035" y="1937922"/>
                  <a:ext cx="954107" cy="276999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zh-TW" altLang="zh-TW" sz="1200" b="1" dirty="0" smtClean="0">
                      <a:latin typeface="微軟正黑體" pitchFamily="34" charset="-120"/>
                      <a:ea typeface="微軟正黑體" pitchFamily="34" charset="-120"/>
                    </a:rPr>
                    <a:t>功能與設計</a:t>
                  </a:r>
                  <a:endParaRPr kumimoji="0" lang="zh-TW" altLang="en-US" sz="1200" b="1" dirty="0">
                    <a:solidFill>
                      <a:srgbClr val="5F5F5F"/>
                    </a:solidFill>
                    <a:latin typeface="微軟正黑體" pitchFamily="34" charset="-120"/>
                    <a:ea typeface="微軟正黑體" pitchFamily="34" charset="-120"/>
                  </a:endParaRPr>
                </a:p>
              </p:txBody>
            </p:sp>
            <p:grpSp>
              <p:nvGrpSpPr>
                <p:cNvPr id="29" name="群組 64"/>
                <p:cNvGrpSpPr/>
                <p:nvPr/>
              </p:nvGrpSpPr>
              <p:grpSpPr>
                <a:xfrm>
                  <a:off x="357159" y="1676579"/>
                  <a:ext cx="216024" cy="1512168"/>
                  <a:chOff x="2339752" y="1988840"/>
                  <a:chExt cx="648073" cy="1512168"/>
                </a:xfrm>
              </p:grpSpPr>
              <p:cxnSp>
                <p:nvCxnSpPr>
                  <p:cNvPr id="34" name="直線接點 36"/>
                  <p:cNvCxnSpPr/>
                  <p:nvPr/>
                </p:nvCxnSpPr>
                <p:spPr>
                  <a:xfrm flipH="1">
                    <a:off x="2339752" y="1988840"/>
                    <a:ext cx="648072" cy="0"/>
                  </a:xfrm>
                  <a:prstGeom prst="line">
                    <a:avLst/>
                  </a:prstGeom>
                  <a:ln w="38100">
                    <a:solidFill>
                      <a:schemeClr val="accent1">
                        <a:lumMod val="75000"/>
                      </a:schemeClr>
                    </a:solidFill>
                    <a:prstDash val="solid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5" name="直線接點 34"/>
                  <p:cNvCxnSpPr/>
                  <p:nvPr/>
                </p:nvCxnSpPr>
                <p:spPr>
                  <a:xfrm>
                    <a:off x="2339752" y="1988840"/>
                    <a:ext cx="0" cy="1512168"/>
                  </a:xfrm>
                  <a:prstGeom prst="line">
                    <a:avLst/>
                  </a:prstGeom>
                  <a:ln w="38100">
                    <a:solidFill>
                      <a:schemeClr val="accent1">
                        <a:lumMod val="75000"/>
                      </a:schemeClr>
                    </a:solidFill>
                    <a:prstDash val="solid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6" name="直線接點 35"/>
                  <p:cNvCxnSpPr/>
                  <p:nvPr/>
                </p:nvCxnSpPr>
                <p:spPr>
                  <a:xfrm>
                    <a:off x="2339753" y="2492897"/>
                    <a:ext cx="648072" cy="0"/>
                  </a:xfrm>
                  <a:prstGeom prst="line">
                    <a:avLst/>
                  </a:prstGeom>
                  <a:ln w="38100">
                    <a:solidFill>
                      <a:schemeClr val="accent1">
                        <a:lumMod val="75000"/>
                      </a:schemeClr>
                    </a:solidFill>
                    <a:prstDash val="solid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7" name="直線接點 36"/>
                  <p:cNvCxnSpPr/>
                  <p:nvPr/>
                </p:nvCxnSpPr>
                <p:spPr>
                  <a:xfrm>
                    <a:off x="2339752" y="2996952"/>
                    <a:ext cx="648072" cy="0"/>
                  </a:xfrm>
                  <a:prstGeom prst="line">
                    <a:avLst/>
                  </a:prstGeom>
                  <a:ln w="38100">
                    <a:solidFill>
                      <a:schemeClr val="accent1">
                        <a:lumMod val="75000"/>
                      </a:schemeClr>
                    </a:solidFill>
                    <a:prstDash val="solid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8" name="直線接點 37"/>
                  <p:cNvCxnSpPr/>
                  <p:nvPr/>
                </p:nvCxnSpPr>
                <p:spPr>
                  <a:xfrm>
                    <a:off x="2339752" y="3501008"/>
                    <a:ext cx="617213" cy="0"/>
                  </a:xfrm>
                  <a:prstGeom prst="line">
                    <a:avLst/>
                  </a:prstGeom>
                  <a:ln w="38100">
                    <a:solidFill>
                      <a:schemeClr val="accent1">
                        <a:lumMod val="75000"/>
                      </a:schemeClr>
                    </a:solidFill>
                    <a:prstDash val="solid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sp>
              <p:nvSpPr>
                <p:cNvPr id="30" name="Rectangle 31"/>
                <p:cNvSpPr>
                  <a:spLocks noChangeArrowheads="1"/>
                </p:cNvSpPr>
                <p:nvPr/>
              </p:nvSpPr>
              <p:spPr bwMode="auto">
                <a:xfrm>
                  <a:off x="571473" y="2437988"/>
                  <a:ext cx="789835" cy="277887"/>
                </a:xfrm>
                <a:prstGeom prst="rect">
                  <a:avLst/>
                </a:prstGeom>
                <a:noFill/>
                <a:ln>
                  <a:headEnd/>
                  <a:tailEnd/>
                </a:ln>
              </p:spPr>
              <p:style>
                <a:lnRef idx="2">
                  <a:schemeClr val="accent5"/>
                </a:lnRef>
                <a:fillRef idx="1">
                  <a:schemeClr val="lt1"/>
                </a:fillRef>
                <a:effectRef idx="0">
                  <a:schemeClr val="accent5"/>
                </a:effectRef>
                <a:fontRef idx="minor">
                  <a:schemeClr val="dk1"/>
                </a:fontRef>
              </p:style>
              <p:txBody>
                <a:bodyPr wrap="none" anchor="ctr"/>
                <a:lstStyle/>
                <a:p>
                  <a:endParaRPr lang="zh-TW" altLang="en-US">
                    <a:ln>
                      <a:solidFill>
                        <a:srgbClr val="7030A0"/>
                      </a:solidFill>
                    </a:ln>
                    <a:latin typeface="微軟正黑體" pitchFamily="34" charset="-120"/>
                    <a:ea typeface="微軟正黑體" pitchFamily="34" charset="-120"/>
                  </a:endParaRPr>
                </a:p>
              </p:txBody>
            </p:sp>
            <p:sp>
              <p:nvSpPr>
                <p:cNvPr id="31" name="Rectangle 31"/>
                <p:cNvSpPr>
                  <a:spLocks noChangeArrowheads="1"/>
                </p:cNvSpPr>
                <p:nvPr/>
              </p:nvSpPr>
              <p:spPr bwMode="auto">
                <a:xfrm>
                  <a:off x="571473" y="1937922"/>
                  <a:ext cx="789835" cy="277887"/>
                </a:xfrm>
                <a:prstGeom prst="rect">
                  <a:avLst/>
                </a:prstGeom>
                <a:noFill/>
                <a:ln>
                  <a:headEnd/>
                  <a:tailEnd/>
                </a:ln>
              </p:spPr>
              <p:style>
                <a:lnRef idx="2">
                  <a:schemeClr val="accent5"/>
                </a:lnRef>
                <a:fillRef idx="1">
                  <a:schemeClr val="lt1"/>
                </a:fillRef>
                <a:effectRef idx="0">
                  <a:schemeClr val="accent5"/>
                </a:effectRef>
                <a:fontRef idx="minor">
                  <a:schemeClr val="dk1"/>
                </a:fontRef>
              </p:style>
              <p:txBody>
                <a:bodyPr wrap="none" anchor="ctr"/>
                <a:lstStyle/>
                <a:p>
                  <a:endParaRPr lang="zh-TW" altLang="en-US">
                    <a:ln>
                      <a:solidFill>
                        <a:srgbClr val="7030A0"/>
                      </a:solidFill>
                    </a:ln>
                    <a:latin typeface="微軟正黑體" pitchFamily="34" charset="-120"/>
                    <a:ea typeface="微軟正黑體" pitchFamily="34" charset="-120"/>
                  </a:endParaRPr>
                </a:p>
              </p:txBody>
            </p:sp>
            <p:sp>
              <p:nvSpPr>
                <p:cNvPr id="32" name="文字方塊 103"/>
                <p:cNvSpPr txBox="1">
                  <a:spLocks noChangeArrowheads="1"/>
                </p:cNvSpPr>
                <p:nvPr/>
              </p:nvSpPr>
              <p:spPr bwMode="auto">
                <a:xfrm>
                  <a:off x="571473" y="3009492"/>
                  <a:ext cx="800219" cy="276999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pPr>
                    <a:buNone/>
                  </a:pPr>
                  <a:r>
                    <a:rPr lang="zh-TW" altLang="en-US" sz="1200" b="1" dirty="0" smtClean="0">
                      <a:latin typeface="微軟正黑體" pitchFamily="34" charset="-120"/>
                      <a:ea typeface="微軟正黑體" pitchFamily="34" charset="-120"/>
                    </a:rPr>
                    <a:t>永續發展</a:t>
                  </a:r>
                  <a:endParaRPr lang="en-US" altLang="zh-TW" sz="1200" b="1" dirty="0" smtClean="0">
                    <a:latin typeface="微軟正黑體" pitchFamily="34" charset="-120"/>
                    <a:ea typeface="微軟正黑體" pitchFamily="34" charset="-120"/>
                  </a:endParaRPr>
                </a:p>
              </p:txBody>
            </p:sp>
            <p:sp>
              <p:nvSpPr>
                <p:cNvPr id="33" name="文字方塊 119"/>
                <p:cNvSpPr txBox="1">
                  <a:spLocks noChangeArrowheads="1"/>
                </p:cNvSpPr>
                <p:nvPr/>
              </p:nvSpPr>
              <p:spPr bwMode="auto">
                <a:xfrm>
                  <a:off x="571473" y="1509294"/>
                  <a:ext cx="800219" cy="276999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r>
                    <a:rPr kumimoji="0" lang="zh-TW" altLang="en-US" sz="1200" b="1" dirty="0" smtClean="0">
                      <a:latin typeface="微軟正黑體" pitchFamily="34" charset="-120"/>
                      <a:ea typeface="微軟正黑體" pitchFamily="34" charset="-120"/>
                    </a:rPr>
                    <a:t>計畫緣起</a:t>
                  </a:r>
                  <a:endParaRPr kumimoji="0" lang="zh-TW" altLang="en-US" sz="1200" b="1" dirty="0">
                    <a:latin typeface="微軟正黑體" pitchFamily="34" charset="-120"/>
                    <a:ea typeface="微軟正黑體" pitchFamily="34" charset="-120"/>
                  </a:endParaRPr>
                </a:p>
              </p:txBody>
            </p:sp>
          </p:grpSp>
          <p:grpSp>
            <p:nvGrpSpPr>
              <p:cNvPr id="22" name="群組 52"/>
              <p:cNvGrpSpPr/>
              <p:nvPr/>
            </p:nvGrpSpPr>
            <p:grpSpPr>
              <a:xfrm>
                <a:off x="571472" y="3571876"/>
                <a:ext cx="789835" cy="1206581"/>
                <a:chOff x="571472" y="2952874"/>
                <a:chExt cx="789835" cy="1206581"/>
              </a:xfrm>
            </p:grpSpPr>
            <p:sp>
              <p:nvSpPr>
                <p:cNvPr id="23" name="Rectangle 31"/>
                <p:cNvSpPr>
                  <a:spLocks noChangeArrowheads="1"/>
                </p:cNvSpPr>
                <p:nvPr/>
              </p:nvSpPr>
              <p:spPr bwMode="auto">
                <a:xfrm>
                  <a:off x="571472" y="2952874"/>
                  <a:ext cx="789835" cy="277887"/>
                </a:xfrm>
                <a:prstGeom prst="rect">
                  <a:avLst/>
                </a:prstGeom>
                <a:noFill/>
                <a:ln>
                  <a:headEnd/>
                  <a:tailEnd/>
                </a:ln>
              </p:spPr>
              <p:style>
                <a:lnRef idx="2">
                  <a:schemeClr val="accent5"/>
                </a:lnRef>
                <a:fillRef idx="1">
                  <a:schemeClr val="lt1"/>
                </a:fillRef>
                <a:effectRef idx="0">
                  <a:schemeClr val="accent5"/>
                </a:effectRef>
                <a:fontRef idx="minor">
                  <a:schemeClr val="dk1"/>
                </a:fontRef>
              </p:style>
              <p:txBody>
                <a:bodyPr wrap="none" anchor="ctr"/>
                <a:lstStyle/>
                <a:p>
                  <a:endParaRPr lang="zh-TW" altLang="en-US">
                    <a:ln>
                      <a:solidFill>
                        <a:srgbClr val="7030A0"/>
                      </a:solidFill>
                    </a:ln>
                    <a:latin typeface="微軟正黑體" pitchFamily="34" charset="-120"/>
                    <a:ea typeface="微軟正黑體" pitchFamily="34" charset="-120"/>
                  </a:endParaRPr>
                </a:p>
              </p:txBody>
            </p:sp>
            <p:sp>
              <p:nvSpPr>
                <p:cNvPr id="24" name="Rectangle 31"/>
                <p:cNvSpPr>
                  <a:spLocks noChangeArrowheads="1"/>
                </p:cNvSpPr>
                <p:nvPr/>
              </p:nvSpPr>
              <p:spPr bwMode="auto">
                <a:xfrm>
                  <a:off x="571472" y="3881568"/>
                  <a:ext cx="789835" cy="277887"/>
                </a:xfrm>
                <a:prstGeom prst="rect">
                  <a:avLst/>
                </a:prstGeom>
                <a:noFill/>
                <a:ln>
                  <a:headEnd/>
                  <a:tailEnd/>
                </a:ln>
              </p:spPr>
              <p:style>
                <a:lnRef idx="2">
                  <a:schemeClr val="accent5"/>
                </a:lnRef>
                <a:fillRef idx="1">
                  <a:schemeClr val="lt1"/>
                </a:fillRef>
                <a:effectRef idx="0">
                  <a:schemeClr val="accent5"/>
                </a:effectRef>
                <a:fontRef idx="minor">
                  <a:schemeClr val="dk1"/>
                </a:fontRef>
              </p:style>
              <p:txBody>
                <a:bodyPr wrap="none" anchor="ctr"/>
                <a:lstStyle/>
                <a:p>
                  <a:endParaRPr lang="zh-TW" altLang="en-US">
                    <a:ln>
                      <a:solidFill>
                        <a:srgbClr val="7030A0"/>
                      </a:solidFill>
                    </a:ln>
                    <a:latin typeface="微軟正黑體" pitchFamily="34" charset="-120"/>
                    <a:ea typeface="微軟正黑體" pitchFamily="34" charset="-120"/>
                  </a:endParaRPr>
                </a:p>
              </p:txBody>
            </p:sp>
          </p:grpSp>
        </p:grpSp>
        <p:sp>
          <p:nvSpPr>
            <p:cNvPr id="15" name="Rectangle 31"/>
            <p:cNvSpPr>
              <a:spLocks noChangeArrowheads="1"/>
            </p:cNvSpPr>
            <p:nvPr/>
          </p:nvSpPr>
          <p:spPr bwMode="auto">
            <a:xfrm>
              <a:off x="571472" y="142852"/>
              <a:ext cx="789835" cy="277887"/>
            </a:xfrm>
            <a:prstGeom prst="rect">
              <a:avLst/>
            </a:prstGeom>
            <a:noFill/>
            <a:ln>
              <a:headEnd/>
              <a:tailEnd/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endParaRPr lang="zh-TW" altLang="en-US" dirty="0">
                <a:ln>
                  <a:solidFill>
                    <a:srgbClr val="7030A0"/>
                  </a:solidFill>
                </a:ln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16" name="文字方塊 100"/>
            <p:cNvSpPr txBox="1">
              <a:spLocks noChangeArrowheads="1"/>
            </p:cNvSpPr>
            <p:nvPr/>
          </p:nvSpPr>
          <p:spPr bwMode="auto">
            <a:xfrm>
              <a:off x="428596" y="1571612"/>
              <a:ext cx="1008112" cy="2769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/>
              <a:r>
                <a:rPr kumimoji="0" lang="zh-TW" altLang="en-US" sz="1200" b="1" dirty="0" smtClean="0">
                  <a:latin typeface="微軟正黑體" pitchFamily="34" charset="-120"/>
                  <a:ea typeface="微軟正黑體" pitchFamily="34" charset="-120"/>
                </a:rPr>
                <a:t>  文獻探討</a:t>
              </a:r>
              <a:endParaRPr kumimoji="0" lang="zh-TW" altLang="en-US" sz="1200" b="1" dirty="0">
                <a:latin typeface="微軟正黑體" pitchFamily="34" charset="-120"/>
                <a:ea typeface="微軟正黑體" pitchFamily="34" charset="-120"/>
              </a:endParaRPr>
            </a:p>
          </p:txBody>
        </p:sp>
      </p:grpSp>
      <p:cxnSp>
        <p:nvCxnSpPr>
          <p:cNvPr id="47" name="直線接點 46"/>
          <p:cNvCxnSpPr/>
          <p:nvPr/>
        </p:nvCxnSpPr>
        <p:spPr>
          <a:xfrm>
            <a:off x="357158" y="5000636"/>
            <a:ext cx="214314" cy="1588"/>
          </a:xfrm>
          <a:prstGeom prst="line">
            <a:avLst/>
          </a:prstGeom>
          <a:ln w="38100">
            <a:solidFill>
              <a:schemeClr val="accent1">
                <a:lumMod val="75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直線接點 47"/>
          <p:cNvCxnSpPr/>
          <p:nvPr/>
        </p:nvCxnSpPr>
        <p:spPr>
          <a:xfrm>
            <a:off x="357158" y="5000636"/>
            <a:ext cx="0" cy="504054"/>
          </a:xfrm>
          <a:prstGeom prst="line">
            <a:avLst/>
          </a:prstGeom>
          <a:ln w="38100">
            <a:solidFill>
              <a:schemeClr val="accent1">
                <a:lumMod val="75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直線接點 48"/>
          <p:cNvCxnSpPr/>
          <p:nvPr/>
        </p:nvCxnSpPr>
        <p:spPr>
          <a:xfrm>
            <a:off x="357158" y="5500701"/>
            <a:ext cx="214314" cy="1588"/>
          </a:xfrm>
          <a:prstGeom prst="line">
            <a:avLst/>
          </a:prstGeom>
          <a:ln w="38100">
            <a:solidFill>
              <a:schemeClr val="accent1">
                <a:lumMod val="75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Rectangle 31"/>
          <p:cNvSpPr>
            <a:spLocks noChangeArrowheads="1"/>
          </p:cNvSpPr>
          <p:nvPr/>
        </p:nvSpPr>
        <p:spPr bwMode="auto">
          <a:xfrm>
            <a:off x="571472" y="5357826"/>
            <a:ext cx="789835" cy="277887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none" anchor="ctr"/>
          <a:lstStyle/>
          <a:p>
            <a:endParaRPr lang="zh-TW" altLang="en-US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51" name="文字方塊 103"/>
          <p:cNvSpPr txBox="1">
            <a:spLocks noChangeArrowheads="1"/>
          </p:cNvSpPr>
          <p:nvPr/>
        </p:nvSpPr>
        <p:spPr bwMode="auto">
          <a:xfrm>
            <a:off x="500034" y="5286388"/>
            <a:ext cx="928694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TW" altLang="en-US" sz="1050" dirty="0" smtClean="0">
                <a:solidFill>
                  <a:srgbClr val="5F5F5F"/>
                </a:solidFill>
                <a:latin typeface="微軟正黑體" pitchFamily="34" charset="-120"/>
                <a:ea typeface="微軟正黑體" pitchFamily="34" charset="-120"/>
              </a:rPr>
              <a:t> </a:t>
            </a:r>
            <a:r>
              <a:rPr lang="zh-TW" altLang="en-US" sz="1200" b="1" dirty="0" smtClean="0">
                <a:latin typeface="微軟正黑體" pitchFamily="34" charset="-120"/>
                <a:ea typeface="微軟正黑體" pitchFamily="34" charset="-120"/>
              </a:rPr>
              <a:t>觀光推展</a:t>
            </a:r>
            <a:endParaRPr lang="en-US" altLang="zh-TW" sz="1200" b="1" dirty="0" smtClean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52" name="Rectangle 31"/>
          <p:cNvSpPr>
            <a:spLocks noChangeArrowheads="1"/>
          </p:cNvSpPr>
          <p:nvPr/>
        </p:nvSpPr>
        <p:spPr bwMode="auto">
          <a:xfrm>
            <a:off x="571472" y="1571612"/>
            <a:ext cx="789835" cy="277887"/>
          </a:xfrm>
          <a:prstGeom prst="rect">
            <a:avLst/>
          </a:prstGeom>
          <a:noFill/>
          <a:ln>
            <a:headEnd/>
            <a:tailEnd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none" anchor="ctr"/>
          <a:lstStyle/>
          <a:p>
            <a:endParaRPr lang="zh-TW" altLang="en-US">
              <a:ln>
                <a:solidFill>
                  <a:srgbClr val="7030A0"/>
                </a:solidFill>
              </a:ln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53" name="文字方塊 103"/>
          <p:cNvSpPr txBox="1">
            <a:spLocks noChangeArrowheads="1"/>
          </p:cNvSpPr>
          <p:nvPr/>
        </p:nvSpPr>
        <p:spPr bwMode="auto">
          <a:xfrm>
            <a:off x="500034" y="4857760"/>
            <a:ext cx="1000132" cy="3347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TW" altLang="en-US" sz="1050" b="1" dirty="0" smtClean="0">
                <a:latin typeface="微軟正黑體" pitchFamily="34" charset="-120"/>
                <a:ea typeface="微軟正黑體" pitchFamily="34" charset="-120"/>
              </a:rPr>
              <a:t>社區總體營造</a:t>
            </a:r>
            <a:endParaRPr lang="en-US" altLang="zh-TW" sz="1050" b="1" dirty="0" smtClean="0"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56" name="圖片 55" descr="ace6bc20bf23f381525ae2482d0c93d8fa89da7e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43042" y="2571744"/>
            <a:ext cx="6248400" cy="4162425"/>
          </a:xfrm>
          <a:prstGeom prst="rect">
            <a:avLst/>
          </a:prstGeom>
        </p:spPr>
      </p:pic>
      <p:sp>
        <p:nvSpPr>
          <p:cNvPr id="35841" name="Rectangle 1"/>
          <p:cNvSpPr>
            <a:spLocks noChangeArrowheads="1"/>
          </p:cNvSpPr>
          <p:nvPr/>
        </p:nvSpPr>
        <p:spPr bwMode="auto">
          <a:xfrm>
            <a:off x="1714480" y="1000108"/>
            <a:ext cx="5643602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457200" marR="0" lvl="0" indent="-4572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</a:pPr>
            <a:r>
              <a:rPr kumimoji="1" lang="zh-TW" sz="24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微軟正黑體" pitchFamily="34" charset="-120"/>
                <a:ea typeface="微軟正黑體" pitchFamily="34" charset="-120"/>
                <a:cs typeface="Times New Roman" pitchFamily="18" charset="0"/>
              </a:rPr>
              <a:t>新護城河可以試著結合藝術的文物，</a:t>
            </a:r>
            <a:endParaRPr kumimoji="1" lang="en-US" altLang="zh-TW" sz="2400" b="1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微軟正黑體" pitchFamily="34" charset="-120"/>
              <a:ea typeface="微軟正黑體" pitchFamily="34" charset="-120"/>
              <a:cs typeface="Times New Roman" pitchFamily="18" charset="0"/>
            </a:endParaRPr>
          </a:p>
          <a:p>
            <a:pPr marL="457200" marR="0" lvl="0" indent="-4572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1" lang="zh-TW" altLang="en-US" sz="2400" b="1" dirty="0" smtClean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  <a:cs typeface="Times New Roman" pitchFamily="18" charset="0"/>
              </a:rPr>
              <a:t>      </a:t>
            </a:r>
            <a:r>
              <a:rPr kumimoji="1" lang="zh-TW" sz="24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微軟正黑體" pitchFamily="34" charset="-120"/>
                <a:ea typeface="微軟正黑體" pitchFamily="34" charset="-120"/>
                <a:cs typeface="Times New Roman" pitchFamily="18" charset="0"/>
              </a:rPr>
              <a:t>增添一點文藝的風氣。</a:t>
            </a:r>
            <a:endParaRPr kumimoji="1" lang="zh-TW" sz="2400" b="1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微軟正黑體" pitchFamily="34" charset="-120"/>
              <a:ea typeface="微軟正黑體" pitchFamily="34" charset="-120"/>
              <a:cs typeface="新細明體" pitchFamily="18" charset="-120"/>
            </a:endParaRPr>
          </a:p>
        </p:txBody>
      </p:sp>
      <p:sp>
        <p:nvSpPr>
          <p:cNvPr id="58" name="文字方塊 57"/>
          <p:cNvSpPr txBox="1"/>
          <p:nvPr/>
        </p:nvSpPr>
        <p:spPr>
          <a:xfrm>
            <a:off x="1785918" y="1928802"/>
            <a:ext cx="367761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2400" b="1" dirty="0" smtClean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rPr>
              <a:t>2.</a:t>
            </a:r>
            <a:r>
              <a:rPr lang="zh-TW" altLang="en-US" sz="2400" b="1" dirty="0" smtClean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rPr>
              <a:t>  利用廣告帶來觀光效益</a:t>
            </a:r>
            <a:endParaRPr lang="zh-TW" altLang="en-US" sz="2400" b="1" dirty="0">
              <a:solidFill>
                <a:srgbClr val="0070C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59" name="圖片 58" descr="14624012094_c0138fd112_o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22546" y="1928802"/>
            <a:ext cx="6421454" cy="4284314"/>
          </a:xfrm>
          <a:prstGeom prst="rect">
            <a:avLst/>
          </a:prstGeom>
        </p:spPr>
      </p:pic>
      <p:sp>
        <p:nvSpPr>
          <p:cNvPr id="57" name="Rectangle 37"/>
          <p:cNvSpPr>
            <a:spLocks noChangeArrowheads="1"/>
          </p:cNvSpPr>
          <p:nvPr/>
        </p:nvSpPr>
        <p:spPr bwMode="auto">
          <a:xfrm flipH="1">
            <a:off x="0" y="285728"/>
            <a:ext cx="215900" cy="1631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en-US" altLang="zh-TW" sz="1000" b="1" dirty="0" smtClean="0">
              <a:solidFill>
                <a:srgbClr val="446867"/>
              </a:solidFill>
              <a:latin typeface="微軟正黑體" pitchFamily="34" charset="-120"/>
              <a:ea typeface="微軟正黑體" pitchFamily="34" charset="-120"/>
            </a:endParaRPr>
          </a:p>
          <a:p>
            <a:r>
              <a:rPr lang="zh-TW" altLang="en-US" sz="1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宜蘭護城河重建探</a:t>
            </a:r>
            <a:r>
              <a:rPr lang="zh-TW" altLang="en-US" sz="1000" b="1" dirty="0" smtClean="0">
                <a:latin typeface="微軟正黑體" pitchFamily="34" charset="-120"/>
                <a:ea typeface="微軟正黑體" pitchFamily="34" charset="-120"/>
              </a:rPr>
              <a:t>討</a:t>
            </a:r>
            <a:endParaRPr lang="zh-TW" altLang="en-US" sz="1000" b="1" dirty="0">
              <a:solidFill>
                <a:srgbClr val="446867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58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58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841" grpId="0"/>
      <p:bldP spid="58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914400" y="285728"/>
            <a:ext cx="8229600" cy="1143000"/>
          </a:xfrm>
        </p:spPr>
        <p:txBody>
          <a:bodyPr>
            <a:normAutofit/>
          </a:bodyPr>
          <a:lstStyle/>
          <a:p>
            <a:r>
              <a:rPr lang="zh-TW" altLang="en-US" sz="4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組員</a:t>
            </a:r>
            <a:r>
              <a:rPr lang="zh-TW" altLang="en-US" sz="3200" b="1" dirty="0" smtClean="0">
                <a:solidFill>
                  <a:schemeClr val="accent2">
                    <a:lumMod val="7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合作無間</a:t>
            </a:r>
            <a:endParaRPr lang="zh-TW" altLang="en-US" sz="3200" b="1" dirty="0">
              <a:solidFill>
                <a:schemeClr val="accent2">
                  <a:lumMod val="75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3" name="Rectangle 28"/>
          <p:cNvSpPr>
            <a:spLocks noChangeArrowheads="1"/>
          </p:cNvSpPr>
          <p:nvPr/>
        </p:nvSpPr>
        <p:spPr bwMode="auto">
          <a:xfrm>
            <a:off x="0" y="0"/>
            <a:ext cx="1500166" cy="6858000"/>
          </a:xfrm>
          <a:prstGeom prst="rect">
            <a:avLst/>
          </a:prstGeom>
          <a:solidFill>
            <a:srgbClr val="00B050">
              <a:alpha val="30196"/>
            </a:srgb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zh-TW" altLang="zh-TW" sz="800" dirty="0">
              <a:latin typeface="微軟正黑體" pitchFamily="34" charset="-120"/>
              <a:ea typeface="微軟正黑體" pitchFamily="34" charset="-120"/>
            </a:endParaRPr>
          </a:p>
        </p:txBody>
      </p:sp>
      <p:grpSp>
        <p:nvGrpSpPr>
          <p:cNvPr id="4" name="Group 34"/>
          <p:cNvGrpSpPr>
            <a:grpSpLocks/>
          </p:cNvGrpSpPr>
          <p:nvPr/>
        </p:nvGrpSpPr>
        <p:grpSpPr bwMode="auto">
          <a:xfrm>
            <a:off x="0" y="6357958"/>
            <a:ext cx="857256" cy="500042"/>
            <a:chOff x="3833" y="2697"/>
            <a:chExt cx="1927" cy="1368"/>
          </a:xfrm>
        </p:grpSpPr>
        <p:pic>
          <p:nvPicPr>
            <p:cNvPr id="5" name="Picture 24" descr="1899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lum bright="16000" contrast="-18000"/>
            </a:blip>
            <a:srcRect/>
            <a:stretch>
              <a:fillRect/>
            </a:stretch>
          </p:blipFill>
          <p:spPr bwMode="auto">
            <a:xfrm rot="-9600000">
              <a:off x="4030" y="3138"/>
              <a:ext cx="786" cy="80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" name="Picture 36" descr="未命名 -2"/>
            <p:cNvPicPr>
              <a:picLocks noChangeAspect="1" noChangeArrowheads="1"/>
            </p:cNvPicPr>
            <p:nvPr/>
          </p:nvPicPr>
          <p:blipFill>
            <a:blip r:embed="rId3" cstate="print">
              <a:clrChange>
                <a:clrFrom>
                  <a:srgbClr val="000000"/>
                </a:clrFrom>
                <a:clrTo>
                  <a:srgbClr val="000000">
                    <a:alpha val="0"/>
                  </a:srgbClr>
                </a:clrTo>
              </a:clrChange>
              <a:lum bright="6000" contrast="-18000"/>
            </a:blip>
            <a:srcRect/>
            <a:stretch>
              <a:fillRect/>
            </a:stretch>
          </p:blipFill>
          <p:spPr bwMode="auto">
            <a:xfrm>
              <a:off x="3833" y="2697"/>
              <a:ext cx="1927" cy="13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9" name="群組 8"/>
          <p:cNvGrpSpPr/>
          <p:nvPr/>
        </p:nvGrpSpPr>
        <p:grpSpPr>
          <a:xfrm>
            <a:off x="357158" y="0"/>
            <a:ext cx="1096983" cy="6535149"/>
            <a:chOff x="357158" y="0"/>
            <a:chExt cx="1096983" cy="6535149"/>
          </a:xfrm>
        </p:grpSpPr>
        <p:grpSp>
          <p:nvGrpSpPr>
            <p:cNvPr id="10" name="群組 55"/>
            <p:cNvGrpSpPr/>
            <p:nvPr/>
          </p:nvGrpSpPr>
          <p:grpSpPr>
            <a:xfrm>
              <a:off x="428596" y="571480"/>
              <a:ext cx="1008112" cy="288032"/>
              <a:chOff x="429166" y="933800"/>
              <a:chExt cx="1008112" cy="288032"/>
            </a:xfrm>
          </p:grpSpPr>
          <p:sp>
            <p:nvSpPr>
              <p:cNvPr id="44" name="Rectangle 31"/>
              <p:cNvSpPr>
                <a:spLocks noChangeArrowheads="1"/>
              </p:cNvSpPr>
              <p:nvPr/>
            </p:nvSpPr>
            <p:spPr bwMode="auto">
              <a:xfrm>
                <a:off x="573183" y="943945"/>
                <a:ext cx="789838" cy="277887"/>
              </a:xfrm>
              <a:prstGeom prst="rect">
                <a:avLst/>
              </a:prstGeom>
              <a:noFill/>
              <a:ln>
                <a:headEnd/>
                <a:tailEnd/>
              </a:ln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wrap="none" anchor="ctr"/>
              <a:lstStyle/>
              <a:p>
                <a:endParaRPr lang="zh-TW" altLang="en-US">
                  <a:ln>
                    <a:solidFill>
                      <a:srgbClr val="7030A0"/>
                    </a:solidFill>
                  </a:ln>
                  <a:latin typeface="微軟正黑體" pitchFamily="34" charset="-120"/>
                  <a:ea typeface="微軟正黑體" pitchFamily="34" charset="-120"/>
                </a:endParaRPr>
              </a:p>
            </p:txBody>
          </p:sp>
          <p:sp>
            <p:nvSpPr>
              <p:cNvPr id="45" name="文字方塊 100"/>
              <p:cNvSpPr txBox="1">
                <a:spLocks noChangeArrowheads="1"/>
              </p:cNvSpPr>
              <p:nvPr/>
            </p:nvSpPr>
            <p:spPr bwMode="auto">
              <a:xfrm>
                <a:off x="429166" y="933800"/>
                <a:ext cx="1008112" cy="27699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pPr algn="ctr"/>
                <a:r>
                  <a:rPr kumimoji="0" lang="zh-TW" altLang="en-US" sz="1200" dirty="0" smtClean="0">
                    <a:solidFill>
                      <a:srgbClr val="5F5F5F"/>
                    </a:solidFill>
                    <a:latin typeface="微軟正黑體" pitchFamily="34" charset="-120"/>
                    <a:ea typeface="微軟正黑體" pitchFamily="34" charset="-120"/>
                  </a:rPr>
                  <a:t>  </a:t>
                </a:r>
                <a:r>
                  <a:rPr kumimoji="0" lang="zh-TW" altLang="en-US" sz="1200" b="1" dirty="0" smtClean="0">
                    <a:latin typeface="微軟正黑體" pitchFamily="34" charset="-120"/>
                    <a:ea typeface="微軟正黑體" pitchFamily="34" charset="-120"/>
                  </a:rPr>
                  <a:t>研究目的</a:t>
                </a:r>
                <a:endParaRPr kumimoji="0" lang="zh-TW" altLang="en-US" sz="1200" b="1" dirty="0">
                  <a:latin typeface="微軟正黑體" pitchFamily="34" charset="-120"/>
                  <a:ea typeface="微軟正黑體" pitchFamily="34" charset="-120"/>
                </a:endParaRPr>
              </a:p>
            </p:txBody>
          </p:sp>
        </p:grpSp>
        <p:sp>
          <p:nvSpPr>
            <p:cNvPr id="11" name="文字方塊 103"/>
            <p:cNvSpPr txBox="1">
              <a:spLocks noChangeArrowheads="1"/>
            </p:cNvSpPr>
            <p:nvPr/>
          </p:nvSpPr>
          <p:spPr bwMode="auto">
            <a:xfrm>
              <a:off x="571472" y="0"/>
              <a:ext cx="800219" cy="42582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lnSpc>
                  <a:spcPts val="3060"/>
                </a:lnSpc>
              </a:pPr>
              <a:r>
                <a:rPr lang="zh-TW" altLang="en-US" sz="1200" b="1" dirty="0" smtClean="0">
                  <a:latin typeface="微軟正黑體" pitchFamily="34" charset="-120"/>
                  <a:ea typeface="微軟正黑體" pitchFamily="34" charset="-120"/>
                </a:rPr>
                <a:t>研究動機</a:t>
              </a:r>
              <a:endParaRPr lang="en-US" altLang="zh-TW" sz="1200" b="1" dirty="0" smtClean="0"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12" name="文字方塊 100"/>
            <p:cNvSpPr txBox="1">
              <a:spLocks noChangeArrowheads="1"/>
            </p:cNvSpPr>
            <p:nvPr/>
          </p:nvSpPr>
          <p:spPr bwMode="auto">
            <a:xfrm>
              <a:off x="428596" y="1071546"/>
              <a:ext cx="1008112" cy="2769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/>
              <a:r>
                <a:rPr kumimoji="0" lang="zh-TW" altLang="en-US" sz="1200" dirty="0" smtClean="0">
                  <a:solidFill>
                    <a:srgbClr val="5F5F5F"/>
                  </a:solidFill>
                  <a:latin typeface="微軟正黑體" pitchFamily="34" charset="-120"/>
                  <a:ea typeface="微軟正黑體" pitchFamily="34" charset="-120"/>
                </a:rPr>
                <a:t>  </a:t>
              </a:r>
              <a:r>
                <a:rPr kumimoji="0" lang="zh-TW" altLang="en-US" sz="1200" b="1" dirty="0" smtClean="0">
                  <a:latin typeface="微軟正黑體" pitchFamily="34" charset="-120"/>
                  <a:ea typeface="微軟正黑體" pitchFamily="34" charset="-120"/>
                </a:rPr>
                <a:t>研究方法</a:t>
              </a:r>
              <a:endParaRPr kumimoji="0" lang="zh-TW" altLang="en-US" sz="1200" b="1" dirty="0"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13" name="Rectangle 31"/>
            <p:cNvSpPr>
              <a:spLocks noChangeArrowheads="1"/>
            </p:cNvSpPr>
            <p:nvPr/>
          </p:nvSpPr>
          <p:spPr bwMode="auto">
            <a:xfrm>
              <a:off x="571472" y="1071546"/>
              <a:ext cx="789835" cy="277887"/>
            </a:xfrm>
            <a:prstGeom prst="rect">
              <a:avLst/>
            </a:prstGeom>
            <a:noFill/>
            <a:ln>
              <a:headEnd/>
              <a:tailEnd/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endParaRPr lang="zh-TW" altLang="en-US">
                <a:ln>
                  <a:solidFill>
                    <a:srgbClr val="7030A0"/>
                  </a:solidFill>
                </a:ln>
                <a:latin typeface="微軟正黑體" pitchFamily="34" charset="-120"/>
                <a:ea typeface="微軟正黑體" pitchFamily="34" charset="-120"/>
              </a:endParaRPr>
            </a:p>
          </p:txBody>
        </p:sp>
        <p:grpSp>
          <p:nvGrpSpPr>
            <p:cNvPr id="14" name="群組 58"/>
            <p:cNvGrpSpPr/>
            <p:nvPr/>
          </p:nvGrpSpPr>
          <p:grpSpPr>
            <a:xfrm>
              <a:off x="357158" y="2071678"/>
              <a:ext cx="1096983" cy="4463471"/>
              <a:chOff x="357158" y="1643050"/>
              <a:chExt cx="1096983" cy="4463471"/>
            </a:xfrm>
          </p:grpSpPr>
          <p:sp>
            <p:nvSpPr>
              <p:cNvPr id="17" name="文字方塊 103"/>
              <p:cNvSpPr txBox="1">
                <a:spLocks noChangeArrowheads="1"/>
              </p:cNvSpPr>
              <p:nvPr/>
            </p:nvSpPr>
            <p:spPr bwMode="auto">
              <a:xfrm>
                <a:off x="571472" y="3929066"/>
                <a:ext cx="800219" cy="33541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zh-TW" altLang="en-US" sz="1200" b="1" dirty="0" smtClean="0">
                    <a:latin typeface="微軟正黑體" pitchFamily="34" charset="-120"/>
                    <a:ea typeface="微軟正黑體" pitchFamily="34" charset="-120"/>
                  </a:rPr>
                  <a:t>研究建議</a:t>
                </a:r>
                <a:endParaRPr lang="en-US" altLang="zh-TW" sz="1200" b="1" dirty="0" smtClean="0">
                  <a:latin typeface="微軟正黑體" pitchFamily="34" charset="-120"/>
                  <a:ea typeface="微軟正黑體" pitchFamily="34" charset="-120"/>
                </a:endParaRPr>
              </a:p>
            </p:txBody>
          </p:sp>
          <p:grpSp>
            <p:nvGrpSpPr>
              <p:cNvPr id="18" name="群組 49"/>
              <p:cNvGrpSpPr/>
              <p:nvPr/>
            </p:nvGrpSpPr>
            <p:grpSpPr>
              <a:xfrm>
                <a:off x="571472" y="3071810"/>
                <a:ext cx="800219" cy="764041"/>
                <a:chOff x="573182" y="4321026"/>
                <a:chExt cx="800219" cy="764041"/>
              </a:xfrm>
            </p:grpSpPr>
            <p:sp>
              <p:nvSpPr>
                <p:cNvPr id="42" name="文字方塊 110"/>
                <p:cNvSpPr txBox="1">
                  <a:spLocks noChangeArrowheads="1"/>
                </p:cNvSpPr>
                <p:nvPr/>
              </p:nvSpPr>
              <p:spPr bwMode="auto">
                <a:xfrm>
                  <a:off x="573182" y="4749654"/>
                  <a:ext cx="800219" cy="33541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pPr>
                    <a:lnSpc>
                      <a:spcPct val="150000"/>
                    </a:lnSpc>
                  </a:pPr>
                  <a:r>
                    <a:rPr lang="zh-TW" altLang="en-US" sz="1200" b="1" dirty="0" smtClean="0">
                      <a:latin typeface="微軟正黑體" pitchFamily="34" charset="-120"/>
                      <a:ea typeface="微軟正黑體" pitchFamily="34" charset="-120"/>
                    </a:rPr>
                    <a:t>研究心得</a:t>
                  </a:r>
                  <a:endParaRPr lang="en-US" altLang="zh-TW" sz="1200" b="1" dirty="0" smtClean="0">
                    <a:latin typeface="微軟正黑體" pitchFamily="34" charset="-120"/>
                    <a:ea typeface="微軟正黑體" pitchFamily="34" charset="-120"/>
                  </a:endParaRPr>
                </a:p>
              </p:txBody>
            </p:sp>
            <p:sp>
              <p:nvSpPr>
                <p:cNvPr id="43" name="Rectangle 31"/>
                <p:cNvSpPr>
                  <a:spLocks noChangeArrowheads="1"/>
                </p:cNvSpPr>
                <p:nvPr/>
              </p:nvSpPr>
              <p:spPr bwMode="auto">
                <a:xfrm>
                  <a:off x="573182" y="4321026"/>
                  <a:ext cx="789835" cy="277887"/>
                </a:xfrm>
                <a:prstGeom prst="rect">
                  <a:avLst/>
                </a:prstGeom>
                <a:noFill/>
                <a:ln>
                  <a:headEnd/>
                  <a:tailEnd/>
                </a:ln>
              </p:spPr>
              <p:style>
                <a:lnRef idx="2">
                  <a:schemeClr val="accent5"/>
                </a:lnRef>
                <a:fillRef idx="1">
                  <a:schemeClr val="lt1"/>
                </a:fillRef>
                <a:effectRef idx="0">
                  <a:schemeClr val="accent5"/>
                </a:effectRef>
                <a:fontRef idx="minor">
                  <a:schemeClr val="dk1"/>
                </a:fontRef>
              </p:style>
              <p:txBody>
                <a:bodyPr wrap="none" anchor="ctr"/>
                <a:lstStyle/>
                <a:p>
                  <a:endParaRPr lang="zh-TW" altLang="en-US">
                    <a:ln>
                      <a:solidFill>
                        <a:srgbClr val="7030A0"/>
                      </a:solidFill>
                    </a:ln>
                    <a:latin typeface="微軟正黑體" pitchFamily="34" charset="-120"/>
                    <a:ea typeface="微軟正黑體" pitchFamily="34" charset="-120"/>
                  </a:endParaRPr>
                </a:p>
              </p:txBody>
            </p:sp>
          </p:grpSp>
          <p:grpSp>
            <p:nvGrpSpPr>
              <p:cNvPr id="19" name="群組 47"/>
              <p:cNvGrpSpPr/>
              <p:nvPr/>
            </p:nvGrpSpPr>
            <p:grpSpPr>
              <a:xfrm>
                <a:off x="500034" y="5786454"/>
                <a:ext cx="954107" cy="320067"/>
                <a:chOff x="500034" y="5572140"/>
                <a:chExt cx="954107" cy="320067"/>
              </a:xfrm>
            </p:grpSpPr>
            <p:sp>
              <p:nvSpPr>
                <p:cNvPr id="40" name="Rectangle 31"/>
                <p:cNvSpPr>
                  <a:spLocks noChangeArrowheads="1"/>
                </p:cNvSpPr>
                <p:nvPr/>
              </p:nvSpPr>
              <p:spPr bwMode="auto">
                <a:xfrm>
                  <a:off x="573182" y="5614320"/>
                  <a:ext cx="789835" cy="277887"/>
                </a:xfrm>
                <a:prstGeom prst="rect">
                  <a:avLst/>
                </a:prstGeom>
                <a:noFill/>
                <a:ln>
                  <a:headEnd/>
                  <a:tailEnd/>
                </a:ln>
              </p:spPr>
              <p:style>
                <a:lnRef idx="2">
                  <a:schemeClr val="accent5"/>
                </a:lnRef>
                <a:fillRef idx="1">
                  <a:schemeClr val="lt1"/>
                </a:fillRef>
                <a:effectRef idx="0">
                  <a:schemeClr val="accent5"/>
                </a:effectRef>
                <a:fontRef idx="minor">
                  <a:schemeClr val="dk1"/>
                </a:fontRef>
              </p:style>
              <p:txBody>
                <a:bodyPr wrap="none" anchor="ctr"/>
                <a:lstStyle/>
                <a:p>
                  <a:endParaRPr lang="zh-TW" altLang="en-US">
                    <a:ln>
                      <a:solidFill>
                        <a:srgbClr val="7030A0"/>
                      </a:solidFill>
                    </a:ln>
                    <a:latin typeface="微軟正黑體" pitchFamily="34" charset="-120"/>
                    <a:ea typeface="微軟正黑體" pitchFamily="34" charset="-120"/>
                  </a:endParaRPr>
                </a:p>
              </p:txBody>
            </p:sp>
            <p:sp>
              <p:nvSpPr>
                <p:cNvPr id="41" name="文字方塊 103"/>
                <p:cNvSpPr txBox="1">
                  <a:spLocks noChangeArrowheads="1"/>
                </p:cNvSpPr>
                <p:nvPr/>
              </p:nvSpPr>
              <p:spPr bwMode="auto">
                <a:xfrm>
                  <a:off x="500034" y="5572140"/>
                  <a:ext cx="954107" cy="294889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pPr>
                    <a:lnSpc>
                      <a:spcPct val="150000"/>
                    </a:lnSpc>
                  </a:pPr>
                  <a:r>
                    <a:rPr lang="zh-TW" altLang="en-US" sz="1000" b="1" dirty="0" smtClean="0">
                      <a:latin typeface="微軟正黑體" pitchFamily="34" charset="-120"/>
                      <a:ea typeface="微軟正黑體" pitchFamily="34" charset="-120"/>
                    </a:rPr>
                    <a:t>組員活動蹤影</a:t>
                  </a:r>
                  <a:endParaRPr lang="en-US" altLang="zh-TW" sz="1000" b="1" dirty="0" smtClean="0">
                    <a:latin typeface="微軟正黑體" pitchFamily="34" charset="-120"/>
                    <a:ea typeface="微軟正黑體" pitchFamily="34" charset="-120"/>
                  </a:endParaRPr>
                </a:p>
              </p:txBody>
            </p:sp>
          </p:grpSp>
          <p:sp>
            <p:nvSpPr>
              <p:cNvPr id="38" name="Rectangle 31"/>
              <p:cNvSpPr>
                <a:spLocks noChangeArrowheads="1"/>
              </p:cNvSpPr>
              <p:nvPr/>
            </p:nvSpPr>
            <p:spPr bwMode="auto">
              <a:xfrm>
                <a:off x="571472" y="4929198"/>
                <a:ext cx="789835" cy="277887"/>
              </a:xfrm>
              <a:prstGeom prst="rect">
                <a:avLst/>
              </a:prstGeom>
              <a:noFill/>
              <a:ln>
                <a:headEnd/>
                <a:tailEnd/>
              </a:ln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wrap="none" anchor="ctr"/>
              <a:lstStyle/>
              <a:p>
                <a:endParaRPr lang="zh-TW" altLang="en-US">
                  <a:ln>
                    <a:solidFill>
                      <a:srgbClr val="7030A0"/>
                    </a:solidFill>
                  </a:ln>
                  <a:latin typeface="微軟正黑體" pitchFamily="34" charset="-120"/>
                  <a:ea typeface="微軟正黑體" pitchFamily="34" charset="-120"/>
                </a:endParaRPr>
              </a:p>
            </p:txBody>
          </p:sp>
          <p:grpSp>
            <p:nvGrpSpPr>
              <p:cNvPr id="21" name="群組 53"/>
              <p:cNvGrpSpPr/>
              <p:nvPr/>
            </p:nvGrpSpPr>
            <p:grpSpPr>
              <a:xfrm>
                <a:off x="357158" y="1643050"/>
                <a:ext cx="1096983" cy="1705759"/>
                <a:chOff x="357159" y="1509294"/>
                <a:chExt cx="1096983" cy="1705759"/>
              </a:xfrm>
            </p:grpSpPr>
            <p:sp>
              <p:nvSpPr>
                <p:cNvPr id="25" name="Rectangle 31"/>
                <p:cNvSpPr>
                  <a:spLocks noChangeArrowheads="1"/>
                </p:cNvSpPr>
                <p:nvPr/>
              </p:nvSpPr>
              <p:spPr bwMode="auto">
                <a:xfrm>
                  <a:off x="571473" y="1509294"/>
                  <a:ext cx="789835" cy="277887"/>
                </a:xfrm>
                <a:prstGeom prst="rect">
                  <a:avLst/>
                </a:prstGeom>
                <a:noFill/>
                <a:ln>
                  <a:headEnd/>
                  <a:tailEnd/>
                </a:ln>
              </p:spPr>
              <p:style>
                <a:lnRef idx="2">
                  <a:schemeClr val="accent5"/>
                </a:lnRef>
                <a:fillRef idx="1">
                  <a:schemeClr val="lt1"/>
                </a:fillRef>
                <a:effectRef idx="0">
                  <a:schemeClr val="accent5"/>
                </a:effectRef>
                <a:fontRef idx="minor">
                  <a:schemeClr val="dk1"/>
                </a:fontRef>
              </p:style>
              <p:txBody>
                <a:bodyPr wrap="none" anchor="ctr"/>
                <a:lstStyle/>
                <a:p>
                  <a:endParaRPr lang="zh-TW" altLang="en-US">
                    <a:ln>
                      <a:solidFill>
                        <a:srgbClr val="7030A0"/>
                      </a:solidFill>
                    </a:ln>
                    <a:latin typeface="微軟正黑體" pitchFamily="34" charset="-120"/>
                    <a:ea typeface="微軟正黑體" pitchFamily="34" charset="-120"/>
                  </a:endParaRPr>
                </a:p>
              </p:txBody>
            </p:sp>
            <p:sp>
              <p:nvSpPr>
                <p:cNvPr id="26" name="文字方塊 113"/>
                <p:cNvSpPr txBox="1">
                  <a:spLocks noChangeArrowheads="1"/>
                </p:cNvSpPr>
                <p:nvPr/>
              </p:nvSpPr>
              <p:spPr bwMode="auto">
                <a:xfrm>
                  <a:off x="571473" y="2437988"/>
                  <a:ext cx="800219" cy="276999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pPr>
                    <a:buNone/>
                  </a:pPr>
                  <a:r>
                    <a:rPr lang="zh-TW" altLang="en-US" sz="1200" b="1" dirty="0" smtClean="0">
                      <a:latin typeface="微軟正黑體" pitchFamily="34" charset="-120"/>
                      <a:ea typeface="微軟正黑體" pitchFamily="34" charset="-120"/>
                    </a:rPr>
                    <a:t>整合協調</a:t>
                  </a:r>
                  <a:endParaRPr lang="zh-TW" altLang="zh-TW" sz="1200" b="1" dirty="0" smtClean="0">
                    <a:latin typeface="微軟正黑體" pitchFamily="34" charset="-120"/>
                    <a:ea typeface="微軟正黑體" pitchFamily="34" charset="-120"/>
                  </a:endParaRPr>
                </a:p>
              </p:txBody>
            </p:sp>
            <p:sp>
              <p:nvSpPr>
                <p:cNvPr id="27" name="文字方塊 116"/>
                <p:cNvSpPr txBox="1">
                  <a:spLocks noChangeArrowheads="1"/>
                </p:cNvSpPr>
                <p:nvPr/>
              </p:nvSpPr>
              <p:spPr bwMode="auto">
                <a:xfrm>
                  <a:off x="500035" y="1937922"/>
                  <a:ext cx="954107" cy="276999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zh-TW" altLang="zh-TW" sz="1200" b="1" dirty="0" smtClean="0">
                      <a:latin typeface="微軟正黑體" pitchFamily="34" charset="-120"/>
                      <a:ea typeface="微軟正黑體" pitchFamily="34" charset="-120"/>
                    </a:rPr>
                    <a:t>功能與設計</a:t>
                  </a:r>
                  <a:endParaRPr kumimoji="0" lang="zh-TW" altLang="en-US" sz="1200" b="1" dirty="0">
                    <a:solidFill>
                      <a:srgbClr val="5F5F5F"/>
                    </a:solidFill>
                    <a:latin typeface="微軟正黑體" pitchFamily="34" charset="-120"/>
                    <a:ea typeface="微軟正黑體" pitchFamily="34" charset="-120"/>
                  </a:endParaRPr>
                </a:p>
              </p:txBody>
            </p:sp>
            <p:grpSp>
              <p:nvGrpSpPr>
                <p:cNvPr id="28" name="群組 64"/>
                <p:cNvGrpSpPr/>
                <p:nvPr/>
              </p:nvGrpSpPr>
              <p:grpSpPr>
                <a:xfrm>
                  <a:off x="357159" y="1676579"/>
                  <a:ext cx="216024" cy="1512168"/>
                  <a:chOff x="2339752" y="1988840"/>
                  <a:chExt cx="648073" cy="1512168"/>
                </a:xfrm>
              </p:grpSpPr>
              <p:cxnSp>
                <p:nvCxnSpPr>
                  <p:cNvPr id="33" name="直線接點 36"/>
                  <p:cNvCxnSpPr/>
                  <p:nvPr/>
                </p:nvCxnSpPr>
                <p:spPr>
                  <a:xfrm flipH="1">
                    <a:off x="2339752" y="1988840"/>
                    <a:ext cx="648072" cy="0"/>
                  </a:xfrm>
                  <a:prstGeom prst="line">
                    <a:avLst/>
                  </a:prstGeom>
                  <a:ln w="38100">
                    <a:solidFill>
                      <a:schemeClr val="accent1">
                        <a:lumMod val="75000"/>
                      </a:schemeClr>
                    </a:solidFill>
                    <a:prstDash val="solid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4" name="直線接點 33"/>
                  <p:cNvCxnSpPr/>
                  <p:nvPr/>
                </p:nvCxnSpPr>
                <p:spPr>
                  <a:xfrm>
                    <a:off x="2339752" y="1988840"/>
                    <a:ext cx="0" cy="1512168"/>
                  </a:xfrm>
                  <a:prstGeom prst="line">
                    <a:avLst/>
                  </a:prstGeom>
                  <a:ln w="38100">
                    <a:solidFill>
                      <a:schemeClr val="accent1">
                        <a:lumMod val="75000"/>
                      </a:schemeClr>
                    </a:solidFill>
                    <a:prstDash val="solid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5" name="直線接點 34"/>
                  <p:cNvCxnSpPr/>
                  <p:nvPr/>
                </p:nvCxnSpPr>
                <p:spPr>
                  <a:xfrm>
                    <a:off x="2339753" y="2492897"/>
                    <a:ext cx="648072" cy="0"/>
                  </a:xfrm>
                  <a:prstGeom prst="line">
                    <a:avLst/>
                  </a:prstGeom>
                  <a:ln w="38100">
                    <a:solidFill>
                      <a:schemeClr val="accent1">
                        <a:lumMod val="75000"/>
                      </a:schemeClr>
                    </a:solidFill>
                    <a:prstDash val="solid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6" name="直線接點 35"/>
                  <p:cNvCxnSpPr/>
                  <p:nvPr/>
                </p:nvCxnSpPr>
                <p:spPr>
                  <a:xfrm>
                    <a:off x="2339752" y="2996952"/>
                    <a:ext cx="648072" cy="0"/>
                  </a:xfrm>
                  <a:prstGeom prst="line">
                    <a:avLst/>
                  </a:prstGeom>
                  <a:ln w="38100">
                    <a:solidFill>
                      <a:schemeClr val="accent1">
                        <a:lumMod val="75000"/>
                      </a:schemeClr>
                    </a:solidFill>
                    <a:prstDash val="solid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7" name="直線接點 36"/>
                  <p:cNvCxnSpPr/>
                  <p:nvPr/>
                </p:nvCxnSpPr>
                <p:spPr>
                  <a:xfrm>
                    <a:off x="2339752" y="3501008"/>
                    <a:ext cx="617213" cy="0"/>
                  </a:xfrm>
                  <a:prstGeom prst="line">
                    <a:avLst/>
                  </a:prstGeom>
                  <a:ln w="38100">
                    <a:solidFill>
                      <a:schemeClr val="accent1">
                        <a:lumMod val="75000"/>
                      </a:schemeClr>
                    </a:solidFill>
                    <a:prstDash val="solid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sp>
              <p:nvSpPr>
                <p:cNvPr id="29" name="Rectangle 31"/>
                <p:cNvSpPr>
                  <a:spLocks noChangeArrowheads="1"/>
                </p:cNvSpPr>
                <p:nvPr/>
              </p:nvSpPr>
              <p:spPr bwMode="auto">
                <a:xfrm>
                  <a:off x="571473" y="2437988"/>
                  <a:ext cx="789835" cy="277887"/>
                </a:xfrm>
                <a:prstGeom prst="rect">
                  <a:avLst/>
                </a:prstGeom>
                <a:noFill/>
                <a:ln>
                  <a:headEnd/>
                  <a:tailEnd/>
                </a:ln>
              </p:spPr>
              <p:style>
                <a:lnRef idx="2">
                  <a:schemeClr val="accent5"/>
                </a:lnRef>
                <a:fillRef idx="1">
                  <a:schemeClr val="lt1"/>
                </a:fillRef>
                <a:effectRef idx="0">
                  <a:schemeClr val="accent5"/>
                </a:effectRef>
                <a:fontRef idx="minor">
                  <a:schemeClr val="dk1"/>
                </a:fontRef>
              </p:style>
              <p:txBody>
                <a:bodyPr wrap="none" anchor="ctr"/>
                <a:lstStyle/>
                <a:p>
                  <a:endParaRPr lang="zh-TW" altLang="en-US">
                    <a:ln>
                      <a:solidFill>
                        <a:srgbClr val="7030A0"/>
                      </a:solidFill>
                    </a:ln>
                    <a:latin typeface="微軟正黑體" pitchFamily="34" charset="-120"/>
                    <a:ea typeface="微軟正黑體" pitchFamily="34" charset="-120"/>
                  </a:endParaRPr>
                </a:p>
              </p:txBody>
            </p:sp>
            <p:sp>
              <p:nvSpPr>
                <p:cNvPr id="30" name="Rectangle 31"/>
                <p:cNvSpPr>
                  <a:spLocks noChangeArrowheads="1"/>
                </p:cNvSpPr>
                <p:nvPr/>
              </p:nvSpPr>
              <p:spPr bwMode="auto">
                <a:xfrm>
                  <a:off x="571473" y="1937922"/>
                  <a:ext cx="789835" cy="277887"/>
                </a:xfrm>
                <a:prstGeom prst="rect">
                  <a:avLst/>
                </a:prstGeom>
                <a:noFill/>
                <a:ln>
                  <a:headEnd/>
                  <a:tailEnd/>
                </a:ln>
              </p:spPr>
              <p:style>
                <a:lnRef idx="2">
                  <a:schemeClr val="accent5"/>
                </a:lnRef>
                <a:fillRef idx="1">
                  <a:schemeClr val="lt1"/>
                </a:fillRef>
                <a:effectRef idx="0">
                  <a:schemeClr val="accent5"/>
                </a:effectRef>
                <a:fontRef idx="minor">
                  <a:schemeClr val="dk1"/>
                </a:fontRef>
              </p:style>
              <p:txBody>
                <a:bodyPr wrap="none" anchor="ctr"/>
                <a:lstStyle/>
                <a:p>
                  <a:endParaRPr lang="zh-TW" altLang="en-US">
                    <a:ln>
                      <a:solidFill>
                        <a:srgbClr val="7030A0"/>
                      </a:solidFill>
                    </a:ln>
                    <a:latin typeface="微軟正黑體" pitchFamily="34" charset="-120"/>
                    <a:ea typeface="微軟正黑體" pitchFamily="34" charset="-120"/>
                  </a:endParaRPr>
                </a:p>
              </p:txBody>
            </p:sp>
            <p:sp>
              <p:nvSpPr>
                <p:cNvPr id="31" name="文字方塊 103"/>
                <p:cNvSpPr txBox="1">
                  <a:spLocks noChangeArrowheads="1"/>
                </p:cNvSpPr>
                <p:nvPr/>
              </p:nvSpPr>
              <p:spPr bwMode="auto">
                <a:xfrm>
                  <a:off x="571473" y="2938054"/>
                  <a:ext cx="800219" cy="276999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pPr>
                    <a:buNone/>
                  </a:pPr>
                  <a:r>
                    <a:rPr lang="zh-TW" altLang="en-US" sz="1200" b="1" dirty="0" smtClean="0">
                      <a:latin typeface="微軟正黑體" pitchFamily="34" charset="-120"/>
                      <a:ea typeface="微軟正黑體" pitchFamily="34" charset="-120"/>
                    </a:rPr>
                    <a:t>永續發展</a:t>
                  </a:r>
                  <a:endParaRPr lang="en-US" altLang="zh-TW" sz="1200" b="1" dirty="0" smtClean="0">
                    <a:latin typeface="微軟正黑體" pitchFamily="34" charset="-120"/>
                    <a:ea typeface="微軟正黑體" pitchFamily="34" charset="-120"/>
                  </a:endParaRPr>
                </a:p>
              </p:txBody>
            </p:sp>
            <p:sp>
              <p:nvSpPr>
                <p:cNvPr id="32" name="文字方塊 119"/>
                <p:cNvSpPr txBox="1">
                  <a:spLocks noChangeArrowheads="1"/>
                </p:cNvSpPr>
                <p:nvPr/>
              </p:nvSpPr>
              <p:spPr bwMode="auto">
                <a:xfrm>
                  <a:off x="571473" y="1509294"/>
                  <a:ext cx="800219" cy="276999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r>
                    <a:rPr kumimoji="0" lang="zh-TW" altLang="en-US" sz="1200" b="1" dirty="0" smtClean="0">
                      <a:latin typeface="微軟正黑體" pitchFamily="34" charset="-120"/>
                      <a:ea typeface="微軟正黑體" pitchFamily="34" charset="-120"/>
                    </a:rPr>
                    <a:t>計畫緣起</a:t>
                  </a:r>
                  <a:endParaRPr kumimoji="0" lang="zh-TW" altLang="en-US" sz="1200" b="1" dirty="0">
                    <a:latin typeface="微軟正黑體" pitchFamily="34" charset="-120"/>
                    <a:ea typeface="微軟正黑體" pitchFamily="34" charset="-120"/>
                  </a:endParaRPr>
                </a:p>
              </p:txBody>
            </p:sp>
          </p:grpSp>
          <p:grpSp>
            <p:nvGrpSpPr>
              <p:cNvPr id="22" name="群組 52"/>
              <p:cNvGrpSpPr/>
              <p:nvPr/>
            </p:nvGrpSpPr>
            <p:grpSpPr>
              <a:xfrm>
                <a:off x="571472" y="3571876"/>
                <a:ext cx="789835" cy="1206581"/>
                <a:chOff x="571472" y="2952874"/>
                <a:chExt cx="789835" cy="1206581"/>
              </a:xfrm>
            </p:grpSpPr>
            <p:sp>
              <p:nvSpPr>
                <p:cNvPr id="23" name="Rectangle 31"/>
                <p:cNvSpPr>
                  <a:spLocks noChangeArrowheads="1"/>
                </p:cNvSpPr>
                <p:nvPr/>
              </p:nvSpPr>
              <p:spPr bwMode="auto">
                <a:xfrm>
                  <a:off x="571472" y="2952874"/>
                  <a:ext cx="789835" cy="277887"/>
                </a:xfrm>
                <a:prstGeom prst="rect">
                  <a:avLst/>
                </a:prstGeom>
                <a:noFill/>
                <a:ln>
                  <a:headEnd/>
                  <a:tailEnd/>
                </a:ln>
              </p:spPr>
              <p:style>
                <a:lnRef idx="2">
                  <a:schemeClr val="accent5"/>
                </a:lnRef>
                <a:fillRef idx="1">
                  <a:schemeClr val="lt1"/>
                </a:fillRef>
                <a:effectRef idx="0">
                  <a:schemeClr val="accent5"/>
                </a:effectRef>
                <a:fontRef idx="minor">
                  <a:schemeClr val="dk1"/>
                </a:fontRef>
              </p:style>
              <p:txBody>
                <a:bodyPr wrap="none" anchor="ctr"/>
                <a:lstStyle/>
                <a:p>
                  <a:endParaRPr lang="zh-TW" altLang="en-US">
                    <a:ln>
                      <a:solidFill>
                        <a:srgbClr val="7030A0"/>
                      </a:solidFill>
                    </a:ln>
                    <a:latin typeface="微軟正黑體" pitchFamily="34" charset="-120"/>
                    <a:ea typeface="微軟正黑體" pitchFamily="34" charset="-120"/>
                  </a:endParaRPr>
                </a:p>
              </p:txBody>
            </p:sp>
            <p:sp>
              <p:nvSpPr>
                <p:cNvPr id="24" name="Rectangle 31"/>
                <p:cNvSpPr>
                  <a:spLocks noChangeArrowheads="1"/>
                </p:cNvSpPr>
                <p:nvPr/>
              </p:nvSpPr>
              <p:spPr bwMode="auto">
                <a:xfrm>
                  <a:off x="571472" y="3881568"/>
                  <a:ext cx="789835" cy="277887"/>
                </a:xfrm>
                <a:prstGeom prst="rect">
                  <a:avLst/>
                </a:prstGeom>
                <a:noFill/>
                <a:ln>
                  <a:headEnd/>
                  <a:tailEnd/>
                </a:ln>
              </p:spPr>
              <p:style>
                <a:lnRef idx="2">
                  <a:schemeClr val="accent5"/>
                </a:lnRef>
                <a:fillRef idx="1">
                  <a:schemeClr val="lt1"/>
                </a:fillRef>
                <a:effectRef idx="0">
                  <a:schemeClr val="accent5"/>
                </a:effectRef>
                <a:fontRef idx="minor">
                  <a:schemeClr val="dk1"/>
                </a:fontRef>
              </p:style>
              <p:txBody>
                <a:bodyPr wrap="none" anchor="ctr"/>
                <a:lstStyle/>
                <a:p>
                  <a:endParaRPr lang="zh-TW" altLang="en-US">
                    <a:ln>
                      <a:solidFill>
                        <a:srgbClr val="7030A0"/>
                      </a:solidFill>
                    </a:ln>
                    <a:latin typeface="微軟正黑體" pitchFamily="34" charset="-120"/>
                    <a:ea typeface="微軟正黑體" pitchFamily="34" charset="-120"/>
                  </a:endParaRPr>
                </a:p>
              </p:txBody>
            </p:sp>
          </p:grpSp>
        </p:grpSp>
        <p:sp>
          <p:nvSpPr>
            <p:cNvPr id="15" name="Rectangle 31"/>
            <p:cNvSpPr>
              <a:spLocks noChangeArrowheads="1"/>
            </p:cNvSpPr>
            <p:nvPr/>
          </p:nvSpPr>
          <p:spPr bwMode="auto">
            <a:xfrm>
              <a:off x="571472" y="142852"/>
              <a:ext cx="789835" cy="277887"/>
            </a:xfrm>
            <a:prstGeom prst="rect">
              <a:avLst/>
            </a:prstGeom>
            <a:noFill/>
            <a:ln>
              <a:headEnd/>
              <a:tailEnd/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endParaRPr lang="zh-TW" altLang="en-US" dirty="0">
                <a:ln>
                  <a:solidFill>
                    <a:srgbClr val="7030A0"/>
                  </a:solidFill>
                </a:ln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16" name="文字方塊 100"/>
            <p:cNvSpPr txBox="1">
              <a:spLocks noChangeArrowheads="1"/>
            </p:cNvSpPr>
            <p:nvPr/>
          </p:nvSpPr>
          <p:spPr bwMode="auto">
            <a:xfrm>
              <a:off x="428596" y="1571612"/>
              <a:ext cx="1008112" cy="2769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/>
              <a:r>
                <a:rPr kumimoji="0" lang="zh-TW" altLang="en-US" sz="1200" b="1" dirty="0" smtClean="0">
                  <a:latin typeface="微軟正黑體" pitchFamily="34" charset="-120"/>
                  <a:ea typeface="微軟正黑體" pitchFamily="34" charset="-120"/>
                </a:rPr>
                <a:t>  文獻探討</a:t>
              </a:r>
              <a:endParaRPr kumimoji="0" lang="zh-TW" altLang="en-US" sz="1200" b="1" dirty="0">
                <a:latin typeface="微軟正黑體" pitchFamily="34" charset="-120"/>
                <a:ea typeface="微軟正黑體" pitchFamily="34" charset="-120"/>
              </a:endParaRPr>
            </a:p>
          </p:txBody>
        </p:sp>
      </p:grpSp>
      <p:cxnSp>
        <p:nvCxnSpPr>
          <p:cNvPr id="46" name="直線接點 45"/>
          <p:cNvCxnSpPr/>
          <p:nvPr/>
        </p:nvCxnSpPr>
        <p:spPr>
          <a:xfrm>
            <a:off x="357158" y="5000636"/>
            <a:ext cx="214314" cy="1588"/>
          </a:xfrm>
          <a:prstGeom prst="line">
            <a:avLst/>
          </a:prstGeom>
          <a:ln w="38100">
            <a:solidFill>
              <a:schemeClr val="accent1">
                <a:lumMod val="75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Rectangle 31"/>
          <p:cNvSpPr>
            <a:spLocks noChangeArrowheads="1"/>
          </p:cNvSpPr>
          <p:nvPr/>
        </p:nvSpPr>
        <p:spPr bwMode="auto">
          <a:xfrm>
            <a:off x="571472" y="5786454"/>
            <a:ext cx="789835" cy="277887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none" anchor="ctr"/>
          <a:lstStyle/>
          <a:p>
            <a:endParaRPr lang="zh-TW" altLang="en-US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微軟正黑體" pitchFamily="34" charset="-120"/>
              <a:ea typeface="微軟正黑體" pitchFamily="34" charset="-120"/>
            </a:endParaRPr>
          </a:p>
        </p:txBody>
      </p:sp>
      <p:cxnSp>
        <p:nvCxnSpPr>
          <p:cNvPr id="47" name="直線接點 46"/>
          <p:cNvCxnSpPr/>
          <p:nvPr/>
        </p:nvCxnSpPr>
        <p:spPr>
          <a:xfrm>
            <a:off x="357158" y="5000636"/>
            <a:ext cx="0" cy="504054"/>
          </a:xfrm>
          <a:prstGeom prst="line">
            <a:avLst/>
          </a:prstGeom>
          <a:ln w="38100">
            <a:solidFill>
              <a:schemeClr val="accent1">
                <a:lumMod val="75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直線接點 47"/>
          <p:cNvCxnSpPr/>
          <p:nvPr/>
        </p:nvCxnSpPr>
        <p:spPr>
          <a:xfrm>
            <a:off x="357158" y="5500701"/>
            <a:ext cx="214314" cy="1588"/>
          </a:xfrm>
          <a:prstGeom prst="line">
            <a:avLst/>
          </a:prstGeom>
          <a:ln w="38100">
            <a:solidFill>
              <a:schemeClr val="accent1">
                <a:lumMod val="75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文字方塊 103"/>
          <p:cNvSpPr txBox="1">
            <a:spLocks noChangeArrowheads="1"/>
          </p:cNvSpPr>
          <p:nvPr/>
        </p:nvSpPr>
        <p:spPr bwMode="auto">
          <a:xfrm>
            <a:off x="571472" y="5286388"/>
            <a:ext cx="928694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TW" altLang="en-US" sz="1200" b="1" dirty="0" smtClean="0">
                <a:latin typeface="微軟正黑體" pitchFamily="34" charset="-120"/>
                <a:ea typeface="微軟正黑體" pitchFamily="34" charset="-120"/>
              </a:rPr>
              <a:t>觀光推展</a:t>
            </a:r>
            <a:endParaRPr lang="en-US" altLang="zh-TW" sz="1200" b="1" dirty="0" smtClean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51" name="Rectangle 31"/>
          <p:cNvSpPr>
            <a:spLocks noChangeArrowheads="1"/>
          </p:cNvSpPr>
          <p:nvPr/>
        </p:nvSpPr>
        <p:spPr bwMode="auto">
          <a:xfrm>
            <a:off x="571472" y="1571612"/>
            <a:ext cx="789835" cy="277887"/>
          </a:xfrm>
          <a:prstGeom prst="rect">
            <a:avLst/>
          </a:prstGeom>
          <a:noFill/>
          <a:ln>
            <a:headEnd/>
            <a:tailEnd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none" anchor="ctr"/>
          <a:lstStyle/>
          <a:p>
            <a:endParaRPr lang="zh-TW" altLang="en-US">
              <a:ln>
                <a:solidFill>
                  <a:srgbClr val="7030A0"/>
                </a:solidFill>
              </a:ln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52" name="文字方塊 103"/>
          <p:cNvSpPr txBox="1">
            <a:spLocks noChangeArrowheads="1"/>
          </p:cNvSpPr>
          <p:nvPr/>
        </p:nvSpPr>
        <p:spPr bwMode="auto">
          <a:xfrm>
            <a:off x="500034" y="4857760"/>
            <a:ext cx="1000132" cy="3347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TW" altLang="en-US" sz="1050" b="1" dirty="0" smtClean="0">
                <a:latin typeface="微軟正黑體" pitchFamily="34" charset="-120"/>
                <a:ea typeface="微軟正黑體" pitchFamily="34" charset="-120"/>
              </a:rPr>
              <a:t>社區總體營造</a:t>
            </a:r>
            <a:endParaRPr lang="en-US" altLang="zh-TW" sz="1050" b="1" dirty="0" smtClean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53" name="文字方塊 103"/>
          <p:cNvSpPr txBox="1">
            <a:spLocks noChangeArrowheads="1"/>
          </p:cNvSpPr>
          <p:nvPr/>
        </p:nvSpPr>
        <p:spPr bwMode="auto">
          <a:xfrm>
            <a:off x="571472" y="5715016"/>
            <a:ext cx="85725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TW" altLang="en-US" sz="1200" b="1" dirty="0" smtClean="0">
                <a:latin typeface="微軟正黑體" pitchFamily="34" charset="-120"/>
                <a:ea typeface="微軟正黑體" pitchFamily="34" charset="-120"/>
              </a:rPr>
              <a:t>分工細節 </a:t>
            </a:r>
            <a:endParaRPr lang="en-US" altLang="zh-TW" sz="1200" b="1" dirty="0" smtClean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54" name="Rectangle 31"/>
          <p:cNvSpPr>
            <a:spLocks noChangeArrowheads="1"/>
          </p:cNvSpPr>
          <p:nvPr/>
        </p:nvSpPr>
        <p:spPr bwMode="auto">
          <a:xfrm>
            <a:off x="571472" y="4429132"/>
            <a:ext cx="789835" cy="277887"/>
          </a:xfrm>
          <a:prstGeom prst="rect">
            <a:avLst/>
          </a:prstGeom>
          <a:noFill/>
          <a:ln>
            <a:headEnd/>
            <a:tailEnd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none" anchor="ctr"/>
          <a:lstStyle/>
          <a:p>
            <a:endParaRPr lang="zh-TW" altLang="en-US">
              <a:ln>
                <a:solidFill>
                  <a:srgbClr val="7030A0"/>
                </a:solidFill>
              </a:ln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55" name="Rectangle 37"/>
          <p:cNvSpPr>
            <a:spLocks noChangeArrowheads="1"/>
          </p:cNvSpPr>
          <p:nvPr/>
        </p:nvSpPr>
        <p:spPr bwMode="auto">
          <a:xfrm flipH="1">
            <a:off x="0" y="285728"/>
            <a:ext cx="215900" cy="1631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en-US" altLang="zh-TW" sz="1000" b="1" dirty="0" smtClean="0">
              <a:solidFill>
                <a:srgbClr val="446867"/>
              </a:solidFill>
              <a:latin typeface="微軟正黑體" pitchFamily="34" charset="-120"/>
              <a:ea typeface="微軟正黑體" pitchFamily="34" charset="-120"/>
            </a:endParaRPr>
          </a:p>
          <a:p>
            <a:r>
              <a:rPr lang="zh-TW" altLang="en-US" sz="1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宜蘭護城河重建探</a:t>
            </a:r>
            <a:r>
              <a:rPr lang="zh-TW" altLang="en-US" sz="1000" b="1" dirty="0" smtClean="0">
                <a:latin typeface="微軟正黑體" pitchFamily="34" charset="-120"/>
                <a:ea typeface="微軟正黑體" pitchFamily="34" charset="-120"/>
              </a:rPr>
              <a:t>討</a:t>
            </a:r>
            <a:endParaRPr lang="zh-TW" altLang="en-US" sz="1000" b="1" dirty="0">
              <a:solidFill>
                <a:srgbClr val="446867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graphicFrame>
        <p:nvGraphicFramePr>
          <p:cNvPr id="57" name="表格 56"/>
          <p:cNvGraphicFramePr>
            <a:graphicFrameLocks noGrp="1"/>
          </p:cNvGraphicFramePr>
          <p:nvPr/>
        </p:nvGraphicFramePr>
        <p:xfrm>
          <a:off x="2285984" y="1714488"/>
          <a:ext cx="6096000" cy="4267200"/>
        </p:xfrm>
        <a:graphic>
          <a:graphicData uri="http://schemas.openxmlformats.org/drawingml/2006/table">
            <a:tbl>
              <a:tblPr bandRow="1">
                <a:tableStyleId>{BDBED569-4797-4DF1-A0F4-6AAB3CD982D8}</a:tableStyleId>
              </a:tblPr>
              <a:tblGrid>
                <a:gridCol w="1904992"/>
                <a:gridCol w="4191008"/>
              </a:tblGrid>
              <a:tr h="964413">
                <a:tc>
                  <a:txBody>
                    <a:bodyPr/>
                    <a:lstStyle/>
                    <a:p>
                      <a:pPr algn="ctr"/>
                      <a:endParaRPr lang="en-US" altLang="zh-TW" sz="3200" b="1" dirty="0" smtClean="0">
                        <a:latin typeface="微軟正黑體" pitchFamily="34" charset="-120"/>
                        <a:ea typeface="微軟正黑體" pitchFamily="34" charset="-120"/>
                      </a:endParaRPr>
                    </a:p>
                    <a:p>
                      <a:pPr algn="ctr"/>
                      <a:r>
                        <a:rPr lang="zh-TW" altLang="en-US" sz="3200" b="1" dirty="0" smtClean="0">
                          <a:latin typeface="微軟正黑體" pitchFamily="34" charset="-120"/>
                          <a:ea typeface="微軟正黑體" pitchFamily="34" charset="-120"/>
                        </a:rPr>
                        <a:t>楊雁晴</a:t>
                      </a:r>
                      <a:endParaRPr lang="zh-TW" altLang="en-US" sz="3200" b="1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dirty="0" smtClean="0"/>
                        <a:t>研究動機  研究目的  研究方法  擬定問卷  訪談記錄  訪談整理  文字排版  簡報製作  撰寫正文  引注資料     </a:t>
                      </a:r>
                      <a:endParaRPr lang="zh-TW" altLang="en-US" dirty="0"/>
                    </a:p>
                  </a:txBody>
                  <a:tcPr/>
                </a:tc>
              </a:tr>
              <a:tr h="964413">
                <a:tc>
                  <a:txBody>
                    <a:bodyPr/>
                    <a:lstStyle/>
                    <a:p>
                      <a:pPr algn="ctr"/>
                      <a:endParaRPr lang="en-US" altLang="zh-TW" sz="3200" b="1" dirty="0" smtClean="0">
                        <a:latin typeface="微軟正黑體" pitchFamily="34" charset="-120"/>
                        <a:ea typeface="微軟正黑體" pitchFamily="34" charset="-120"/>
                      </a:endParaRPr>
                    </a:p>
                    <a:p>
                      <a:pPr algn="ctr"/>
                      <a:r>
                        <a:rPr lang="zh-TW" altLang="en-US" sz="3200" b="1" dirty="0" smtClean="0">
                          <a:latin typeface="微軟正黑體" pitchFamily="34" charset="-120"/>
                          <a:ea typeface="微軟正黑體" pitchFamily="34" charset="-120"/>
                        </a:rPr>
                        <a:t>林湘涵</a:t>
                      </a:r>
                      <a:endParaRPr lang="zh-TW" altLang="en-US" sz="3200" b="1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dirty="0" smtClean="0"/>
                        <a:t>研究動機  擬定問卷  研究心得  訪談拍攝  訪談整理  研究建議  撰寫正文  </a:t>
                      </a:r>
                      <a:endParaRPr lang="zh-TW" altLang="en-US" dirty="0"/>
                    </a:p>
                  </a:txBody>
                  <a:tcPr/>
                </a:tc>
              </a:tr>
              <a:tr h="964413">
                <a:tc>
                  <a:txBody>
                    <a:bodyPr/>
                    <a:lstStyle/>
                    <a:p>
                      <a:pPr algn="ctr"/>
                      <a:endParaRPr lang="en-US" altLang="zh-TW" sz="3200" b="1" dirty="0" smtClean="0">
                        <a:latin typeface="微軟正黑體" pitchFamily="34" charset="-120"/>
                        <a:ea typeface="微軟正黑體" pitchFamily="34" charset="-120"/>
                      </a:endParaRPr>
                    </a:p>
                    <a:p>
                      <a:pPr algn="ctr"/>
                      <a:r>
                        <a:rPr lang="zh-TW" altLang="en-US" sz="3200" b="1" dirty="0" smtClean="0">
                          <a:latin typeface="微軟正黑體" pitchFamily="34" charset="-120"/>
                          <a:ea typeface="微軟正黑體" pitchFamily="34" charset="-120"/>
                        </a:rPr>
                        <a:t>林詠筑</a:t>
                      </a:r>
                      <a:endParaRPr lang="zh-TW" altLang="en-US" sz="3200" b="1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dirty="0" smtClean="0"/>
                        <a:t>研究動機  擬定問卷  研究心得  訪談紀錄  引注資料  訪談整理  撰寫正文</a:t>
                      </a:r>
                      <a:endParaRPr lang="zh-TW" altLang="en-US" dirty="0"/>
                    </a:p>
                  </a:txBody>
                  <a:tcPr/>
                </a:tc>
              </a:tr>
              <a:tr h="964413">
                <a:tc>
                  <a:txBody>
                    <a:bodyPr/>
                    <a:lstStyle/>
                    <a:p>
                      <a:pPr algn="ctr"/>
                      <a:endParaRPr lang="en-US" altLang="zh-TW" sz="3200" b="1" dirty="0" smtClean="0">
                        <a:latin typeface="微軟正黑體" pitchFamily="34" charset="-120"/>
                        <a:ea typeface="微軟正黑體" pitchFamily="34" charset="-120"/>
                      </a:endParaRPr>
                    </a:p>
                    <a:p>
                      <a:pPr algn="ctr"/>
                      <a:r>
                        <a:rPr lang="zh-TW" altLang="en-US" sz="3200" b="1" dirty="0" smtClean="0">
                          <a:latin typeface="微軟正黑體" pitchFamily="34" charset="-120"/>
                          <a:ea typeface="微軟正黑體" pitchFamily="34" charset="-120"/>
                        </a:rPr>
                        <a:t>林宥玲</a:t>
                      </a:r>
                      <a:endParaRPr lang="zh-TW" altLang="en-US" sz="3200" b="1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dirty="0" smtClean="0"/>
                        <a:t>無</a:t>
                      </a:r>
                      <a:endParaRPr lang="zh-TW" altLang="en-US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8"/>
          <p:cNvSpPr>
            <a:spLocks noChangeArrowheads="1"/>
          </p:cNvSpPr>
          <p:nvPr/>
        </p:nvSpPr>
        <p:spPr bwMode="auto">
          <a:xfrm>
            <a:off x="0" y="0"/>
            <a:ext cx="1500166" cy="6858000"/>
          </a:xfrm>
          <a:prstGeom prst="rect">
            <a:avLst/>
          </a:prstGeom>
          <a:solidFill>
            <a:srgbClr val="00B050">
              <a:alpha val="30196"/>
            </a:srgb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zh-TW" altLang="zh-TW" sz="800" dirty="0">
              <a:latin typeface="微軟正黑體" pitchFamily="34" charset="-120"/>
              <a:ea typeface="微軟正黑體" pitchFamily="34" charset="-120"/>
            </a:endParaRPr>
          </a:p>
        </p:txBody>
      </p:sp>
      <p:grpSp>
        <p:nvGrpSpPr>
          <p:cNvPr id="4" name="Group 34"/>
          <p:cNvGrpSpPr>
            <a:grpSpLocks/>
          </p:cNvGrpSpPr>
          <p:nvPr/>
        </p:nvGrpSpPr>
        <p:grpSpPr bwMode="auto">
          <a:xfrm>
            <a:off x="0" y="6357958"/>
            <a:ext cx="857256" cy="500042"/>
            <a:chOff x="3833" y="2697"/>
            <a:chExt cx="1927" cy="1368"/>
          </a:xfrm>
        </p:grpSpPr>
        <p:pic>
          <p:nvPicPr>
            <p:cNvPr id="5" name="Picture 24" descr="1899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lum bright="16000" contrast="-18000"/>
            </a:blip>
            <a:srcRect/>
            <a:stretch>
              <a:fillRect/>
            </a:stretch>
          </p:blipFill>
          <p:spPr bwMode="auto">
            <a:xfrm rot="-9600000">
              <a:off x="4030" y="3138"/>
              <a:ext cx="786" cy="80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" name="Picture 36" descr="未命名 -2"/>
            <p:cNvPicPr>
              <a:picLocks noChangeAspect="1" noChangeArrowheads="1"/>
            </p:cNvPicPr>
            <p:nvPr/>
          </p:nvPicPr>
          <p:blipFill>
            <a:blip r:embed="rId3" cstate="print">
              <a:clrChange>
                <a:clrFrom>
                  <a:srgbClr val="000000"/>
                </a:clrFrom>
                <a:clrTo>
                  <a:srgbClr val="000000">
                    <a:alpha val="0"/>
                  </a:srgbClr>
                </a:clrTo>
              </a:clrChange>
              <a:lum bright="6000" contrast="-18000"/>
            </a:blip>
            <a:srcRect/>
            <a:stretch>
              <a:fillRect/>
            </a:stretch>
          </p:blipFill>
          <p:spPr bwMode="auto">
            <a:xfrm>
              <a:off x="3833" y="2697"/>
              <a:ext cx="1927" cy="13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8" name="群組 7"/>
          <p:cNvGrpSpPr/>
          <p:nvPr/>
        </p:nvGrpSpPr>
        <p:grpSpPr>
          <a:xfrm>
            <a:off x="357158" y="0"/>
            <a:ext cx="1096983" cy="6135779"/>
            <a:chOff x="357158" y="0"/>
            <a:chExt cx="1096983" cy="6135779"/>
          </a:xfrm>
        </p:grpSpPr>
        <p:grpSp>
          <p:nvGrpSpPr>
            <p:cNvPr id="9" name="群組 55"/>
            <p:cNvGrpSpPr/>
            <p:nvPr/>
          </p:nvGrpSpPr>
          <p:grpSpPr>
            <a:xfrm>
              <a:off x="428596" y="571480"/>
              <a:ext cx="1008112" cy="288032"/>
              <a:chOff x="429166" y="933800"/>
              <a:chExt cx="1008112" cy="288032"/>
            </a:xfrm>
          </p:grpSpPr>
          <p:sp>
            <p:nvSpPr>
              <p:cNvPr id="41" name="Rectangle 31"/>
              <p:cNvSpPr>
                <a:spLocks noChangeArrowheads="1"/>
              </p:cNvSpPr>
              <p:nvPr/>
            </p:nvSpPr>
            <p:spPr bwMode="auto">
              <a:xfrm>
                <a:off x="573183" y="943945"/>
                <a:ext cx="789838" cy="277887"/>
              </a:xfrm>
              <a:prstGeom prst="rect">
                <a:avLst/>
              </a:prstGeom>
              <a:noFill/>
              <a:ln>
                <a:headEnd/>
                <a:tailEnd/>
              </a:ln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wrap="none" anchor="ctr"/>
              <a:lstStyle/>
              <a:p>
                <a:endParaRPr lang="zh-TW" altLang="en-US">
                  <a:ln>
                    <a:solidFill>
                      <a:srgbClr val="7030A0"/>
                    </a:solidFill>
                  </a:ln>
                  <a:latin typeface="微軟正黑體" pitchFamily="34" charset="-120"/>
                  <a:ea typeface="微軟正黑體" pitchFamily="34" charset="-120"/>
                </a:endParaRPr>
              </a:p>
            </p:txBody>
          </p:sp>
          <p:sp>
            <p:nvSpPr>
              <p:cNvPr id="42" name="文字方塊 100"/>
              <p:cNvSpPr txBox="1">
                <a:spLocks noChangeArrowheads="1"/>
              </p:cNvSpPr>
              <p:nvPr/>
            </p:nvSpPr>
            <p:spPr bwMode="auto">
              <a:xfrm>
                <a:off x="429166" y="933800"/>
                <a:ext cx="1008112" cy="27699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pPr algn="ctr"/>
                <a:r>
                  <a:rPr kumimoji="0" lang="zh-TW" altLang="en-US" sz="1200" dirty="0" smtClean="0">
                    <a:solidFill>
                      <a:srgbClr val="5F5F5F"/>
                    </a:solidFill>
                    <a:latin typeface="微軟正黑體" pitchFamily="34" charset="-120"/>
                    <a:ea typeface="微軟正黑體" pitchFamily="34" charset="-120"/>
                  </a:rPr>
                  <a:t>  </a:t>
                </a:r>
                <a:r>
                  <a:rPr kumimoji="0" lang="zh-TW" altLang="en-US" sz="1200" b="1" dirty="0" smtClean="0">
                    <a:latin typeface="微軟正黑體" pitchFamily="34" charset="-120"/>
                    <a:ea typeface="微軟正黑體" pitchFamily="34" charset="-120"/>
                  </a:rPr>
                  <a:t>研究目的</a:t>
                </a:r>
                <a:endParaRPr kumimoji="0" lang="zh-TW" altLang="en-US" sz="1200" b="1" dirty="0">
                  <a:latin typeface="微軟正黑體" pitchFamily="34" charset="-120"/>
                  <a:ea typeface="微軟正黑體" pitchFamily="34" charset="-120"/>
                </a:endParaRPr>
              </a:p>
            </p:txBody>
          </p:sp>
        </p:grpSp>
        <p:sp>
          <p:nvSpPr>
            <p:cNvPr id="10" name="文字方塊 103"/>
            <p:cNvSpPr txBox="1">
              <a:spLocks noChangeArrowheads="1"/>
            </p:cNvSpPr>
            <p:nvPr/>
          </p:nvSpPr>
          <p:spPr bwMode="auto">
            <a:xfrm>
              <a:off x="571472" y="0"/>
              <a:ext cx="800219" cy="42582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lnSpc>
                  <a:spcPts val="3060"/>
                </a:lnSpc>
              </a:pPr>
              <a:r>
                <a:rPr lang="zh-TW" altLang="en-US" sz="1200" b="1" dirty="0" smtClean="0">
                  <a:latin typeface="微軟正黑體" pitchFamily="34" charset="-120"/>
                  <a:ea typeface="微軟正黑體" pitchFamily="34" charset="-120"/>
                </a:rPr>
                <a:t>研究動機</a:t>
              </a:r>
              <a:endParaRPr lang="en-US" altLang="zh-TW" sz="1200" b="1" dirty="0" smtClean="0"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11" name="文字方塊 100"/>
            <p:cNvSpPr txBox="1">
              <a:spLocks noChangeArrowheads="1"/>
            </p:cNvSpPr>
            <p:nvPr/>
          </p:nvSpPr>
          <p:spPr bwMode="auto">
            <a:xfrm>
              <a:off x="428596" y="1071546"/>
              <a:ext cx="1008112" cy="2769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/>
              <a:r>
                <a:rPr kumimoji="0" lang="zh-TW" altLang="en-US" sz="1200" dirty="0" smtClean="0">
                  <a:solidFill>
                    <a:srgbClr val="5F5F5F"/>
                  </a:solidFill>
                  <a:latin typeface="微軟正黑體" pitchFamily="34" charset="-120"/>
                  <a:ea typeface="微軟正黑體" pitchFamily="34" charset="-120"/>
                </a:rPr>
                <a:t>  </a:t>
              </a:r>
              <a:r>
                <a:rPr kumimoji="0" lang="zh-TW" altLang="en-US" sz="1200" b="1" dirty="0" smtClean="0">
                  <a:latin typeface="微軟正黑體" pitchFamily="34" charset="-120"/>
                  <a:ea typeface="微軟正黑體" pitchFamily="34" charset="-120"/>
                </a:rPr>
                <a:t>研究方法</a:t>
              </a:r>
              <a:endParaRPr kumimoji="0" lang="zh-TW" altLang="en-US" sz="1200" b="1" dirty="0"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12" name="Rectangle 31"/>
            <p:cNvSpPr>
              <a:spLocks noChangeArrowheads="1"/>
            </p:cNvSpPr>
            <p:nvPr/>
          </p:nvSpPr>
          <p:spPr bwMode="auto">
            <a:xfrm>
              <a:off x="571472" y="1071546"/>
              <a:ext cx="789835" cy="277887"/>
            </a:xfrm>
            <a:prstGeom prst="rect">
              <a:avLst/>
            </a:prstGeom>
            <a:noFill/>
            <a:ln>
              <a:headEnd/>
              <a:tailEnd/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endParaRPr lang="zh-TW" altLang="en-US">
                <a:ln>
                  <a:solidFill>
                    <a:srgbClr val="7030A0"/>
                  </a:solidFill>
                </a:ln>
                <a:latin typeface="微軟正黑體" pitchFamily="34" charset="-120"/>
                <a:ea typeface="微軟正黑體" pitchFamily="34" charset="-120"/>
              </a:endParaRPr>
            </a:p>
          </p:txBody>
        </p:sp>
        <p:grpSp>
          <p:nvGrpSpPr>
            <p:cNvPr id="13" name="群組 58"/>
            <p:cNvGrpSpPr/>
            <p:nvPr/>
          </p:nvGrpSpPr>
          <p:grpSpPr>
            <a:xfrm>
              <a:off x="357158" y="2071678"/>
              <a:ext cx="1096983" cy="4064101"/>
              <a:chOff x="357158" y="1643050"/>
              <a:chExt cx="1096983" cy="4064101"/>
            </a:xfrm>
          </p:grpSpPr>
          <p:sp>
            <p:nvSpPr>
              <p:cNvPr id="16" name="文字方塊 103"/>
              <p:cNvSpPr txBox="1">
                <a:spLocks noChangeArrowheads="1"/>
              </p:cNvSpPr>
              <p:nvPr/>
            </p:nvSpPr>
            <p:spPr bwMode="auto">
              <a:xfrm>
                <a:off x="571472" y="3929066"/>
                <a:ext cx="800219" cy="33541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zh-TW" altLang="en-US" sz="1200" b="1" dirty="0" smtClean="0">
                    <a:latin typeface="微軟正黑體" pitchFamily="34" charset="-120"/>
                    <a:ea typeface="微軟正黑體" pitchFamily="34" charset="-120"/>
                  </a:rPr>
                  <a:t>研究建議</a:t>
                </a:r>
                <a:endParaRPr lang="en-US" altLang="zh-TW" sz="1200" b="1" dirty="0" smtClean="0">
                  <a:latin typeface="微軟正黑體" pitchFamily="34" charset="-120"/>
                  <a:ea typeface="微軟正黑體" pitchFamily="34" charset="-120"/>
                </a:endParaRPr>
              </a:p>
            </p:txBody>
          </p:sp>
          <p:grpSp>
            <p:nvGrpSpPr>
              <p:cNvPr id="17" name="群組 49"/>
              <p:cNvGrpSpPr/>
              <p:nvPr/>
            </p:nvGrpSpPr>
            <p:grpSpPr>
              <a:xfrm>
                <a:off x="571472" y="3071810"/>
                <a:ext cx="800219" cy="764041"/>
                <a:chOff x="573182" y="4321026"/>
                <a:chExt cx="800219" cy="764041"/>
              </a:xfrm>
            </p:grpSpPr>
            <p:sp>
              <p:nvSpPr>
                <p:cNvPr id="39" name="文字方塊 110"/>
                <p:cNvSpPr txBox="1">
                  <a:spLocks noChangeArrowheads="1"/>
                </p:cNvSpPr>
                <p:nvPr/>
              </p:nvSpPr>
              <p:spPr bwMode="auto">
                <a:xfrm>
                  <a:off x="573182" y="4749654"/>
                  <a:ext cx="800219" cy="33541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pPr>
                    <a:lnSpc>
                      <a:spcPct val="150000"/>
                    </a:lnSpc>
                  </a:pPr>
                  <a:r>
                    <a:rPr lang="zh-TW" altLang="en-US" sz="1200" b="1" dirty="0" smtClean="0">
                      <a:latin typeface="微軟正黑體" pitchFamily="34" charset="-120"/>
                      <a:ea typeface="微軟正黑體" pitchFamily="34" charset="-120"/>
                    </a:rPr>
                    <a:t>研究心得</a:t>
                  </a:r>
                  <a:endParaRPr lang="en-US" altLang="zh-TW" sz="1200" b="1" dirty="0" smtClean="0">
                    <a:latin typeface="微軟正黑體" pitchFamily="34" charset="-120"/>
                    <a:ea typeface="微軟正黑體" pitchFamily="34" charset="-120"/>
                  </a:endParaRPr>
                </a:p>
              </p:txBody>
            </p:sp>
            <p:sp>
              <p:nvSpPr>
                <p:cNvPr id="40" name="Rectangle 31"/>
                <p:cNvSpPr>
                  <a:spLocks noChangeArrowheads="1"/>
                </p:cNvSpPr>
                <p:nvPr/>
              </p:nvSpPr>
              <p:spPr bwMode="auto">
                <a:xfrm>
                  <a:off x="573182" y="4321026"/>
                  <a:ext cx="789835" cy="277887"/>
                </a:xfrm>
                <a:prstGeom prst="rect">
                  <a:avLst/>
                </a:prstGeom>
                <a:noFill/>
                <a:ln>
                  <a:headEnd/>
                  <a:tailEnd/>
                </a:ln>
              </p:spPr>
              <p:style>
                <a:lnRef idx="2">
                  <a:schemeClr val="accent5"/>
                </a:lnRef>
                <a:fillRef idx="1">
                  <a:schemeClr val="lt1"/>
                </a:fillRef>
                <a:effectRef idx="0">
                  <a:schemeClr val="accent5"/>
                </a:effectRef>
                <a:fontRef idx="minor">
                  <a:schemeClr val="dk1"/>
                </a:fontRef>
              </p:style>
              <p:txBody>
                <a:bodyPr wrap="none" anchor="ctr"/>
                <a:lstStyle/>
                <a:p>
                  <a:endParaRPr lang="zh-TW" altLang="en-US">
                    <a:ln>
                      <a:solidFill>
                        <a:srgbClr val="7030A0"/>
                      </a:solidFill>
                    </a:ln>
                    <a:latin typeface="微軟正黑體" pitchFamily="34" charset="-120"/>
                    <a:ea typeface="微軟正黑體" pitchFamily="34" charset="-120"/>
                  </a:endParaRPr>
                </a:p>
              </p:txBody>
            </p:sp>
          </p:grpSp>
          <p:sp>
            <p:nvSpPr>
              <p:cNvPr id="37" name="Rectangle 31"/>
              <p:cNvSpPr>
                <a:spLocks noChangeArrowheads="1"/>
              </p:cNvSpPr>
              <p:nvPr/>
            </p:nvSpPr>
            <p:spPr bwMode="auto">
              <a:xfrm>
                <a:off x="571472" y="5429264"/>
                <a:ext cx="789835" cy="277887"/>
              </a:xfrm>
              <a:prstGeom prst="rect">
                <a:avLst/>
              </a:prstGeom>
              <a:noFill/>
              <a:ln>
                <a:headEnd/>
                <a:tailEnd/>
              </a:ln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wrap="none" anchor="ctr"/>
              <a:lstStyle/>
              <a:p>
                <a:endParaRPr lang="zh-TW" altLang="en-US">
                  <a:ln>
                    <a:solidFill>
                      <a:srgbClr val="7030A0"/>
                    </a:solidFill>
                  </a:ln>
                  <a:latin typeface="微軟正黑體" pitchFamily="34" charset="-120"/>
                  <a:ea typeface="微軟正黑體" pitchFamily="34" charset="-120"/>
                </a:endParaRPr>
              </a:p>
            </p:txBody>
          </p:sp>
          <p:sp>
            <p:nvSpPr>
              <p:cNvPr id="19" name="Rectangle 31"/>
              <p:cNvSpPr>
                <a:spLocks noChangeArrowheads="1"/>
              </p:cNvSpPr>
              <p:nvPr/>
            </p:nvSpPr>
            <p:spPr bwMode="auto">
              <a:xfrm>
                <a:off x="571472" y="4929198"/>
                <a:ext cx="789835" cy="277887"/>
              </a:xfrm>
              <a:prstGeom prst="rect">
                <a:avLst/>
              </a:prstGeom>
              <a:noFill/>
              <a:ln>
                <a:headEnd/>
                <a:tailEnd/>
              </a:ln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wrap="none" anchor="ctr"/>
              <a:lstStyle/>
              <a:p>
                <a:endParaRPr lang="zh-TW" altLang="en-US">
                  <a:ln>
                    <a:solidFill>
                      <a:srgbClr val="7030A0"/>
                    </a:solidFill>
                  </a:ln>
                  <a:latin typeface="微軟正黑體" pitchFamily="34" charset="-120"/>
                  <a:ea typeface="微軟正黑體" pitchFamily="34" charset="-120"/>
                </a:endParaRPr>
              </a:p>
            </p:txBody>
          </p:sp>
          <p:grpSp>
            <p:nvGrpSpPr>
              <p:cNvPr id="20" name="群組 53"/>
              <p:cNvGrpSpPr/>
              <p:nvPr/>
            </p:nvGrpSpPr>
            <p:grpSpPr>
              <a:xfrm>
                <a:off x="357158" y="1643050"/>
                <a:ext cx="1096983" cy="1705759"/>
                <a:chOff x="357159" y="1509294"/>
                <a:chExt cx="1096983" cy="1705759"/>
              </a:xfrm>
            </p:grpSpPr>
            <p:sp>
              <p:nvSpPr>
                <p:cNvPr id="24" name="Rectangle 31"/>
                <p:cNvSpPr>
                  <a:spLocks noChangeArrowheads="1"/>
                </p:cNvSpPr>
                <p:nvPr/>
              </p:nvSpPr>
              <p:spPr bwMode="auto">
                <a:xfrm>
                  <a:off x="571473" y="1509294"/>
                  <a:ext cx="789835" cy="277887"/>
                </a:xfrm>
                <a:prstGeom prst="rect">
                  <a:avLst/>
                </a:prstGeom>
                <a:noFill/>
                <a:ln>
                  <a:headEnd/>
                  <a:tailEnd/>
                </a:ln>
              </p:spPr>
              <p:style>
                <a:lnRef idx="2">
                  <a:schemeClr val="accent5"/>
                </a:lnRef>
                <a:fillRef idx="1">
                  <a:schemeClr val="lt1"/>
                </a:fillRef>
                <a:effectRef idx="0">
                  <a:schemeClr val="accent5"/>
                </a:effectRef>
                <a:fontRef idx="minor">
                  <a:schemeClr val="dk1"/>
                </a:fontRef>
              </p:style>
              <p:txBody>
                <a:bodyPr wrap="none" anchor="ctr"/>
                <a:lstStyle/>
                <a:p>
                  <a:endParaRPr lang="zh-TW" altLang="en-US">
                    <a:ln>
                      <a:solidFill>
                        <a:srgbClr val="7030A0"/>
                      </a:solidFill>
                    </a:ln>
                    <a:latin typeface="微軟正黑體" pitchFamily="34" charset="-120"/>
                    <a:ea typeface="微軟正黑體" pitchFamily="34" charset="-120"/>
                  </a:endParaRPr>
                </a:p>
              </p:txBody>
            </p:sp>
            <p:sp>
              <p:nvSpPr>
                <p:cNvPr id="25" name="文字方塊 113"/>
                <p:cNvSpPr txBox="1">
                  <a:spLocks noChangeArrowheads="1"/>
                </p:cNvSpPr>
                <p:nvPr/>
              </p:nvSpPr>
              <p:spPr bwMode="auto">
                <a:xfrm>
                  <a:off x="571473" y="2437988"/>
                  <a:ext cx="800219" cy="276999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pPr>
                    <a:buNone/>
                  </a:pPr>
                  <a:r>
                    <a:rPr lang="zh-TW" altLang="en-US" sz="1200" b="1" dirty="0" smtClean="0">
                      <a:latin typeface="微軟正黑體" pitchFamily="34" charset="-120"/>
                      <a:ea typeface="微軟正黑體" pitchFamily="34" charset="-120"/>
                    </a:rPr>
                    <a:t>整合協調</a:t>
                  </a:r>
                  <a:endParaRPr lang="zh-TW" altLang="zh-TW" sz="1200" b="1" dirty="0" smtClean="0">
                    <a:latin typeface="微軟正黑體" pitchFamily="34" charset="-120"/>
                    <a:ea typeface="微軟正黑體" pitchFamily="34" charset="-120"/>
                  </a:endParaRPr>
                </a:p>
              </p:txBody>
            </p:sp>
            <p:sp>
              <p:nvSpPr>
                <p:cNvPr id="26" name="文字方塊 116"/>
                <p:cNvSpPr txBox="1">
                  <a:spLocks noChangeArrowheads="1"/>
                </p:cNvSpPr>
                <p:nvPr/>
              </p:nvSpPr>
              <p:spPr bwMode="auto">
                <a:xfrm>
                  <a:off x="500035" y="1937922"/>
                  <a:ext cx="954107" cy="276999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zh-TW" altLang="zh-TW" sz="1200" b="1" dirty="0" smtClean="0">
                      <a:latin typeface="微軟正黑體" pitchFamily="34" charset="-120"/>
                      <a:ea typeface="微軟正黑體" pitchFamily="34" charset="-120"/>
                    </a:rPr>
                    <a:t>功能與設計</a:t>
                  </a:r>
                  <a:endParaRPr kumimoji="0" lang="zh-TW" altLang="en-US" sz="1200" b="1" dirty="0">
                    <a:solidFill>
                      <a:srgbClr val="5F5F5F"/>
                    </a:solidFill>
                    <a:latin typeface="微軟正黑體" pitchFamily="34" charset="-120"/>
                    <a:ea typeface="微軟正黑體" pitchFamily="34" charset="-120"/>
                  </a:endParaRPr>
                </a:p>
              </p:txBody>
            </p:sp>
            <p:grpSp>
              <p:nvGrpSpPr>
                <p:cNvPr id="27" name="群組 64"/>
                <p:cNvGrpSpPr/>
                <p:nvPr/>
              </p:nvGrpSpPr>
              <p:grpSpPr>
                <a:xfrm>
                  <a:off x="357159" y="1676579"/>
                  <a:ext cx="216024" cy="1512168"/>
                  <a:chOff x="2339752" y="1988840"/>
                  <a:chExt cx="648073" cy="1512168"/>
                </a:xfrm>
              </p:grpSpPr>
              <p:cxnSp>
                <p:nvCxnSpPr>
                  <p:cNvPr id="32" name="直線接點 36"/>
                  <p:cNvCxnSpPr/>
                  <p:nvPr/>
                </p:nvCxnSpPr>
                <p:spPr>
                  <a:xfrm flipH="1">
                    <a:off x="2339752" y="1988840"/>
                    <a:ext cx="648072" cy="0"/>
                  </a:xfrm>
                  <a:prstGeom prst="line">
                    <a:avLst/>
                  </a:prstGeom>
                  <a:ln w="38100">
                    <a:solidFill>
                      <a:schemeClr val="accent1">
                        <a:lumMod val="75000"/>
                      </a:schemeClr>
                    </a:solidFill>
                    <a:prstDash val="solid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3" name="直線接點 32"/>
                  <p:cNvCxnSpPr/>
                  <p:nvPr/>
                </p:nvCxnSpPr>
                <p:spPr>
                  <a:xfrm>
                    <a:off x="2339752" y="1988840"/>
                    <a:ext cx="0" cy="1512168"/>
                  </a:xfrm>
                  <a:prstGeom prst="line">
                    <a:avLst/>
                  </a:prstGeom>
                  <a:ln w="38100">
                    <a:solidFill>
                      <a:schemeClr val="accent1">
                        <a:lumMod val="75000"/>
                      </a:schemeClr>
                    </a:solidFill>
                    <a:prstDash val="solid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4" name="直線接點 33"/>
                  <p:cNvCxnSpPr/>
                  <p:nvPr/>
                </p:nvCxnSpPr>
                <p:spPr>
                  <a:xfrm>
                    <a:off x="2339753" y="2492897"/>
                    <a:ext cx="648072" cy="0"/>
                  </a:xfrm>
                  <a:prstGeom prst="line">
                    <a:avLst/>
                  </a:prstGeom>
                  <a:ln w="38100">
                    <a:solidFill>
                      <a:schemeClr val="accent1">
                        <a:lumMod val="75000"/>
                      </a:schemeClr>
                    </a:solidFill>
                    <a:prstDash val="solid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5" name="直線接點 34"/>
                  <p:cNvCxnSpPr/>
                  <p:nvPr/>
                </p:nvCxnSpPr>
                <p:spPr>
                  <a:xfrm>
                    <a:off x="2339752" y="2996952"/>
                    <a:ext cx="648072" cy="0"/>
                  </a:xfrm>
                  <a:prstGeom prst="line">
                    <a:avLst/>
                  </a:prstGeom>
                  <a:ln w="38100">
                    <a:solidFill>
                      <a:schemeClr val="accent1">
                        <a:lumMod val="75000"/>
                      </a:schemeClr>
                    </a:solidFill>
                    <a:prstDash val="solid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6" name="直線接點 35"/>
                  <p:cNvCxnSpPr/>
                  <p:nvPr/>
                </p:nvCxnSpPr>
                <p:spPr>
                  <a:xfrm>
                    <a:off x="2339752" y="3501008"/>
                    <a:ext cx="617213" cy="0"/>
                  </a:xfrm>
                  <a:prstGeom prst="line">
                    <a:avLst/>
                  </a:prstGeom>
                  <a:ln w="38100">
                    <a:solidFill>
                      <a:schemeClr val="accent1">
                        <a:lumMod val="75000"/>
                      </a:schemeClr>
                    </a:solidFill>
                    <a:prstDash val="solid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sp>
              <p:nvSpPr>
                <p:cNvPr id="28" name="Rectangle 31"/>
                <p:cNvSpPr>
                  <a:spLocks noChangeArrowheads="1"/>
                </p:cNvSpPr>
                <p:nvPr/>
              </p:nvSpPr>
              <p:spPr bwMode="auto">
                <a:xfrm>
                  <a:off x="571473" y="2437988"/>
                  <a:ext cx="789835" cy="277887"/>
                </a:xfrm>
                <a:prstGeom prst="rect">
                  <a:avLst/>
                </a:prstGeom>
                <a:noFill/>
                <a:ln>
                  <a:headEnd/>
                  <a:tailEnd/>
                </a:ln>
              </p:spPr>
              <p:style>
                <a:lnRef idx="2">
                  <a:schemeClr val="accent5"/>
                </a:lnRef>
                <a:fillRef idx="1">
                  <a:schemeClr val="lt1"/>
                </a:fillRef>
                <a:effectRef idx="0">
                  <a:schemeClr val="accent5"/>
                </a:effectRef>
                <a:fontRef idx="minor">
                  <a:schemeClr val="dk1"/>
                </a:fontRef>
              </p:style>
              <p:txBody>
                <a:bodyPr wrap="none" anchor="ctr"/>
                <a:lstStyle/>
                <a:p>
                  <a:endParaRPr lang="zh-TW" altLang="en-US">
                    <a:ln>
                      <a:solidFill>
                        <a:srgbClr val="7030A0"/>
                      </a:solidFill>
                    </a:ln>
                    <a:latin typeface="微軟正黑體" pitchFamily="34" charset="-120"/>
                    <a:ea typeface="微軟正黑體" pitchFamily="34" charset="-120"/>
                  </a:endParaRPr>
                </a:p>
              </p:txBody>
            </p:sp>
            <p:sp>
              <p:nvSpPr>
                <p:cNvPr id="29" name="Rectangle 31"/>
                <p:cNvSpPr>
                  <a:spLocks noChangeArrowheads="1"/>
                </p:cNvSpPr>
                <p:nvPr/>
              </p:nvSpPr>
              <p:spPr bwMode="auto">
                <a:xfrm>
                  <a:off x="571473" y="1937922"/>
                  <a:ext cx="789835" cy="277887"/>
                </a:xfrm>
                <a:prstGeom prst="rect">
                  <a:avLst/>
                </a:prstGeom>
                <a:noFill/>
                <a:ln>
                  <a:headEnd/>
                  <a:tailEnd/>
                </a:ln>
              </p:spPr>
              <p:style>
                <a:lnRef idx="2">
                  <a:schemeClr val="accent5"/>
                </a:lnRef>
                <a:fillRef idx="1">
                  <a:schemeClr val="lt1"/>
                </a:fillRef>
                <a:effectRef idx="0">
                  <a:schemeClr val="accent5"/>
                </a:effectRef>
                <a:fontRef idx="minor">
                  <a:schemeClr val="dk1"/>
                </a:fontRef>
              </p:style>
              <p:txBody>
                <a:bodyPr wrap="none" anchor="ctr"/>
                <a:lstStyle/>
                <a:p>
                  <a:endParaRPr lang="zh-TW" altLang="en-US">
                    <a:ln>
                      <a:solidFill>
                        <a:srgbClr val="7030A0"/>
                      </a:solidFill>
                    </a:ln>
                    <a:latin typeface="微軟正黑體" pitchFamily="34" charset="-120"/>
                    <a:ea typeface="微軟正黑體" pitchFamily="34" charset="-120"/>
                  </a:endParaRPr>
                </a:p>
              </p:txBody>
            </p:sp>
            <p:sp>
              <p:nvSpPr>
                <p:cNvPr id="30" name="文字方塊 103"/>
                <p:cNvSpPr txBox="1">
                  <a:spLocks noChangeArrowheads="1"/>
                </p:cNvSpPr>
                <p:nvPr/>
              </p:nvSpPr>
              <p:spPr bwMode="auto">
                <a:xfrm>
                  <a:off x="571473" y="2938054"/>
                  <a:ext cx="800219" cy="276999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pPr>
                    <a:buNone/>
                  </a:pPr>
                  <a:r>
                    <a:rPr lang="zh-TW" altLang="en-US" sz="1200" b="1" dirty="0" smtClean="0">
                      <a:latin typeface="微軟正黑體" pitchFamily="34" charset="-120"/>
                      <a:ea typeface="微軟正黑體" pitchFamily="34" charset="-120"/>
                    </a:rPr>
                    <a:t>永續發展</a:t>
                  </a:r>
                  <a:endParaRPr lang="en-US" altLang="zh-TW" sz="1200" b="1" dirty="0" smtClean="0">
                    <a:latin typeface="微軟正黑體" pitchFamily="34" charset="-120"/>
                    <a:ea typeface="微軟正黑體" pitchFamily="34" charset="-120"/>
                  </a:endParaRPr>
                </a:p>
              </p:txBody>
            </p:sp>
            <p:sp>
              <p:nvSpPr>
                <p:cNvPr id="31" name="文字方塊 119"/>
                <p:cNvSpPr txBox="1">
                  <a:spLocks noChangeArrowheads="1"/>
                </p:cNvSpPr>
                <p:nvPr/>
              </p:nvSpPr>
              <p:spPr bwMode="auto">
                <a:xfrm>
                  <a:off x="571473" y="1509294"/>
                  <a:ext cx="800219" cy="276999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r>
                    <a:rPr kumimoji="0" lang="zh-TW" altLang="en-US" sz="1200" b="1" dirty="0" smtClean="0">
                      <a:latin typeface="微軟正黑體" pitchFamily="34" charset="-120"/>
                      <a:ea typeface="微軟正黑體" pitchFamily="34" charset="-120"/>
                    </a:rPr>
                    <a:t>計畫緣起</a:t>
                  </a:r>
                  <a:endParaRPr kumimoji="0" lang="zh-TW" altLang="en-US" sz="1200" b="1" dirty="0">
                    <a:latin typeface="微軟正黑體" pitchFamily="34" charset="-120"/>
                    <a:ea typeface="微軟正黑體" pitchFamily="34" charset="-120"/>
                  </a:endParaRPr>
                </a:p>
              </p:txBody>
            </p:sp>
          </p:grpSp>
          <p:grpSp>
            <p:nvGrpSpPr>
              <p:cNvPr id="21" name="群組 52"/>
              <p:cNvGrpSpPr/>
              <p:nvPr/>
            </p:nvGrpSpPr>
            <p:grpSpPr>
              <a:xfrm>
                <a:off x="571472" y="3571876"/>
                <a:ext cx="789835" cy="1206581"/>
                <a:chOff x="571472" y="2952874"/>
                <a:chExt cx="789835" cy="1206581"/>
              </a:xfrm>
            </p:grpSpPr>
            <p:sp>
              <p:nvSpPr>
                <p:cNvPr id="22" name="Rectangle 31"/>
                <p:cNvSpPr>
                  <a:spLocks noChangeArrowheads="1"/>
                </p:cNvSpPr>
                <p:nvPr/>
              </p:nvSpPr>
              <p:spPr bwMode="auto">
                <a:xfrm>
                  <a:off x="571472" y="2952874"/>
                  <a:ext cx="789835" cy="277887"/>
                </a:xfrm>
                <a:prstGeom prst="rect">
                  <a:avLst/>
                </a:prstGeom>
                <a:noFill/>
                <a:ln>
                  <a:headEnd/>
                  <a:tailEnd/>
                </a:ln>
              </p:spPr>
              <p:style>
                <a:lnRef idx="2">
                  <a:schemeClr val="accent5"/>
                </a:lnRef>
                <a:fillRef idx="1">
                  <a:schemeClr val="lt1"/>
                </a:fillRef>
                <a:effectRef idx="0">
                  <a:schemeClr val="accent5"/>
                </a:effectRef>
                <a:fontRef idx="minor">
                  <a:schemeClr val="dk1"/>
                </a:fontRef>
              </p:style>
              <p:txBody>
                <a:bodyPr wrap="none" anchor="ctr"/>
                <a:lstStyle/>
                <a:p>
                  <a:endParaRPr lang="zh-TW" altLang="en-US">
                    <a:ln>
                      <a:solidFill>
                        <a:srgbClr val="7030A0"/>
                      </a:solidFill>
                    </a:ln>
                    <a:latin typeface="微軟正黑體" pitchFamily="34" charset="-120"/>
                    <a:ea typeface="微軟正黑體" pitchFamily="34" charset="-120"/>
                  </a:endParaRPr>
                </a:p>
              </p:txBody>
            </p:sp>
            <p:sp>
              <p:nvSpPr>
                <p:cNvPr id="23" name="Rectangle 31"/>
                <p:cNvSpPr>
                  <a:spLocks noChangeArrowheads="1"/>
                </p:cNvSpPr>
                <p:nvPr/>
              </p:nvSpPr>
              <p:spPr bwMode="auto">
                <a:xfrm>
                  <a:off x="571472" y="3881568"/>
                  <a:ext cx="789835" cy="277887"/>
                </a:xfrm>
                <a:prstGeom prst="rect">
                  <a:avLst/>
                </a:prstGeom>
                <a:noFill/>
                <a:ln>
                  <a:headEnd/>
                  <a:tailEnd/>
                </a:ln>
              </p:spPr>
              <p:style>
                <a:lnRef idx="2">
                  <a:schemeClr val="accent5"/>
                </a:lnRef>
                <a:fillRef idx="1">
                  <a:schemeClr val="lt1"/>
                </a:fillRef>
                <a:effectRef idx="0">
                  <a:schemeClr val="accent5"/>
                </a:effectRef>
                <a:fontRef idx="minor">
                  <a:schemeClr val="dk1"/>
                </a:fontRef>
              </p:style>
              <p:txBody>
                <a:bodyPr wrap="none" anchor="ctr"/>
                <a:lstStyle/>
                <a:p>
                  <a:endParaRPr lang="zh-TW" altLang="en-US">
                    <a:ln>
                      <a:solidFill>
                        <a:srgbClr val="7030A0"/>
                      </a:solidFill>
                    </a:ln>
                    <a:latin typeface="微軟正黑體" pitchFamily="34" charset="-120"/>
                    <a:ea typeface="微軟正黑體" pitchFamily="34" charset="-120"/>
                  </a:endParaRPr>
                </a:p>
              </p:txBody>
            </p:sp>
          </p:grpSp>
        </p:grpSp>
        <p:sp>
          <p:nvSpPr>
            <p:cNvPr id="14" name="Rectangle 31"/>
            <p:cNvSpPr>
              <a:spLocks noChangeArrowheads="1"/>
            </p:cNvSpPr>
            <p:nvPr/>
          </p:nvSpPr>
          <p:spPr bwMode="auto">
            <a:xfrm>
              <a:off x="571472" y="142852"/>
              <a:ext cx="789835" cy="277887"/>
            </a:xfrm>
            <a:prstGeom prst="rect">
              <a:avLst/>
            </a:prstGeom>
            <a:noFill/>
            <a:ln>
              <a:headEnd/>
              <a:tailEnd/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endParaRPr lang="zh-TW" altLang="en-US" dirty="0">
                <a:ln>
                  <a:solidFill>
                    <a:srgbClr val="7030A0"/>
                  </a:solidFill>
                </a:ln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15" name="文字方塊 100"/>
            <p:cNvSpPr txBox="1">
              <a:spLocks noChangeArrowheads="1"/>
            </p:cNvSpPr>
            <p:nvPr/>
          </p:nvSpPr>
          <p:spPr bwMode="auto">
            <a:xfrm>
              <a:off x="428596" y="1571612"/>
              <a:ext cx="1008112" cy="2769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/>
              <a:r>
                <a:rPr kumimoji="0" lang="zh-TW" altLang="en-US" sz="1200" b="1" dirty="0" smtClean="0">
                  <a:latin typeface="微軟正黑體" pitchFamily="34" charset="-120"/>
                  <a:ea typeface="微軟正黑體" pitchFamily="34" charset="-120"/>
                </a:rPr>
                <a:t>  文獻探討</a:t>
              </a:r>
              <a:endParaRPr kumimoji="0" lang="zh-TW" altLang="en-US" sz="1200" b="1" dirty="0">
                <a:latin typeface="微軟正黑體" pitchFamily="34" charset="-120"/>
                <a:ea typeface="微軟正黑體" pitchFamily="34" charset="-120"/>
              </a:endParaRPr>
            </a:p>
          </p:txBody>
        </p:sp>
      </p:grpSp>
      <p:cxnSp>
        <p:nvCxnSpPr>
          <p:cNvPr id="43" name="直線接點 42"/>
          <p:cNvCxnSpPr/>
          <p:nvPr/>
        </p:nvCxnSpPr>
        <p:spPr>
          <a:xfrm>
            <a:off x="357158" y="5000636"/>
            <a:ext cx="214314" cy="1588"/>
          </a:xfrm>
          <a:prstGeom prst="line">
            <a:avLst/>
          </a:prstGeom>
          <a:ln w="38100">
            <a:solidFill>
              <a:schemeClr val="accent1">
                <a:lumMod val="75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Rectangle 31"/>
          <p:cNvSpPr>
            <a:spLocks noChangeArrowheads="1"/>
          </p:cNvSpPr>
          <p:nvPr/>
        </p:nvSpPr>
        <p:spPr bwMode="auto">
          <a:xfrm>
            <a:off x="571472" y="6286520"/>
            <a:ext cx="789835" cy="277887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none" anchor="ctr"/>
          <a:lstStyle/>
          <a:p>
            <a:endParaRPr lang="zh-TW" altLang="en-US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微軟正黑體" pitchFamily="34" charset="-120"/>
              <a:ea typeface="微軟正黑體" pitchFamily="34" charset="-120"/>
            </a:endParaRPr>
          </a:p>
        </p:txBody>
      </p:sp>
      <p:cxnSp>
        <p:nvCxnSpPr>
          <p:cNvPr id="45" name="直線接點 44"/>
          <p:cNvCxnSpPr/>
          <p:nvPr/>
        </p:nvCxnSpPr>
        <p:spPr>
          <a:xfrm>
            <a:off x="357158" y="5000636"/>
            <a:ext cx="0" cy="504054"/>
          </a:xfrm>
          <a:prstGeom prst="line">
            <a:avLst/>
          </a:prstGeom>
          <a:ln w="38100">
            <a:solidFill>
              <a:schemeClr val="accent1">
                <a:lumMod val="75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直線接點 45"/>
          <p:cNvCxnSpPr/>
          <p:nvPr/>
        </p:nvCxnSpPr>
        <p:spPr>
          <a:xfrm>
            <a:off x="357158" y="5500701"/>
            <a:ext cx="214314" cy="1588"/>
          </a:xfrm>
          <a:prstGeom prst="line">
            <a:avLst/>
          </a:prstGeom>
          <a:ln w="38100">
            <a:solidFill>
              <a:schemeClr val="accent1">
                <a:lumMod val="75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文字方塊 103"/>
          <p:cNvSpPr txBox="1">
            <a:spLocks noChangeArrowheads="1"/>
          </p:cNvSpPr>
          <p:nvPr/>
        </p:nvSpPr>
        <p:spPr bwMode="auto">
          <a:xfrm>
            <a:off x="571472" y="5286388"/>
            <a:ext cx="928694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TW" altLang="en-US" sz="1200" b="1" dirty="0" smtClean="0">
                <a:latin typeface="微軟正黑體" pitchFamily="34" charset="-120"/>
                <a:ea typeface="微軟正黑體" pitchFamily="34" charset="-120"/>
              </a:rPr>
              <a:t>觀光推展</a:t>
            </a:r>
            <a:endParaRPr lang="en-US" altLang="zh-TW" sz="1200" b="1" dirty="0" smtClean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48" name="Rectangle 31"/>
          <p:cNvSpPr>
            <a:spLocks noChangeArrowheads="1"/>
          </p:cNvSpPr>
          <p:nvPr/>
        </p:nvSpPr>
        <p:spPr bwMode="auto">
          <a:xfrm>
            <a:off x="571472" y="1571612"/>
            <a:ext cx="789835" cy="277887"/>
          </a:xfrm>
          <a:prstGeom prst="rect">
            <a:avLst/>
          </a:prstGeom>
          <a:noFill/>
          <a:ln>
            <a:headEnd/>
            <a:tailEnd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none" anchor="ctr"/>
          <a:lstStyle/>
          <a:p>
            <a:endParaRPr lang="zh-TW" altLang="en-US">
              <a:ln>
                <a:solidFill>
                  <a:srgbClr val="7030A0"/>
                </a:solidFill>
              </a:ln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49" name="文字方塊 103"/>
          <p:cNvSpPr txBox="1">
            <a:spLocks noChangeArrowheads="1"/>
          </p:cNvSpPr>
          <p:nvPr/>
        </p:nvSpPr>
        <p:spPr bwMode="auto">
          <a:xfrm>
            <a:off x="500034" y="4857760"/>
            <a:ext cx="1000132" cy="3347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TW" altLang="en-US" sz="1050" b="1" dirty="0" smtClean="0">
                <a:latin typeface="微軟正黑體" pitchFamily="34" charset="-120"/>
                <a:ea typeface="微軟正黑體" pitchFamily="34" charset="-120"/>
              </a:rPr>
              <a:t>社區總體營造</a:t>
            </a:r>
            <a:endParaRPr lang="en-US" altLang="zh-TW" sz="1050" b="1" dirty="0" smtClean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50" name="文字方塊 103"/>
          <p:cNvSpPr txBox="1">
            <a:spLocks noChangeArrowheads="1"/>
          </p:cNvSpPr>
          <p:nvPr/>
        </p:nvSpPr>
        <p:spPr bwMode="auto">
          <a:xfrm>
            <a:off x="571472" y="5786454"/>
            <a:ext cx="85725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TW" altLang="en-US" sz="1200" b="1" dirty="0" smtClean="0">
                <a:latin typeface="微軟正黑體" pitchFamily="34" charset="-120"/>
                <a:ea typeface="微軟正黑體" pitchFamily="34" charset="-120"/>
              </a:rPr>
              <a:t>分工細節 </a:t>
            </a:r>
            <a:endParaRPr lang="en-US" altLang="zh-TW" sz="1200" b="1" dirty="0" smtClean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51" name="Rectangle 31"/>
          <p:cNvSpPr>
            <a:spLocks noChangeArrowheads="1"/>
          </p:cNvSpPr>
          <p:nvPr/>
        </p:nvSpPr>
        <p:spPr bwMode="auto">
          <a:xfrm>
            <a:off x="571472" y="4429132"/>
            <a:ext cx="789835" cy="277887"/>
          </a:xfrm>
          <a:prstGeom prst="rect">
            <a:avLst/>
          </a:prstGeom>
          <a:noFill/>
          <a:ln>
            <a:headEnd/>
            <a:tailEnd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none" anchor="ctr"/>
          <a:lstStyle/>
          <a:p>
            <a:endParaRPr lang="zh-TW" altLang="en-US">
              <a:ln>
                <a:solidFill>
                  <a:srgbClr val="7030A0"/>
                </a:solidFill>
              </a:ln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52" name="文字方塊 103"/>
          <p:cNvSpPr txBox="1">
            <a:spLocks noChangeArrowheads="1"/>
          </p:cNvSpPr>
          <p:nvPr/>
        </p:nvSpPr>
        <p:spPr bwMode="auto">
          <a:xfrm>
            <a:off x="500034" y="6286520"/>
            <a:ext cx="1062046" cy="3231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TW" altLang="en-US" sz="1000" b="1" dirty="0" smtClean="0">
                <a:latin typeface="微軟正黑體" pitchFamily="34" charset="-120"/>
                <a:ea typeface="微軟正黑體" pitchFamily="34" charset="-120"/>
              </a:rPr>
              <a:t>組員活動蹤影</a:t>
            </a:r>
            <a:endParaRPr lang="en-US" altLang="zh-TW" sz="1000" b="1" dirty="0" smtClean="0"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56" name="圖片 55" descr="IMAG4786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500166" y="1428736"/>
            <a:ext cx="1905882" cy="1080000"/>
          </a:xfrm>
          <a:prstGeom prst="rect">
            <a:avLst/>
          </a:prstGeom>
        </p:spPr>
      </p:pic>
      <p:pic>
        <p:nvPicPr>
          <p:cNvPr id="57" name="圖片 56" descr="IMAG4790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500166" y="2500306"/>
            <a:ext cx="1909895" cy="1080000"/>
          </a:xfrm>
          <a:prstGeom prst="rect">
            <a:avLst/>
          </a:prstGeom>
        </p:spPr>
      </p:pic>
      <p:pic>
        <p:nvPicPr>
          <p:cNvPr id="58" name="圖片 57" descr="P_20140715_140010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500166" y="3571876"/>
            <a:ext cx="1908401" cy="1143008"/>
          </a:xfrm>
          <a:prstGeom prst="rect">
            <a:avLst/>
          </a:prstGeom>
        </p:spPr>
      </p:pic>
      <p:pic>
        <p:nvPicPr>
          <p:cNvPr id="59" name="圖片 58" descr="P_20140716_084746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1500166" y="357166"/>
            <a:ext cx="1920000" cy="1080000"/>
          </a:xfrm>
          <a:prstGeom prst="rect">
            <a:avLst/>
          </a:prstGeom>
        </p:spPr>
      </p:pic>
      <p:pic>
        <p:nvPicPr>
          <p:cNvPr id="55" name="圖片 54" descr="IMAG4777_BURST008.jpg"/>
          <p:cNvPicPr>
            <a:picLocks noChangeAspect="1"/>
          </p:cNvPicPr>
          <p:nvPr/>
        </p:nvPicPr>
        <p:blipFill>
          <a:blip r:embed="rId8" cstate="print"/>
          <a:srcRect l="40625" t="20987" r="13281" b="47237"/>
          <a:stretch>
            <a:fillRect/>
          </a:stretch>
        </p:blipFill>
        <p:spPr>
          <a:xfrm>
            <a:off x="3357554" y="1500174"/>
            <a:ext cx="1918800" cy="1071570"/>
          </a:xfrm>
          <a:prstGeom prst="rect">
            <a:avLst/>
          </a:prstGeom>
        </p:spPr>
      </p:pic>
      <p:pic>
        <p:nvPicPr>
          <p:cNvPr id="60" name="圖片 59" descr="P_20140729_141439.jp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1500166" y="4714884"/>
            <a:ext cx="1920000" cy="1080000"/>
          </a:xfrm>
          <a:prstGeom prst="rect">
            <a:avLst/>
          </a:prstGeom>
        </p:spPr>
      </p:pic>
      <p:pic>
        <p:nvPicPr>
          <p:cNvPr id="61" name="圖片 60" descr="IMAG4791.jpg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1500166" y="5778000"/>
            <a:ext cx="1909895" cy="1080000"/>
          </a:xfrm>
          <a:prstGeom prst="rect">
            <a:avLst/>
          </a:prstGeom>
        </p:spPr>
      </p:pic>
      <p:pic>
        <p:nvPicPr>
          <p:cNvPr id="62" name="圖片 61" descr="IMAG4862.jpg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3428992" y="357166"/>
            <a:ext cx="1857388" cy="1151438"/>
          </a:xfrm>
          <a:prstGeom prst="rect">
            <a:avLst/>
          </a:prstGeom>
        </p:spPr>
      </p:pic>
      <p:pic>
        <p:nvPicPr>
          <p:cNvPr id="63" name="圖片 62" descr="P_20140716_094204.jpg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3357554" y="2571744"/>
            <a:ext cx="1920000" cy="1080000"/>
          </a:xfrm>
          <a:prstGeom prst="rect">
            <a:avLst/>
          </a:prstGeom>
        </p:spPr>
      </p:pic>
      <p:pic>
        <p:nvPicPr>
          <p:cNvPr id="64" name="圖片 63" descr="P_20140716_085339.jpg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3357554" y="3643314"/>
            <a:ext cx="1920000" cy="1080000"/>
          </a:xfrm>
          <a:prstGeom prst="rect">
            <a:avLst/>
          </a:prstGeom>
        </p:spPr>
      </p:pic>
      <p:pic>
        <p:nvPicPr>
          <p:cNvPr id="65" name="圖片 64" descr="P_20140716_091123.jpg"/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3357554" y="4714884"/>
            <a:ext cx="1920000" cy="1080000"/>
          </a:xfrm>
          <a:prstGeom prst="rect">
            <a:avLst/>
          </a:prstGeom>
        </p:spPr>
      </p:pic>
      <p:pic>
        <p:nvPicPr>
          <p:cNvPr id="66" name="圖片 65" descr="IMAG4785.jpg"/>
          <p:cNvPicPr>
            <a:picLocks noChangeAspect="1"/>
          </p:cNvPicPr>
          <p:nvPr/>
        </p:nvPicPr>
        <p:blipFill>
          <a:blip r:embed="rId15" cstate="print"/>
          <a:stretch>
            <a:fillRect/>
          </a:stretch>
        </p:blipFill>
        <p:spPr>
          <a:xfrm>
            <a:off x="3357554" y="5778000"/>
            <a:ext cx="1905882" cy="1080000"/>
          </a:xfrm>
          <a:prstGeom prst="rect">
            <a:avLst/>
          </a:prstGeom>
        </p:spPr>
      </p:pic>
      <p:pic>
        <p:nvPicPr>
          <p:cNvPr id="67" name="圖片 66" descr="P_20140715_141006.jpg"/>
          <p:cNvPicPr>
            <a:picLocks noChangeAspect="1"/>
          </p:cNvPicPr>
          <p:nvPr/>
        </p:nvPicPr>
        <p:blipFill>
          <a:blip r:embed="rId16" cstate="print"/>
          <a:stretch>
            <a:fillRect/>
          </a:stretch>
        </p:blipFill>
        <p:spPr>
          <a:xfrm>
            <a:off x="7224000" y="357166"/>
            <a:ext cx="1920000" cy="1143008"/>
          </a:xfrm>
          <a:prstGeom prst="rect">
            <a:avLst/>
          </a:prstGeom>
        </p:spPr>
      </p:pic>
      <p:pic>
        <p:nvPicPr>
          <p:cNvPr id="68" name="圖片 67" descr="P_20140729_145359.jpg"/>
          <p:cNvPicPr>
            <a:picLocks noChangeAspect="1"/>
          </p:cNvPicPr>
          <p:nvPr/>
        </p:nvPicPr>
        <p:blipFill>
          <a:blip r:embed="rId17" cstate="print"/>
          <a:stretch>
            <a:fillRect/>
          </a:stretch>
        </p:blipFill>
        <p:spPr>
          <a:xfrm>
            <a:off x="5286380" y="357166"/>
            <a:ext cx="1920000" cy="1143008"/>
          </a:xfrm>
          <a:prstGeom prst="rect">
            <a:avLst/>
          </a:prstGeom>
        </p:spPr>
      </p:pic>
      <p:pic>
        <p:nvPicPr>
          <p:cNvPr id="69" name="圖片 68" descr="P_20140716_102939.jpg"/>
          <p:cNvPicPr>
            <a:picLocks noChangeAspect="1"/>
          </p:cNvPicPr>
          <p:nvPr/>
        </p:nvPicPr>
        <p:blipFill>
          <a:blip r:embed="rId18" cstate="print"/>
          <a:stretch>
            <a:fillRect/>
          </a:stretch>
        </p:blipFill>
        <p:spPr>
          <a:xfrm>
            <a:off x="5286380" y="1500174"/>
            <a:ext cx="1920000" cy="1080000"/>
          </a:xfrm>
          <a:prstGeom prst="rect">
            <a:avLst/>
          </a:prstGeom>
        </p:spPr>
      </p:pic>
      <p:pic>
        <p:nvPicPr>
          <p:cNvPr id="70" name="圖片 69" descr="P_20140716_085906.jpg"/>
          <p:cNvPicPr>
            <a:picLocks noChangeAspect="1"/>
          </p:cNvPicPr>
          <p:nvPr/>
        </p:nvPicPr>
        <p:blipFill>
          <a:blip r:embed="rId19" cstate="print"/>
          <a:stretch>
            <a:fillRect/>
          </a:stretch>
        </p:blipFill>
        <p:spPr>
          <a:xfrm>
            <a:off x="7224000" y="1500174"/>
            <a:ext cx="1920000" cy="1080000"/>
          </a:xfrm>
          <a:prstGeom prst="rect">
            <a:avLst/>
          </a:prstGeom>
        </p:spPr>
      </p:pic>
      <p:pic>
        <p:nvPicPr>
          <p:cNvPr id="71" name="圖片 70" descr="P_20140716_084749.jpg"/>
          <p:cNvPicPr>
            <a:picLocks noChangeAspect="1"/>
          </p:cNvPicPr>
          <p:nvPr/>
        </p:nvPicPr>
        <p:blipFill>
          <a:blip r:embed="rId20" cstate="print"/>
          <a:stretch>
            <a:fillRect/>
          </a:stretch>
        </p:blipFill>
        <p:spPr>
          <a:xfrm>
            <a:off x="5286380" y="2571744"/>
            <a:ext cx="1920000" cy="1080000"/>
          </a:xfrm>
          <a:prstGeom prst="rect">
            <a:avLst/>
          </a:prstGeom>
        </p:spPr>
      </p:pic>
      <p:pic>
        <p:nvPicPr>
          <p:cNvPr id="72" name="圖片 71" descr="IMAG4789.jpg"/>
          <p:cNvPicPr>
            <a:picLocks noChangeAspect="1"/>
          </p:cNvPicPr>
          <p:nvPr/>
        </p:nvPicPr>
        <p:blipFill>
          <a:blip r:embed="rId21" cstate="print"/>
          <a:stretch>
            <a:fillRect/>
          </a:stretch>
        </p:blipFill>
        <p:spPr>
          <a:xfrm>
            <a:off x="7234105" y="2571744"/>
            <a:ext cx="1909895" cy="1080000"/>
          </a:xfrm>
          <a:prstGeom prst="rect">
            <a:avLst/>
          </a:prstGeom>
        </p:spPr>
      </p:pic>
      <p:pic>
        <p:nvPicPr>
          <p:cNvPr id="73" name="圖片 72" descr="P_20140715_140911.jpg"/>
          <p:cNvPicPr>
            <a:picLocks noChangeAspect="1"/>
          </p:cNvPicPr>
          <p:nvPr/>
        </p:nvPicPr>
        <p:blipFill>
          <a:blip r:embed="rId22" cstate="print"/>
          <a:stretch>
            <a:fillRect/>
          </a:stretch>
        </p:blipFill>
        <p:spPr>
          <a:xfrm>
            <a:off x="5286380" y="3643314"/>
            <a:ext cx="1920000" cy="1080000"/>
          </a:xfrm>
          <a:prstGeom prst="rect">
            <a:avLst/>
          </a:prstGeom>
        </p:spPr>
      </p:pic>
      <p:pic>
        <p:nvPicPr>
          <p:cNvPr id="74" name="圖片 73" descr="P_20140716_094136.jpg"/>
          <p:cNvPicPr>
            <a:picLocks noChangeAspect="1"/>
          </p:cNvPicPr>
          <p:nvPr/>
        </p:nvPicPr>
        <p:blipFill>
          <a:blip r:embed="rId23" cstate="print"/>
          <a:stretch>
            <a:fillRect/>
          </a:stretch>
        </p:blipFill>
        <p:spPr>
          <a:xfrm>
            <a:off x="7224000" y="3643314"/>
            <a:ext cx="1920000" cy="1080000"/>
          </a:xfrm>
          <a:prstGeom prst="rect">
            <a:avLst/>
          </a:prstGeom>
        </p:spPr>
      </p:pic>
      <p:pic>
        <p:nvPicPr>
          <p:cNvPr id="75" name="圖片 74" descr="P_20140729_141547.jpg"/>
          <p:cNvPicPr>
            <a:picLocks noChangeAspect="1"/>
          </p:cNvPicPr>
          <p:nvPr/>
        </p:nvPicPr>
        <p:blipFill>
          <a:blip r:embed="rId24" cstate="print"/>
          <a:stretch>
            <a:fillRect/>
          </a:stretch>
        </p:blipFill>
        <p:spPr>
          <a:xfrm>
            <a:off x="5286380" y="4714884"/>
            <a:ext cx="1920000" cy="1080000"/>
          </a:xfrm>
          <a:prstGeom prst="rect">
            <a:avLst/>
          </a:prstGeom>
        </p:spPr>
      </p:pic>
      <p:pic>
        <p:nvPicPr>
          <p:cNvPr id="76" name="圖片 75" descr="P_20140729_150345.jpg"/>
          <p:cNvPicPr>
            <a:picLocks noChangeAspect="1"/>
          </p:cNvPicPr>
          <p:nvPr/>
        </p:nvPicPr>
        <p:blipFill>
          <a:blip r:embed="rId25" cstate="print"/>
          <a:stretch>
            <a:fillRect/>
          </a:stretch>
        </p:blipFill>
        <p:spPr>
          <a:xfrm>
            <a:off x="7224000" y="4714884"/>
            <a:ext cx="1920000" cy="1080000"/>
          </a:xfrm>
          <a:prstGeom prst="rect">
            <a:avLst/>
          </a:prstGeom>
        </p:spPr>
      </p:pic>
      <p:pic>
        <p:nvPicPr>
          <p:cNvPr id="77" name="圖片 76" descr="P_20140716_103922.jpg"/>
          <p:cNvPicPr>
            <a:picLocks noChangeAspect="1"/>
          </p:cNvPicPr>
          <p:nvPr/>
        </p:nvPicPr>
        <p:blipFill>
          <a:blip r:embed="rId26" cstate="print"/>
          <a:stretch>
            <a:fillRect/>
          </a:stretch>
        </p:blipFill>
        <p:spPr>
          <a:xfrm>
            <a:off x="5286380" y="5778000"/>
            <a:ext cx="1920000" cy="1080000"/>
          </a:xfrm>
          <a:prstGeom prst="rect">
            <a:avLst/>
          </a:prstGeom>
        </p:spPr>
      </p:pic>
      <p:pic>
        <p:nvPicPr>
          <p:cNvPr id="78" name="圖片 77" descr="P_20140714_135800.jpg"/>
          <p:cNvPicPr>
            <a:picLocks noChangeAspect="1"/>
          </p:cNvPicPr>
          <p:nvPr/>
        </p:nvPicPr>
        <p:blipFill>
          <a:blip r:embed="rId27" cstate="print"/>
          <a:stretch>
            <a:fillRect/>
          </a:stretch>
        </p:blipFill>
        <p:spPr>
          <a:xfrm>
            <a:off x="7224000" y="5778000"/>
            <a:ext cx="1920000" cy="1080000"/>
          </a:xfrm>
          <a:prstGeom prst="rect">
            <a:avLst/>
          </a:prstGeom>
        </p:spPr>
      </p:pic>
      <p:sp>
        <p:nvSpPr>
          <p:cNvPr id="79" name="Rectangle 37"/>
          <p:cNvSpPr>
            <a:spLocks noChangeArrowheads="1"/>
          </p:cNvSpPr>
          <p:nvPr/>
        </p:nvSpPr>
        <p:spPr bwMode="auto">
          <a:xfrm flipH="1">
            <a:off x="0" y="285728"/>
            <a:ext cx="215900" cy="1631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en-US" altLang="zh-TW" sz="1000" b="1" dirty="0" smtClean="0">
              <a:solidFill>
                <a:srgbClr val="446867"/>
              </a:solidFill>
              <a:latin typeface="微軟正黑體" pitchFamily="34" charset="-120"/>
              <a:ea typeface="微軟正黑體" pitchFamily="34" charset="-120"/>
            </a:endParaRPr>
          </a:p>
          <a:p>
            <a:r>
              <a:rPr lang="zh-TW" altLang="en-US" sz="1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宜蘭護城河重建探</a:t>
            </a:r>
            <a:r>
              <a:rPr lang="zh-TW" altLang="en-US" sz="1000" b="1" dirty="0" smtClean="0">
                <a:latin typeface="微軟正黑體" pitchFamily="34" charset="-120"/>
                <a:ea typeface="微軟正黑體" pitchFamily="34" charset="-120"/>
              </a:rPr>
              <a:t>討</a:t>
            </a:r>
            <a:endParaRPr lang="zh-TW" altLang="en-US" sz="1000" b="1" dirty="0">
              <a:solidFill>
                <a:srgbClr val="446867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80" name="圖片 79" descr="P_20140716_085835.jpg"/>
          <p:cNvPicPr>
            <a:picLocks noChangeAspect="1"/>
          </p:cNvPicPr>
          <p:nvPr/>
        </p:nvPicPr>
        <p:blipFill>
          <a:blip r:embed="rId28" cstate="print"/>
          <a:stretch>
            <a:fillRect/>
          </a:stretch>
        </p:blipFill>
        <p:spPr>
          <a:xfrm>
            <a:off x="5286380" y="-714404"/>
            <a:ext cx="1920000" cy="1080000"/>
          </a:xfrm>
          <a:prstGeom prst="rect">
            <a:avLst/>
          </a:prstGeom>
        </p:spPr>
      </p:pic>
      <p:pic>
        <p:nvPicPr>
          <p:cNvPr id="81" name="圖片 80" descr="P_20140716_083436.jpg"/>
          <p:cNvPicPr>
            <a:picLocks noChangeAspect="1"/>
          </p:cNvPicPr>
          <p:nvPr/>
        </p:nvPicPr>
        <p:blipFill>
          <a:blip r:embed="rId29" cstate="print"/>
          <a:stretch>
            <a:fillRect/>
          </a:stretch>
        </p:blipFill>
        <p:spPr>
          <a:xfrm>
            <a:off x="3428992" y="-714404"/>
            <a:ext cx="1857388" cy="1080000"/>
          </a:xfrm>
          <a:prstGeom prst="rect">
            <a:avLst/>
          </a:prstGeom>
        </p:spPr>
      </p:pic>
      <p:pic>
        <p:nvPicPr>
          <p:cNvPr id="82" name="圖片 81" descr="IMAG4799.jpg"/>
          <p:cNvPicPr>
            <a:picLocks noChangeAspect="1"/>
          </p:cNvPicPr>
          <p:nvPr/>
        </p:nvPicPr>
        <p:blipFill>
          <a:blip r:embed="rId30" cstate="print"/>
          <a:stretch>
            <a:fillRect/>
          </a:stretch>
        </p:blipFill>
        <p:spPr>
          <a:xfrm>
            <a:off x="1500166" y="-714404"/>
            <a:ext cx="1909895" cy="1080000"/>
          </a:xfrm>
          <a:prstGeom prst="rect">
            <a:avLst/>
          </a:prstGeom>
        </p:spPr>
      </p:pic>
      <p:pic>
        <p:nvPicPr>
          <p:cNvPr id="83" name="圖片 82" descr="P_20140716_120019.jpg"/>
          <p:cNvPicPr>
            <a:picLocks noChangeAspect="1"/>
          </p:cNvPicPr>
          <p:nvPr/>
        </p:nvPicPr>
        <p:blipFill>
          <a:blip r:embed="rId31" cstate="print"/>
          <a:stretch>
            <a:fillRect/>
          </a:stretch>
        </p:blipFill>
        <p:spPr>
          <a:xfrm>
            <a:off x="7224000" y="-714404"/>
            <a:ext cx="1920000" cy="1080000"/>
          </a:xfrm>
          <a:prstGeom prst="rect">
            <a:avLst/>
          </a:prstGeom>
        </p:spPr>
      </p:pic>
      <p:sp>
        <p:nvSpPr>
          <p:cNvPr id="84" name="文字方塊 83"/>
          <p:cNvSpPr txBox="1"/>
          <p:nvPr/>
        </p:nvSpPr>
        <p:spPr>
          <a:xfrm>
            <a:off x="7072330" y="1142984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zh-TW" altLang="en-US" dirty="0"/>
          </a:p>
        </p:txBody>
      </p:sp>
      <p:sp>
        <p:nvSpPr>
          <p:cNvPr id="85" name="文字方塊 84"/>
          <p:cNvSpPr txBox="1"/>
          <p:nvPr/>
        </p:nvSpPr>
        <p:spPr>
          <a:xfrm>
            <a:off x="6500826" y="214290"/>
            <a:ext cx="1292662" cy="5632311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lang="zh-TW" altLang="en-US" sz="72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組員活動蹤影</a:t>
            </a:r>
            <a:endParaRPr lang="zh-TW" altLang="en-US" sz="7200" b="1" dirty="0">
              <a:solidFill>
                <a:schemeClr val="tx1">
                  <a:lumMod val="95000"/>
                  <a:lumOff val="5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86" name="圖片 85" descr="P_20140715_141133.jpg"/>
          <p:cNvPicPr>
            <a:picLocks noChangeAspect="1"/>
          </p:cNvPicPr>
          <p:nvPr/>
        </p:nvPicPr>
        <p:blipFill>
          <a:blip r:embed="rId32" cstate="print"/>
          <a:stretch>
            <a:fillRect/>
          </a:stretch>
        </p:blipFill>
        <p:spPr>
          <a:xfrm>
            <a:off x="1928794" y="1285860"/>
            <a:ext cx="4480000" cy="25200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87" name="圖片 86" descr="P_20140716_094147.jpg"/>
          <p:cNvPicPr>
            <a:picLocks noChangeAspect="1"/>
          </p:cNvPicPr>
          <p:nvPr/>
        </p:nvPicPr>
        <p:blipFill>
          <a:blip r:embed="rId33" cstate="print"/>
          <a:stretch>
            <a:fillRect/>
          </a:stretch>
        </p:blipFill>
        <p:spPr>
          <a:xfrm rot="1284614">
            <a:off x="1876977" y="1445102"/>
            <a:ext cx="4480000" cy="25200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88" name="圖片 87" descr="P_20140716_114222.jpg"/>
          <p:cNvPicPr>
            <a:picLocks noChangeAspect="1"/>
          </p:cNvPicPr>
          <p:nvPr/>
        </p:nvPicPr>
        <p:blipFill>
          <a:blip r:embed="rId34" cstate="print"/>
          <a:stretch>
            <a:fillRect/>
          </a:stretch>
        </p:blipFill>
        <p:spPr>
          <a:xfrm rot="20949612">
            <a:off x="1768596" y="1541764"/>
            <a:ext cx="4480000" cy="25200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500"/>
                            </p:stCondLst>
                            <p:childTnLst>
                              <p:par>
                                <p:cTn id="4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0"/>
                            </p:stCondLst>
                            <p:childTnLst>
                              <p:par>
                                <p:cTn id="4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500"/>
                            </p:stCondLst>
                            <p:childTnLst>
                              <p:par>
                                <p:cTn id="4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6000"/>
                            </p:stCondLst>
                            <p:childTnLst>
                              <p:par>
                                <p:cTn id="5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6500"/>
                            </p:stCondLst>
                            <p:childTnLst>
                              <p:par>
                                <p:cTn id="5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7000"/>
                            </p:stCondLst>
                            <p:childTnLst>
                              <p:par>
                                <p:cTn id="61" presetID="9" presetClass="emph" presetSubtype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2" dur="indefinite"/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63" dur="indefinite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5" dur="indefinite"/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66" dur="indefinite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8" dur="indefinite"/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69" dur="indefinite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71" dur="indefinite"/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72" dur="indefinite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74" dur="indefinite"/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75" dur="indefinite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77" dur="indefinite"/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78" dur="indefinite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80" dur="indefinite"/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81" dur="indefinite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83" dur="indefinite"/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84" dur="indefinite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86" dur="indefinite"/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87" dur="indefinite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89" dur="indefinite"/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90" dur="indefinite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92" dur="indefinite"/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93" dur="indefinite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95" dur="indefinite"/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96" dur="indefinite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98" dur="indefinite"/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99" dur="indefinite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01" dur="indefinite"/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102" dur="indefinite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7000"/>
                            </p:stCondLst>
                            <p:childTnLst>
                              <p:par>
                                <p:cTn id="104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10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8" dur="10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3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4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9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0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5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6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圖片 23" descr="600_12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8728" y="0"/>
            <a:ext cx="7754038" cy="6858000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71472" y="-142900"/>
            <a:ext cx="8229600" cy="1143000"/>
          </a:xfrm>
        </p:spPr>
        <p:txBody>
          <a:bodyPr/>
          <a:lstStyle/>
          <a:p>
            <a:r>
              <a:rPr lang="zh-TW" altLang="en-US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簡報大綱</a:t>
            </a:r>
            <a:endParaRPr lang="zh-TW" altLang="en-US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357290" y="928670"/>
            <a:ext cx="8229600" cy="6768752"/>
          </a:xfrm>
        </p:spPr>
        <p:txBody>
          <a:bodyPr>
            <a:normAutofit/>
          </a:bodyPr>
          <a:lstStyle/>
          <a:p>
            <a:pPr marL="514350" indent="-514350">
              <a:lnSpc>
                <a:spcPts val="3460"/>
              </a:lnSpc>
              <a:buFont typeface="+mj-lt"/>
              <a:buAutoNum type="arabicPeriod"/>
            </a:pPr>
            <a:r>
              <a:rPr lang="zh-TW" altLang="en-US" sz="2800" b="1" dirty="0" smtClean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rPr>
              <a:t>研究動機</a:t>
            </a:r>
            <a:endParaRPr lang="en-US" altLang="zh-TW" sz="2800" b="1" dirty="0" smtClean="0">
              <a:solidFill>
                <a:srgbClr val="0070C0"/>
              </a:solidFill>
              <a:latin typeface="微軟正黑體" pitchFamily="34" charset="-120"/>
              <a:ea typeface="微軟正黑體" pitchFamily="34" charset="-120"/>
            </a:endParaRPr>
          </a:p>
          <a:p>
            <a:pPr marL="514350" indent="-514350">
              <a:lnSpc>
                <a:spcPts val="3460"/>
              </a:lnSpc>
              <a:buFont typeface="+mj-lt"/>
              <a:buAutoNum type="arabicPeriod"/>
            </a:pPr>
            <a:r>
              <a:rPr lang="zh-TW" altLang="en-US" sz="2800" b="1" dirty="0" smtClean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rPr>
              <a:t>研究目的</a:t>
            </a:r>
            <a:endParaRPr lang="en-US" altLang="zh-TW" sz="2800" b="1" dirty="0" smtClean="0">
              <a:solidFill>
                <a:srgbClr val="0070C0"/>
              </a:solidFill>
              <a:latin typeface="微軟正黑體" pitchFamily="34" charset="-120"/>
              <a:ea typeface="微軟正黑體" pitchFamily="34" charset="-120"/>
            </a:endParaRPr>
          </a:p>
          <a:p>
            <a:pPr marL="514350" indent="-514350">
              <a:lnSpc>
                <a:spcPts val="3460"/>
              </a:lnSpc>
              <a:buFont typeface="+mj-lt"/>
              <a:buAutoNum type="arabicPeriod"/>
            </a:pPr>
            <a:r>
              <a:rPr lang="zh-TW" altLang="en-US" sz="2800" b="1" dirty="0" smtClean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rPr>
              <a:t>研究方法</a:t>
            </a:r>
            <a:endParaRPr lang="en-US" altLang="zh-TW" sz="2800" b="1" dirty="0" smtClean="0">
              <a:solidFill>
                <a:srgbClr val="0070C0"/>
              </a:solidFill>
              <a:latin typeface="微軟正黑體" pitchFamily="34" charset="-120"/>
              <a:ea typeface="微軟正黑體" pitchFamily="34" charset="-120"/>
            </a:endParaRPr>
          </a:p>
          <a:p>
            <a:pPr marL="514350" indent="-514350">
              <a:lnSpc>
                <a:spcPts val="3460"/>
              </a:lnSpc>
              <a:buFont typeface="+mj-lt"/>
              <a:buAutoNum type="arabicPeriod"/>
            </a:pPr>
            <a:endParaRPr lang="en-US" altLang="zh-TW" sz="2800" b="1" dirty="0" smtClean="0">
              <a:solidFill>
                <a:srgbClr val="0070C0"/>
              </a:solidFill>
              <a:latin typeface="微軟正黑體" pitchFamily="34" charset="-120"/>
              <a:ea typeface="微軟正黑體" pitchFamily="34" charset="-120"/>
            </a:endParaRPr>
          </a:p>
          <a:p>
            <a:pPr marL="514350" indent="-514350">
              <a:lnSpc>
                <a:spcPts val="3460"/>
              </a:lnSpc>
              <a:buFont typeface="+mj-lt"/>
              <a:buAutoNum type="arabicPeriod"/>
            </a:pPr>
            <a:r>
              <a:rPr lang="zh-TW" altLang="en-US" sz="2800" b="1" dirty="0" smtClean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rPr>
              <a:t>文獻探討</a:t>
            </a:r>
            <a:endParaRPr lang="en-US" altLang="zh-TW" sz="2800" b="1" dirty="0" smtClean="0">
              <a:solidFill>
                <a:srgbClr val="0070C0"/>
              </a:solidFill>
              <a:latin typeface="微軟正黑體" pitchFamily="34" charset="-120"/>
              <a:ea typeface="微軟正黑體" pitchFamily="34" charset="-120"/>
            </a:endParaRPr>
          </a:p>
          <a:p>
            <a:pPr marL="514350" indent="-514350">
              <a:lnSpc>
                <a:spcPts val="3460"/>
              </a:lnSpc>
              <a:buFont typeface="+mj-lt"/>
              <a:buAutoNum type="arabicPeriod"/>
            </a:pPr>
            <a:endParaRPr lang="en-US" altLang="zh-TW" sz="2800" b="1" dirty="0" smtClean="0">
              <a:solidFill>
                <a:srgbClr val="0070C0"/>
              </a:solidFill>
              <a:latin typeface="微軟正黑體" pitchFamily="34" charset="-120"/>
              <a:ea typeface="微軟正黑體" pitchFamily="34" charset="-120"/>
            </a:endParaRPr>
          </a:p>
          <a:p>
            <a:pPr marL="514350" indent="-514350">
              <a:lnSpc>
                <a:spcPts val="3460"/>
              </a:lnSpc>
              <a:buFont typeface="+mj-lt"/>
              <a:buAutoNum type="arabicPeriod"/>
            </a:pPr>
            <a:r>
              <a:rPr lang="zh-TW" altLang="en-US" sz="2800" b="1" dirty="0" smtClean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rPr>
              <a:t>研究心得</a:t>
            </a:r>
            <a:endParaRPr lang="en-US" altLang="zh-TW" sz="2800" b="1" dirty="0" smtClean="0">
              <a:solidFill>
                <a:srgbClr val="0070C0"/>
              </a:solidFill>
              <a:latin typeface="微軟正黑體" pitchFamily="34" charset="-120"/>
              <a:ea typeface="微軟正黑體" pitchFamily="34" charset="-120"/>
            </a:endParaRPr>
          </a:p>
          <a:p>
            <a:pPr marL="514350" indent="-514350">
              <a:lnSpc>
                <a:spcPts val="3460"/>
              </a:lnSpc>
              <a:buFont typeface="+mj-lt"/>
              <a:buAutoNum type="arabicPeriod"/>
            </a:pPr>
            <a:r>
              <a:rPr lang="zh-TW" altLang="en-US" sz="2800" b="1" dirty="0" smtClean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rPr>
              <a:t>研究建議</a:t>
            </a:r>
            <a:endParaRPr lang="en-US" altLang="zh-TW" sz="2800" b="1" dirty="0" smtClean="0">
              <a:solidFill>
                <a:srgbClr val="0070C0"/>
              </a:solidFill>
              <a:latin typeface="微軟正黑體" pitchFamily="34" charset="-120"/>
              <a:ea typeface="微軟正黑體" pitchFamily="34" charset="-120"/>
            </a:endParaRPr>
          </a:p>
          <a:p>
            <a:pPr marL="514350" indent="-514350">
              <a:lnSpc>
                <a:spcPts val="3460"/>
              </a:lnSpc>
              <a:buFont typeface="+mj-lt"/>
              <a:buAutoNum type="arabicPeriod"/>
            </a:pPr>
            <a:r>
              <a:rPr lang="zh-TW" altLang="en-US" sz="2800" b="1" dirty="0" smtClean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rPr>
              <a:t>分工細節</a:t>
            </a:r>
            <a:endParaRPr lang="en-US" altLang="zh-TW" sz="2800" b="1" dirty="0" smtClean="0">
              <a:solidFill>
                <a:srgbClr val="0070C0"/>
              </a:solidFill>
              <a:latin typeface="微軟正黑體" pitchFamily="34" charset="-120"/>
              <a:ea typeface="微軟正黑體" pitchFamily="34" charset="-120"/>
            </a:endParaRPr>
          </a:p>
          <a:p>
            <a:pPr marL="514350" indent="-514350">
              <a:buFont typeface="+mj-lt"/>
              <a:buAutoNum type="arabicPeriod"/>
            </a:pPr>
            <a:r>
              <a:rPr lang="zh-TW" altLang="en-US" sz="2800" b="1" dirty="0" smtClean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rPr>
              <a:t>組員活動蹤影</a:t>
            </a:r>
            <a:endParaRPr lang="en-US" altLang="zh-TW" sz="2800" b="1" dirty="0" smtClean="0">
              <a:solidFill>
                <a:srgbClr val="0070C0"/>
              </a:solidFill>
              <a:latin typeface="微軟正黑體" pitchFamily="34" charset="-120"/>
              <a:ea typeface="微軟正黑體" pitchFamily="34" charset="-120"/>
            </a:endParaRPr>
          </a:p>
          <a:p>
            <a:endParaRPr lang="en-US" altLang="zh-TW" sz="2800" b="1" dirty="0" smtClean="0">
              <a:latin typeface="微軟正黑體" pitchFamily="34" charset="-120"/>
              <a:ea typeface="微軟正黑體" pitchFamily="34" charset="-120"/>
            </a:endParaRPr>
          </a:p>
          <a:p>
            <a:pPr>
              <a:buNone/>
            </a:pPr>
            <a:endParaRPr lang="en-US" altLang="zh-TW" sz="2800" dirty="0" smtClean="0">
              <a:latin typeface="微軟正黑體" pitchFamily="34" charset="-120"/>
              <a:ea typeface="微軟正黑體" pitchFamily="34" charset="-120"/>
            </a:endParaRPr>
          </a:p>
          <a:p>
            <a:endParaRPr lang="en-US" altLang="zh-TW" sz="2800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4" name="Rectangle 28"/>
          <p:cNvSpPr>
            <a:spLocks noChangeArrowheads="1"/>
          </p:cNvSpPr>
          <p:nvPr/>
        </p:nvSpPr>
        <p:spPr bwMode="auto">
          <a:xfrm>
            <a:off x="0" y="0"/>
            <a:ext cx="1403350" cy="6858000"/>
          </a:xfrm>
          <a:prstGeom prst="rect">
            <a:avLst/>
          </a:prstGeom>
          <a:solidFill>
            <a:srgbClr val="00B050">
              <a:alpha val="30196"/>
            </a:srgb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zh-TW" altLang="zh-TW" sz="800" dirty="0">
              <a:latin typeface="微軟正黑體" pitchFamily="34" charset="-120"/>
              <a:ea typeface="微軟正黑體" pitchFamily="34" charset="-120"/>
            </a:endParaRPr>
          </a:p>
        </p:txBody>
      </p:sp>
      <p:grpSp>
        <p:nvGrpSpPr>
          <p:cNvPr id="5" name="Group 34"/>
          <p:cNvGrpSpPr>
            <a:grpSpLocks/>
          </p:cNvGrpSpPr>
          <p:nvPr/>
        </p:nvGrpSpPr>
        <p:grpSpPr bwMode="auto">
          <a:xfrm>
            <a:off x="0" y="4292600"/>
            <a:ext cx="1331913" cy="935038"/>
            <a:chOff x="3833" y="2697"/>
            <a:chExt cx="1927" cy="1368"/>
          </a:xfrm>
        </p:grpSpPr>
        <p:pic>
          <p:nvPicPr>
            <p:cNvPr id="6" name="Picture 24" descr="1899"/>
            <p:cNvPicPr>
              <a:picLocks noChangeAspect="1" noChangeArrowheads="1"/>
            </p:cNvPicPr>
            <p:nvPr/>
          </p:nvPicPr>
          <p:blipFill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lum bright="16000" contrast="-18000"/>
            </a:blip>
            <a:srcRect/>
            <a:stretch>
              <a:fillRect/>
            </a:stretch>
          </p:blipFill>
          <p:spPr bwMode="auto">
            <a:xfrm rot="-9600000">
              <a:off x="4030" y="3138"/>
              <a:ext cx="786" cy="80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7" name="Picture 36" descr="未命名 -2"/>
            <p:cNvPicPr>
              <a:picLocks noChangeAspect="1" noChangeArrowheads="1"/>
            </p:cNvPicPr>
            <p:nvPr/>
          </p:nvPicPr>
          <p:blipFill>
            <a:blip r:embed="rId4" cstate="print">
              <a:clrChange>
                <a:clrFrom>
                  <a:srgbClr val="000000"/>
                </a:clrFrom>
                <a:clrTo>
                  <a:srgbClr val="000000">
                    <a:alpha val="0"/>
                  </a:srgbClr>
                </a:clrTo>
              </a:clrChange>
              <a:lum bright="6000" contrast="-18000"/>
            </a:blip>
            <a:srcRect/>
            <a:stretch>
              <a:fillRect/>
            </a:stretch>
          </p:blipFill>
          <p:spPr bwMode="auto">
            <a:xfrm>
              <a:off x="3833" y="2697"/>
              <a:ext cx="1927" cy="13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9" name="左大括弧 8"/>
          <p:cNvSpPr/>
          <p:nvPr/>
        </p:nvSpPr>
        <p:spPr>
          <a:xfrm>
            <a:off x="3428992" y="2786058"/>
            <a:ext cx="1296144" cy="936104"/>
          </a:xfrm>
          <a:prstGeom prst="leftBrace">
            <a:avLst/>
          </a:prstGeom>
          <a:noFill/>
          <a:ln w="762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20" name="群組 19"/>
          <p:cNvGrpSpPr/>
          <p:nvPr/>
        </p:nvGrpSpPr>
        <p:grpSpPr>
          <a:xfrm>
            <a:off x="4714876" y="2285992"/>
            <a:ext cx="2396810" cy="1961863"/>
            <a:chOff x="4714876" y="2071678"/>
            <a:chExt cx="2396810" cy="1961863"/>
          </a:xfrm>
        </p:grpSpPr>
        <p:sp>
          <p:nvSpPr>
            <p:cNvPr id="10" name="文字方塊 9"/>
            <p:cNvSpPr txBox="1"/>
            <p:nvPr/>
          </p:nvSpPr>
          <p:spPr>
            <a:xfrm>
              <a:off x="4786314" y="2071678"/>
              <a:ext cx="1415772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TW" altLang="en-US" sz="2400" b="1" dirty="0" smtClean="0">
                  <a:solidFill>
                    <a:srgbClr val="0070C0"/>
                  </a:solidFill>
                  <a:latin typeface="微軟正黑體" pitchFamily="34" charset="-120"/>
                  <a:ea typeface="微軟正黑體" pitchFamily="34" charset="-120"/>
                </a:rPr>
                <a:t>計畫緣起</a:t>
              </a:r>
              <a:endParaRPr lang="zh-TW" altLang="en-US" sz="2400" b="1" dirty="0">
                <a:solidFill>
                  <a:srgbClr val="0070C0"/>
                </a:solidFill>
              </a:endParaRPr>
            </a:p>
          </p:txBody>
        </p:sp>
        <p:sp>
          <p:nvSpPr>
            <p:cNvPr id="11" name="文字方塊 10"/>
            <p:cNvSpPr txBox="1"/>
            <p:nvPr/>
          </p:nvSpPr>
          <p:spPr>
            <a:xfrm>
              <a:off x="4714876" y="2571744"/>
              <a:ext cx="2396810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TW" altLang="en-US" dirty="0" smtClean="0">
                  <a:latin typeface="微軟正黑體" pitchFamily="34" charset="-120"/>
                  <a:ea typeface="微軟正黑體" pitchFamily="34" charset="-120"/>
                </a:rPr>
                <a:t> </a:t>
              </a:r>
              <a:r>
                <a:rPr lang="zh-TW" altLang="zh-TW" sz="2400" b="1" dirty="0" smtClean="0">
                  <a:solidFill>
                    <a:srgbClr val="0070C0"/>
                  </a:solidFill>
                  <a:latin typeface="微軟正黑體" pitchFamily="34" charset="-120"/>
                  <a:ea typeface="微軟正黑體" pitchFamily="34" charset="-120"/>
                </a:rPr>
                <a:t>功能與設計概念</a:t>
              </a:r>
              <a:endParaRPr lang="zh-TW" altLang="en-US" sz="2400" b="1" dirty="0">
                <a:solidFill>
                  <a:srgbClr val="0070C0"/>
                </a:solidFill>
              </a:endParaRPr>
            </a:p>
          </p:txBody>
        </p:sp>
        <p:sp>
          <p:nvSpPr>
            <p:cNvPr id="12" name="文字方塊 11"/>
            <p:cNvSpPr txBox="1"/>
            <p:nvPr/>
          </p:nvSpPr>
          <p:spPr>
            <a:xfrm>
              <a:off x="4786314" y="3071810"/>
              <a:ext cx="1415772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buNone/>
              </a:pPr>
              <a:r>
                <a:rPr lang="zh-TW" altLang="en-US" sz="2400" b="1" dirty="0" smtClean="0">
                  <a:solidFill>
                    <a:srgbClr val="0070C0"/>
                  </a:solidFill>
                  <a:latin typeface="微軟正黑體" pitchFamily="34" charset="-120"/>
                  <a:ea typeface="微軟正黑體" pitchFamily="34" charset="-120"/>
                </a:rPr>
                <a:t>整合協調</a:t>
              </a:r>
              <a:endParaRPr lang="zh-TW" altLang="zh-TW" sz="2400" b="1" dirty="0" smtClean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13" name="文字方塊 12"/>
            <p:cNvSpPr txBox="1"/>
            <p:nvPr/>
          </p:nvSpPr>
          <p:spPr>
            <a:xfrm>
              <a:off x="4786314" y="3571876"/>
              <a:ext cx="1415772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buNone/>
              </a:pPr>
              <a:r>
                <a:rPr lang="zh-TW" altLang="en-US" sz="2400" b="1" dirty="0" smtClean="0">
                  <a:solidFill>
                    <a:srgbClr val="0070C0"/>
                  </a:solidFill>
                  <a:latin typeface="微軟正黑體" pitchFamily="34" charset="-120"/>
                  <a:ea typeface="微軟正黑體" pitchFamily="34" charset="-120"/>
                </a:rPr>
                <a:t>永續發展</a:t>
              </a:r>
              <a:endParaRPr lang="en-US" altLang="zh-TW" sz="2400" b="1" dirty="0" smtClean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endParaRPr>
            </a:p>
          </p:txBody>
        </p:sp>
      </p:grpSp>
      <p:grpSp>
        <p:nvGrpSpPr>
          <p:cNvPr id="14" name="Group 19"/>
          <p:cNvGrpSpPr>
            <a:grpSpLocks/>
          </p:cNvGrpSpPr>
          <p:nvPr/>
        </p:nvGrpSpPr>
        <p:grpSpPr bwMode="auto">
          <a:xfrm>
            <a:off x="6227763" y="4076700"/>
            <a:ext cx="2916237" cy="2233613"/>
            <a:chOff x="3833" y="2697"/>
            <a:chExt cx="1927" cy="1368"/>
          </a:xfrm>
        </p:grpSpPr>
        <p:pic>
          <p:nvPicPr>
            <p:cNvPr id="15" name="Picture 24" descr="1899"/>
            <p:cNvPicPr>
              <a:picLocks noChangeAspect="1" noChangeArrowheads="1"/>
            </p:cNvPicPr>
            <p:nvPr/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lum bright="16000" contrast="-18000"/>
            </a:blip>
            <a:srcRect/>
            <a:stretch>
              <a:fillRect/>
            </a:stretch>
          </p:blipFill>
          <p:spPr bwMode="auto">
            <a:xfrm rot="-9600000">
              <a:off x="4030" y="3138"/>
              <a:ext cx="786" cy="80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6" name="Picture 18" descr="未命名 -2"/>
            <p:cNvPicPr>
              <a:picLocks noChangeAspect="1" noChangeArrowheads="1"/>
            </p:cNvPicPr>
            <p:nvPr/>
          </p:nvPicPr>
          <p:blipFill>
            <a:blip r:embed="rId6" cstate="print">
              <a:clrChange>
                <a:clrFrom>
                  <a:srgbClr val="000000"/>
                </a:clrFrom>
                <a:clrTo>
                  <a:srgbClr val="000000">
                    <a:alpha val="0"/>
                  </a:srgbClr>
                </a:clrTo>
              </a:clrChange>
              <a:lum bright="6000" contrast="-18000"/>
            </a:blip>
            <a:srcRect/>
            <a:stretch>
              <a:fillRect/>
            </a:stretch>
          </p:blipFill>
          <p:spPr bwMode="auto">
            <a:xfrm>
              <a:off x="3833" y="2697"/>
              <a:ext cx="1927" cy="13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8" name="左大括弧 17"/>
          <p:cNvSpPr/>
          <p:nvPr/>
        </p:nvSpPr>
        <p:spPr>
          <a:xfrm>
            <a:off x="3428992" y="4500570"/>
            <a:ext cx="1224136" cy="720080"/>
          </a:xfrm>
          <a:prstGeom prst="leftBrace">
            <a:avLst/>
          </a:prstGeom>
          <a:noFill/>
          <a:ln w="762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1" name="文字方塊 20"/>
          <p:cNvSpPr txBox="1"/>
          <p:nvPr/>
        </p:nvSpPr>
        <p:spPr>
          <a:xfrm>
            <a:off x="4714876" y="4429132"/>
            <a:ext cx="203132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400" b="1" dirty="0" smtClean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rPr>
              <a:t>社區總體營造</a:t>
            </a:r>
            <a:endParaRPr lang="zh-TW" altLang="en-US" sz="2400" b="1" dirty="0">
              <a:solidFill>
                <a:srgbClr val="0070C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2" name="矩形 21"/>
          <p:cNvSpPr/>
          <p:nvPr/>
        </p:nvSpPr>
        <p:spPr>
          <a:xfrm>
            <a:off x="4786314" y="5000636"/>
            <a:ext cx="141577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2400" b="1" dirty="0" smtClean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rPr>
              <a:t>觀光推展</a:t>
            </a:r>
            <a:endParaRPr lang="zh-TW" altLang="en-US" sz="2400" b="1" dirty="0">
              <a:solidFill>
                <a:srgbClr val="0070C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5" name="Rectangle 37"/>
          <p:cNvSpPr>
            <a:spLocks noChangeArrowheads="1"/>
          </p:cNvSpPr>
          <p:nvPr/>
        </p:nvSpPr>
        <p:spPr bwMode="auto">
          <a:xfrm flipH="1">
            <a:off x="0" y="285728"/>
            <a:ext cx="215900" cy="1631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en-US" altLang="zh-TW" sz="1000" b="1" dirty="0" smtClean="0">
              <a:solidFill>
                <a:srgbClr val="446867"/>
              </a:solidFill>
              <a:latin typeface="微軟正黑體" pitchFamily="34" charset="-120"/>
              <a:ea typeface="微軟正黑體" pitchFamily="34" charset="-120"/>
            </a:endParaRPr>
          </a:p>
          <a:p>
            <a:r>
              <a:rPr lang="zh-TW" altLang="en-US" sz="1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宜蘭護城河重建探</a:t>
            </a:r>
            <a:r>
              <a:rPr lang="zh-TW" altLang="en-US" sz="1000" b="1" dirty="0" smtClean="0">
                <a:latin typeface="微軟正黑體" pitchFamily="34" charset="-120"/>
                <a:ea typeface="微軟正黑體" pitchFamily="34" charset="-120"/>
              </a:rPr>
              <a:t>討</a:t>
            </a:r>
            <a:endParaRPr lang="zh-TW" altLang="en-US" sz="1000" b="1" dirty="0">
              <a:solidFill>
                <a:srgbClr val="446867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mph" presetSubtype="0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 rctx="PPT">
                                        <p:cTn id="9" dur="indefinite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10" dur="indefinite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 descr="IMAG478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286380" y="3714752"/>
            <a:ext cx="1905882" cy="1080000"/>
          </a:xfrm>
          <a:prstGeom prst="rect">
            <a:avLst/>
          </a:prstGeom>
        </p:spPr>
      </p:pic>
      <p:pic>
        <p:nvPicPr>
          <p:cNvPr id="3" name="圖片 2" descr="IMAG479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500166" y="2500306"/>
            <a:ext cx="1909895" cy="1080000"/>
          </a:xfrm>
          <a:prstGeom prst="rect">
            <a:avLst/>
          </a:prstGeom>
        </p:spPr>
      </p:pic>
      <p:pic>
        <p:nvPicPr>
          <p:cNvPr id="4" name="圖片 3" descr="P_20140715_140010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500166" y="3571876"/>
            <a:ext cx="1908401" cy="1143008"/>
          </a:xfrm>
          <a:prstGeom prst="rect">
            <a:avLst/>
          </a:prstGeom>
        </p:spPr>
      </p:pic>
      <p:pic>
        <p:nvPicPr>
          <p:cNvPr id="5" name="圖片 4" descr="P_20140716_084746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500166" y="5778000"/>
            <a:ext cx="1920000" cy="1080000"/>
          </a:xfrm>
          <a:prstGeom prst="rect">
            <a:avLst/>
          </a:prstGeom>
        </p:spPr>
      </p:pic>
      <p:pic>
        <p:nvPicPr>
          <p:cNvPr id="6" name="圖片 5" descr="IMAG4777_BURST008.jpg"/>
          <p:cNvPicPr>
            <a:picLocks noChangeAspect="1"/>
          </p:cNvPicPr>
          <p:nvPr/>
        </p:nvPicPr>
        <p:blipFill>
          <a:blip r:embed="rId6" cstate="print"/>
          <a:srcRect l="40625" t="20987" r="13281" b="47237"/>
          <a:stretch>
            <a:fillRect/>
          </a:stretch>
        </p:blipFill>
        <p:spPr>
          <a:xfrm>
            <a:off x="0" y="-214338"/>
            <a:ext cx="1500166" cy="1077190"/>
          </a:xfrm>
          <a:prstGeom prst="rect">
            <a:avLst/>
          </a:prstGeom>
        </p:spPr>
      </p:pic>
      <p:pic>
        <p:nvPicPr>
          <p:cNvPr id="7" name="圖片 6" descr="P_20140729_141439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1500166" y="4714884"/>
            <a:ext cx="1920000" cy="1080000"/>
          </a:xfrm>
          <a:prstGeom prst="rect">
            <a:avLst/>
          </a:prstGeom>
        </p:spPr>
      </p:pic>
      <p:pic>
        <p:nvPicPr>
          <p:cNvPr id="8" name="圖片 7" descr="IMAG4791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1500166" y="357166"/>
            <a:ext cx="1909895" cy="1080000"/>
          </a:xfrm>
          <a:prstGeom prst="rect">
            <a:avLst/>
          </a:prstGeom>
        </p:spPr>
      </p:pic>
      <p:pic>
        <p:nvPicPr>
          <p:cNvPr id="9" name="圖片 8" descr="IMAG4862.jp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3357554" y="3643314"/>
            <a:ext cx="1905882" cy="1151438"/>
          </a:xfrm>
          <a:prstGeom prst="rect">
            <a:avLst/>
          </a:prstGeom>
        </p:spPr>
      </p:pic>
      <p:pic>
        <p:nvPicPr>
          <p:cNvPr id="10" name="圖片 9" descr="P_20140716_094204.jpg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3357554" y="2571744"/>
            <a:ext cx="1920000" cy="1080000"/>
          </a:xfrm>
          <a:prstGeom prst="rect">
            <a:avLst/>
          </a:prstGeom>
        </p:spPr>
      </p:pic>
      <p:pic>
        <p:nvPicPr>
          <p:cNvPr id="11" name="圖片 10" descr="P_20140716_085339.jpg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3357554" y="428604"/>
            <a:ext cx="1920000" cy="1080000"/>
          </a:xfrm>
          <a:prstGeom prst="rect">
            <a:avLst/>
          </a:prstGeom>
        </p:spPr>
      </p:pic>
      <p:pic>
        <p:nvPicPr>
          <p:cNvPr id="12" name="圖片 11" descr="P_20140716_091123.jpg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3357554" y="4714884"/>
            <a:ext cx="1920000" cy="1080000"/>
          </a:xfrm>
          <a:prstGeom prst="rect">
            <a:avLst/>
          </a:prstGeom>
        </p:spPr>
      </p:pic>
      <p:pic>
        <p:nvPicPr>
          <p:cNvPr id="13" name="圖片 12" descr="IMAG4785.jpg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3357554" y="5778000"/>
            <a:ext cx="1905882" cy="1080000"/>
          </a:xfrm>
          <a:prstGeom prst="rect">
            <a:avLst/>
          </a:prstGeom>
        </p:spPr>
      </p:pic>
      <p:pic>
        <p:nvPicPr>
          <p:cNvPr id="14" name="圖片 13" descr="P_20140715_141006.jpg"/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5286380" y="428604"/>
            <a:ext cx="1920000" cy="1143008"/>
          </a:xfrm>
          <a:prstGeom prst="rect">
            <a:avLst/>
          </a:prstGeom>
        </p:spPr>
      </p:pic>
      <p:pic>
        <p:nvPicPr>
          <p:cNvPr id="15" name="圖片 14" descr="P_20140729_145359.jpg"/>
          <p:cNvPicPr>
            <a:picLocks noChangeAspect="1"/>
          </p:cNvPicPr>
          <p:nvPr/>
        </p:nvPicPr>
        <p:blipFill>
          <a:blip r:embed="rId15" cstate="print"/>
          <a:stretch>
            <a:fillRect/>
          </a:stretch>
        </p:blipFill>
        <p:spPr>
          <a:xfrm>
            <a:off x="7224000" y="4714884"/>
            <a:ext cx="1920000" cy="1143008"/>
          </a:xfrm>
          <a:prstGeom prst="rect">
            <a:avLst/>
          </a:prstGeom>
        </p:spPr>
      </p:pic>
      <p:pic>
        <p:nvPicPr>
          <p:cNvPr id="16" name="圖片 15" descr="P_20140716_102939.jpg"/>
          <p:cNvPicPr>
            <a:picLocks noChangeAspect="1"/>
          </p:cNvPicPr>
          <p:nvPr/>
        </p:nvPicPr>
        <p:blipFill>
          <a:blip r:embed="rId16" cstate="print"/>
          <a:stretch>
            <a:fillRect/>
          </a:stretch>
        </p:blipFill>
        <p:spPr>
          <a:xfrm>
            <a:off x="1500166" y="1428736"/>
            <a:ext cx="1920000" cy="1080000"/>
          </a:xfrm>
          <a:prstGeom prst="rect">
            <a:avLst/>
          </a:prstGeom>
        </p:spPr>
      </p:pic>
      <p:pic>
        <p:nvPicPr>
          <p:cNvPr id="17" name="圖片 16" descr="P_20140716_085906.jpg"/>
          <p:cNvPicPr>
            <a:picLocks noChangeAspect="1"/>
          </p:cNvPicPr>
          <p:nvPr/>
        </p:nvPicPr>
        <p:blipFill>
          <a:blip r:embed="rId17" cstate="print"/>
          <a:stretch>
            <a:fillRect/>
          </a:stretch>
        </p:blipFill>
        <p:spPr>
          <a:xfrm>
            <a:off x="7224000" y="5778000"/>
            <a:ext cx="1920000" cy="1080000"/>
          </a:xfrm>
          <a:prstGeom prst="rect">
            <a:avLst/>
          </a:prstGeom>
        </p:spPr>
      </p:pic>
      <p:pic>
        <p:nvPicPr>
          <p:cNvPr id="18" name="圖片 17" descr="P_20140716_084749.jpg"/>
          <p:cNvPicPr>
            <a:picLocks noChangeAspect="1"/>
          </p:cNvPicPr>
          <p:nvPr/>
        </p:nvPicPr>
        <p:blipFill>
          <a:blip r:embed="rId18" cstate="print"/>
          <a:stretch>
            <a:fillRect/>
          </a:stretch>
        </p:blipFill>
        <p:spPr>
          <a:xfrm>
            <a:off x="5286380" y="2571744"/>
            <a:ext cx="1920000" cy="1080000"/>
          </a:xfrm>
          <a:prstGeom prst="rect">
            <a:avLst/>
          </a:prstGeom>
        </p:spPr>
      </p:pic>
      <p:pic>
        <p:nvPicPr>
          <p:cNvPr id="19" name="圖片 18" descr="IMAG4789.jpg"/>
          <p:cNvPicPr>
            <a:picLocks noChangeAspect="1"/>
          </p:cNvPicPr>
          <p:nvPr/>
        </p:nvPicPr>
        <p:blipFill>
          <a:blip r:embed="rId19" cstate="print"/>
          <a:stretch>
            <a:fillRect/>
          </a:stretch>
        </p:blipFill>
        <p:spPr>
          <a:xfrm>
            <a:off x="7234105" y="2571744"/>
            <a:ext cx="1909895" cy="1080000"/>
          </a:xfrm>
          <a:prstGeom prst="rect">
            <a:avLst/>
          </a:prstGeom>
        </p:spPr>
      </p:pic>
      <p:pic>
        <p:nvPicPr>
          <p:cNvPr id="20" name="圖片 19" descr="P_20140715_140911.jpg"/>
          <p:cNvPicPr>
            <a:picLocks noChangeAspect="1"/>
          </p:cNvPicPr>
          <p:nvPr/>
        </p:nvPicPr>
        <p:blipFill>
          <a:blip r:embed="rId20" cstate="print"/>
          <a:stretch>
            <a:fillRect/>
          </a:stretch>
        </p:blipFill>
        <p:spPr>
          <a:xfrm>
            <a:off x="5286380" y="4714884"/>
            <a:ext cx="1920000" cy="1080000"/>
          </a:xfrm>
          <a:prstGeom prst="rect">
            <a:avLst/>
          </a:prstGeom>
        </p:spPr>
      </p:pic>
      <p:pic>
        <p:nvPicPr>
          <p:cNvPr id="21" name="圖片 20" descr="P_20140716_094136.jpg"/>
          <p:cNvPicPr>
            <a:picLocks noChangeAspect="1"/>
          </p:cNvPicPr>
          <p:nvPr/>
        </p:nvPicPr>
        <p:blipFill>
          <a:blip r:embed="rId21" cstate="print"/>
          <a:stretch>
            <a:fillRect/>
          </a:stretch>
        </p:blipFill>
        <p:spPr>
          <a:xfrm>
            <a:off x="7224000" y="3643314"/>
            <a:ext cx="1920000" cy="1080000"/>
          </a:xfrm>
          <a:prstGeom prst="rect">
            <a:avLst/>
          </a:prstGeom>
        </p:spPr>
      </p:pic>
      <p:pic>
        <p:nvPicPr>
          <p:cNvPr id="22" name="圖片 21" descr="P_20140729_141547.jpg"/>
          <p:cNvPicPr>
            <a:picLocks noChangeAspect="1"/>
          </p:cNvPicPr>
          <p:nvPr/>
        </p:nvPicPr>
        <p:blipFill>
          <a:blip r:embed="rId22" cstate="print"/>
          <a:stretch>
            <a:fillRect/>
          </a:stretch>
        </p:blipFill>
        <p:spPr>
          <a:xfrm>
            <a:off x="0" y="4286256"/>
            <a:ext cx="1504000" cy="857256"/>
          </a:xfrm>
          <a:prstGeom prst="rect">
            <a:avLst/>
          </a:prstGeom>
        </p:spPr>
      </p:pic>
      <p:pic>
        <p:nvPicPr>
          <p:cNvPr id="23" name="圖片 22" descr="P_20140729_150345.jpg"/>
          <p:cNvPicPr>
            <a:picLocks noChangeAspect="1"/>
          </p:cNvPicPr>
          <p:nvPr/>
        </p:nvPicPr>
        <p:blipFill>
          <a:blip r:embed="rId23" cstate="print"/>
          <a:stretch>
            <a:fillRect/>
          </a:stretch>
        </p:blipFill>
        <p:spPr>
          <a:xfrm>
            <a:off x="5286380" y="5778000"/>
            <a:ext cx="1920000" cy="1080000"/>
          </a:xfrm>
          <a:prstGeom prst="rect">
            <a:avLst/>
          </a:prstGeom>
        </p:spPr>
      </p:pic>
      <p:pic>
        <p:nvPicPr>
          <p:cNvPr id="24" name="圖片 23" descr="P_20140716_103922.jpg"/>
          <p:cNvPicPr>
            <a:picLocks noChangeAspect="1"/>
          </p:cNvPicPr>
          <p:nvPr/>
        </p:nvPicPr>
        <p:blipFill>
          <a:blip r:embed="rId24" cstate="print"/>
          <a:stretch>
            <a:fillRect/>
          </a:stretch>
        </p:blipFill>
        <p:spPr>
          <a:xfrm>
            <a:off x="7224000" y="428604"/>
            <a:ext cx="1920000" cy="1080000"/>
          </a:xfrm>
          <a:prstGeom prst="rect">
            <a:avLst/>
          </a:prstGeom>
        </p:spPr>
      </p:pic>
      <p:pic>
        <p:nvPicPr>
          <p:cNvPr id="25" name="圖片 24" descr="P_20140714_135800.jpg"/>
          <p:cNvPicPr>
            <a:picLocks noChangeAspect="1"/>
          </p:cNvPicPr>
          <p:nvPr/>
        </p:nvPicPr>
        <p:blipFill>
          <a:blip r:embed="rId25" cstate="print"/>
          <a:stretch>
            <a:fillRect/>
          </a:stretch>
        </p:blipFill>
        <p:spPr>
          <a:xfrm>
            <a:off x="7224000" y="1500174"/>
            <a:ext cx="1920000" cy="1080000"/>
          </a:xfrm>
          <a:prstGeom prst="rect">
            <a:avLst/>
          </a:prstGeom>
        </p:spPr>
      </p:pic>
      <p:pic>
        <p:nvPicPr>
          <p:cNvPr id="26" name="圖片 25" descr="P_20140715_141133.jpg"/>
          <p:cNvPicPr>
            <a:picLocks noChangeAspect="1"/>
          </p:cNvPicPr>
          <p:nvPr/>
        </p:nvPicPr>
        <p:blipFill>
          <a:blip r:embed="rId26" cstate="print"/>
          <a:stretch>
            <a:fillRect/>
          </a:stretch>
        </p:blipFill>
        <p:spPr>
          <a:xfrm>
            <a:off x="5286380" y="1500174"/>
            <a:ext cx="1908000" cy="1068339"/>
          </a:xfrm>
          <a:prstGeom prst="rect">
            <a:avLst/>
          </a:prstGeom>
        </p:spPr>
      </p:pic>
      <p:pic>
        <p:nvPicPr>
          <p:cNvPr id="27" name="圖片 26" descr="P_20140716_114222.jpg"/>
          <p:cNvPicPr>
            <a:picLocks noChangeAspect="1"/>
          </p:cNvPicPr>
          <p:nvPr/>
        </p:nvPicPr>
        <p:blipFill>
          <a:blip r:embed="rId27" cstate="print"/>
          <a:stretch>
            <a:fillRect/>
          </a:stretch>
        </p:blipFill>
        <p:spPr>
          <a:xfrm>
            <a:off x="3357554" y="1500174"/>
            <a:ext cx="1920000" cy="1080000"/>
          </a:xfrm>
          <a:prstGeom prst="rect">
            <a:avLst/>
          </a:prstGeom>
        </p:spPr>
      </p:pic>
      <p:pic>
        <p:nvPicPr>
          <p:cNvPr id="28" name="圖片 27" descr="IMAG4775.jpg"/>
          <p:cNvPicPr>
            <a:picLocks noChangeAspect="1"/>
          </p:cNvPicPr>
          <p:nvPr/>
        </p:nvPicPr>
        <p:blipFill>
          <a:blip r:embed="rId28" cstate="print"/>
          <a:stretch>
            <a:fillRect/>
          </a:stretch>
        </p:blipFill>
        <p:spPr>
          <a:xfrm>
            <a:off x="0" y="6012000"/>
            <a:ext cx="1496084" cy="846000"/>
          </a:xfrm>
          <a:prstGeom prst="rect">
            <a:avLst/>
          </a:prstGeom>
        </p:spPr>
      </p:pic>
      <p:pic>
        <p:nvPicPr>
          <p:cNvPr id="29" name="圖片 28" descr="P_20140716_114816.jpg"/>
          <p:cNvPicPr>
            <a:picLocks noChangeAspect="1"/>
          </p:cNvPicPr>
          <p:nvPr/>
        </p:nvPicPr>
        <p:blipFill>
          <a:blip r:embed="rId29" cstate="print"/>
          <a:stretch>
            <a:fillRect/>
          </a:stretch>
        </p:blipFill>
        <p:spPr>
          <a:xfrm rot="10800000">
            <a:off x="0" y="3429000"/>
            <a:ext cx="1491200" cy="857256"/>
          </a:xfrm>
          <a:prstGeom prst="rect">
            <a:avLst/>
          </a:prstGeom>
        </p:spPr>
      </p:pic>
      <p:pic>
        <p:nvPicPr>
          <p:cNvPr id="30" name="圖片 29" descr="P_20140716_102913.jpg"/>
          <p:cNvPicPr>
            <a:picLocks noChangeAspect="1"/>
          </p:cNvPicPr>
          <p:nvPr/>
        </p:nvPicPr>
        <p:blipFill>
          <a:blip r:embed="rId30" cstate="print"/>
          <a:stretch>
            <a:fillRect/>
          </a:stretch>
        </p:blipFill>
        <p:spPr>
          <a:xfrm>
            <a:off x="0" y="2571744"/>
            <a:ext cx="1491200" cy="838800"/>
          </a:xfrm>
          <a:prstGeom prst="rect">
            <a:avLst/>
          </a:prstGeom>
        </p:spPr>
      </p:pic>
      <p:pic>
        <p:nvPicPr>
          <p:cNvPr id="31" name="圖片 30" descr="P_20140729_141504.jpg"/>
          <p:cNvPicPr>
            <a:picLocks noChangeAspect="1"/>
          </p:cNvPicPr>
          <p:nvPr/>
        </p:nvPicPr>
        <p:blipFill>
          <a:blip r:embed="rId31" cstate="print"/>
          <a:stretch>
            <a:fillRect/>
          </a:stretch>
        </p:blipFill>
        <p:spPr>
          <a:xfrm>
            <a:off x="0" y="1714488"/>
            <a:ext cx="1491200" cy="838800"/>
          </a:xfrm>
          <a:prstGeom prst="rect">
            <a:avLst/>
          </a:prstGeom>
        </p:spPr>
      </p:pic>
      <p:pic>
        <p:nvPicPr>
          <p:cNvPr id="32" name="圖片 31" descr="P_20140729_145219.jpg"/>
          <p:cNvPicPr>
            <a:picLocks noChangeAspect="1"/>
          </p:cNvPicPr>
          <p:nvPr/>
        </p:nvPicPr>
        <p:blipFill>
          <a:blip r:embed="rId32" cstate="print"/>
          <a:stretch>
            <a:fillRect/>
          </a:stretch>
        </p:blipFill>
        <p:spPr>
          <a:xfrm>
            <a:off x="0" y="857232"/>
            <a:ext cx="1491200" cy="838800"/>
          </a:xfrm>
          <a:prstGeom prst="rect">
            <a:avLst/>
          </a:prstGeom>
        </p:spPr>
      </p:pic>
      <p:pic>
        <p:nvPicPr>
          <p:cNvPr id="33" name="圖片 32" descr="IMAG4806.jpg"/>
          <p:cNvPicPr>
            <a:picLocks noChangeAspect="1"/>
          </p:cNvPicPr>
          <p:nvPr/>
        </p:nvPicPr>
        <p:blipFill>
          <a:blip r:embed="rId33" cstate="print"/>
          <a:stretch>
            <a:fillRect/>
          </a:stretch>
        </p:blipFill>
        <p:spPr>
          <a:xfrm>
            <a:off x="0" y="5143512"/>
            <a:ext cx="1483352" cy="838800"/>
          </a:xfrm>
          <a:prstGeom prst="rect">
            <a:avLst/>
          </a:prstGeom>
        </p:spPr>
      </p:pic>
      <p:pic>
        <p:nvPicPr>
          <p:cNvPr id="34" name="圖片 33" descr="P_20140716_084801.jpg"/>
          <p:cNvPicPr>
            <a:picLocks noChangeAspect="1"/>
          </p:cNvPicPr>
          <p:nvPr/>
        </p:nvPicPr>
        <p:blipFill>
          <a:blip r:embed="rId34" cstate="print"/>
          <a:stretch>
            <a:fillRect/>
          </a:stretch>
        </p:blipFill>
        <p:spPr>
          <a:xfrm>
            <a:off x="7224000" y="-714404"/>
            <a:ext cx="1920000" cy="1080000"/>
          </a:xfrm>
          <a:prstGeom prst="rect">
            <a:avLst/>
          </a:prstGeom>
        </p:spPr>
      </p:pic>
      <p:pic>
        <p:nvPicPr>
          <p:cNvPr id="35" name="圖片 34" descr="P_20140716_083607.jpg"/>
          <p:cNvPicPr>
            <a:picLocks noChangeAspect="1"/>
          </p:cNvPicPr>
          <p:nvPr/>
        </p:nvPicPr>
        <p:blipFill>
          <a:blip r:embed="rId35" cstate="print"/>
          <a:stretch>
            <a:fillRect/>
          </a:stretch>
        </p:blipFill>
        <p:spPr>
          <a:xfrm>
            <a:off x="5286380" y="-714404"/>
            <a:ext cx="1920000" cy="1080000"/>
          </a:xfrm>
          <a:prstGeom prst="rect">
            <a:avLst/>
          </a:prstGeom>
        </p:spPr>
      </p:pic>
      <p:pic>
        <p:nvPicPr>
          <p:cNvPr id="36" name="圖片 35" descr="P_20140716_115700.jpg"/>
          <p:cNvPicPr>
            <a:picLocks noChangeAspect="1"/>
          </p:cNvPicPr>
          <p:nvPr/>
        </p:nvPicPr>
        <p:blipFill>
          <a:blip r:embed="rId36" cstate="print"/>
          <a:stretch>
            <a:fillRect/>
          </a:stretch>
        </p:blipFill>
        <p:spPr>
          <a:xfrm>
            <a:off x="3428992" y="-714404"/>
            <a:ext cx="1920000" cy="1080000"/>
          </a:xfrm>
          <a:prstGeom prst="rect">
            <a:avLst/>
          </a:prstGeom>
        </p:spPr>
      </p:pic>
      <p:pic>
        <p:nvPicPr>
          <p:cNvPr id="37" name="圖片 36" descr="P_20140716_085835.jpg"/>
          <p:cNvPicPr>
            <a:picLocks noChangeAspect="1"/>
          </p:cNvPicPr>
          <p:nvPr/>
        </p:nvPicPr>
        <p:blipFill>
          <a:blip r:embed="rId37" cstate="print"/>
          <a:stretch>
            <a:fillRect/>
          </a:stretch>
        </p:blipFill>
        <p:spPr>
          <a:xfrm>
            <a:off x="1500166" y="-714404"/>
            <a:ext cx="1920000" cy="1080000"/>
          </a:xfrm>
          <a:prstGeom prst="rect">
            <a:avLst/>
          </a:prstGeom>
        </p:spPr>
      </p:pic>
      <p:sp>
        <p:nvSpPr>
          <p:cNvPr id="38" name="文字方塊 37"/>
          <p:cNvSpPr txBox="1"/>
          <p:nvPr/>
        </p:nvSpPr>
        <p:spPr>
          <a:xfrm>
            <a:off x="2571736" y="2571744"/>
            <a:ext cx="3643946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6000" dirty="0" smtClean="0">
                <a:latin typeface="Tempus Sans ITC" pitchFamily="82" charset="0"/>
              </a:rPr>
              <a:t>Thank you</a:t>
            </a:r>
            <a:endParaRPr lang="zh-TW" altLang="en-US" sz="6000" dirty="0">
              <a:latin typeface="Tempus Sans ITC" pitchFamily="8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" dur="indefinite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4"/>
                                      </p:to>
                                    </p:set>
                                    <p:animEffect filter="image" prLst="opacity: 0.4">
                                      <p:cBhvr rctx="IE">
                                        <p:cTn id="7" dur="indefinite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9" dur="indefinite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4"/>
                                      </p:to>
                                    </p:set>
                                    <p:animEffect filter="image" prLst="opacity: 0.4">
                                      <p:cBhvr rctx="IE">
                                        <p:cTn id="10" dur="indefinite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2" dur="indefinite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4"/>
                                      </p:to>
                                    </p:set>
                                    <p:animEffect filter="image" prLst="opacity: 0.4">
                                      <p:cBhvr rctx="IE">
                                        <p:cTn id="13" dur="indefinite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5" dur="indefinite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4"/>
                                      </p:to>
                                    </p:set>
                                    <p:animEffect filter="image" prLst="opacity: 0.4">
                                      <p:cBhvr rctx="IE">
                                        <p:cTn id="16" dur="indefinite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8" dur="indefinite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4"/>
                                      </p:to>
                                    </p:set>
                                    <p:animEffect filter="image" prLst="opacity: 0.4">
                                      <p:cBhvr rctx="IE">
                                        <p:cTn id="19" dur="indefinite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1" dur="indefinite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4"/>
                                      </p:to>
                                    </p:set>
                                    <p:animEffect filter="image" prLst="opacity: 0.4">
                                      <p:cBhvr rctx="IE">
                                        <p:cTn id="22" dur="indefinite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4" dur="indefinite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4"/>
                                      </p:to>
                                    </p:set>
                                    <p:animEffect filter="image" prLst="opacity: 0.4">
                                      <p:cBhvr rctx="IE">
                                        <p:cTn id="25" dur="indefinite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7" dur="indefinite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4"/>
                                      </p:to>
                                    </p:set>
                                    <p:animEffect filter="image" prLst="opacity: 0.4">
                                      <p:cBhvr rctx="IE">
                                        <p:cTn id="28" dur="indefinite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0" dur="indefinite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4"/>
                                      </p:to>
                                    </p:set>
                                    <p:animEffect filter="image" prLst="opacity: 0.4">
                                      <p:cBhvr rctx="IE">
                                        <p:cTn id="31" dur="indefinite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3" dur="indefinite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4"/>
                                      </p:to>
                                    </p:set>
                                    <p:animEffect filter="image" prLst="opacity: 0.4">
                                      <p:cBhvr rctx="IE">
                                        <p:cTn id="34" dur="indefinite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6" dur="indefinite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4"/>
                                      </p:to>
                                    </p:set>
                                    <p:animEffect filter="image" prLst="opacity: 0.4">
                                      <p:cBhvr rctx="IE">
                                        <p:cTn id="37" dur="indefinite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9" dur="indefinite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4"/>
                                      </p:to>
                                    </p:set>
                                    <p:animEffect filter="image" prLst="opacity: 0.4">
                                      <p:cBhvr rctx="IE">
                                        <p:cTn id="40" dur="indefinite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42" dur="indefinite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4"/>
                                      </p:to>
                                    </p:set>
                                    <p:animEffect filter="image" prLst="opacity: 0.4">
                                      <p:cBhvr rctx="IE">
                                        <p:cTn id="43" dur="indefinite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45" dur="indefinite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4"/>
                                      </p:to>
                                    </p:set>
                                    <p:animEffect filter="image" prLst="opacity: 0.4">
                                      <p:cBhvr rctx="IE">
                                        <p:cTn id="46" dur="indefinite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48" dur="indefinite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4"/>
                                      </p:to>
                                    </p:set>
                                    <p:animEffect filter="image" prLst="opacity: 0.4">
                                      <p:cBhvr rctx="IE">
                                        <p:cTn id="49" dur="indefinite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51" dur="indefinite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4"/>
                                      </p:to>
                                    </p:set>
                                    <p:animEffect filter="image" prLst="opacity: 0.4">
                                      <p:cBhvr rctx="IE">
                                        <p:cTn id="52" dur="indefinite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54" dur="indefinite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4"/>
                                      </p:to>
                                    </p:set>
                                    <p:animEffect filter="image" prLst="opacity: 0.4">
                                      <p:cBhvr rctx="IE">
                                        <p:cTn id="55" dur="indefinite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57" dur="indefinite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4"/>
                                      </p:to>
                                    </p:set>
                                    <p:animEffect filter="image" prLst="opacity: 0.4">
                                      <p:cBhvr rctx="IE">
                                        <p:cTn id="58" dur="indefinite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0" dur="indefinite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4"/>
                                      </p:to>
                                    </p:set>
                                    <p:animEffect filter="image" prLst="opacity: 0.4">
                                      <p:cBhvr rctx="IE">
                                        <p:cTn id="61" dur="indefinite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3" dur="indefinite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4"/>
                                      </p:to>
                                    </p:set>
                                    <p:animEffect filter="image" prLst="opacity: 0.4">
                                      <p:cBhvr rctx="IE">
                                        <p:cTn id="64" dur="indefinite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6" dur="indefinite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4"/>
                                      </p:to>
                                    </p:set>
                                    <p:animEffect filter="image" prLst="opacity: 0.4">
                                      <p:cBhvr rctx="IE">
                                        <p:cTn id="67" dur="indefinite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9" dur="indefinite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4"/>
                                      </p:to>
                                    </p:set>
                                    <p:animEffect filter="image" prLst="opacity: 0.4">
                                      <p:cBhvr rctx="IE">
                                        <p:cTn id="70" dur="indefinite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72" dur="indefinite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4"/>
                                      </p:to>
                                    </p:set>
                                    <p:animEffect filter="image" prLst="opacity: 0.4">
                                      <p:cBhvr rctx="IE">
                                        <p:cTn id="73" dur="indefinite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75" dur="indefinite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4"/>
                                      </p:to>
                                    </p:set>
                                    <p:animEffect filter="image" prLst="opacity: 0.4">
                                      <p:cBhvr rctx="IE">
                                        <p:cTn id="76" dur="indefinite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78" dur="indefinite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4"/>
                                      </p:to>
                                    </p:set>
                                    <p:animEffect filter="image" prLst="opacity: 0.4">
                                      <p:cBhvr rctx="IE">
                                        <p:cTn id="79" dur="indefinite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81" dur="indefinite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4"/>
                                      </p:to>
                                    </p:set>
                                    <p:animEffect filter="image" prLst="opacity: 0.4">
                                      <p:cBhvr rctx="IE">
                                        <p:cTn id="82" dur="indefinite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84" dur="indefinite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4"/>
                                      </p:to>
                                    </p:set>
                                    <p:animEffect filter="image" prLst="opacity: 0.4">
                                      <p:cBhvr rctx="IE">
                                        <p:cTn id="85" dur="indefinite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87" dur="indefinite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4"/>
                                      </p:to>
                                    </p:set>
                                    <p:animEffect filter="image" prLst="opacity: 0.4">
                                      <p:cBhvr rctx="IE">
                                        <p:cTn id="88" dur="indefinite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90" dur="indefinite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4"/>
                                      </p:to>
                                    </p:set>
                                    <p:animEffect filter="image" prLst="opacity: 0.4">
                                      <p:cBhvr rctx="IE">
                                        <p:cTn id="91" dur="indefinite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93" dur="indefinite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4"/>
                                      </p:to>
                                    </p:set>
                                    <p:animEffect filter="image" prLst="opacity: 0.4">
                                      <p:cBhvr rctx="IE">
                                        <p:cTn id="94" dur="indefinite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96" dur="indefinite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4"/>
                                      </p:to>
                                    </p:set>
                                    <p:animEffect filter="image" prLst="opacity: 0.4">
                                      <p:cBhvr rctx="IE">
                                        <p:cTn id="97" dur="indefinite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99" dur="indefinite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4"/>
                                      </p:to>
                                    </p:set>
                                    <p:animEffect filter="image" prLst="opacity: 0.4">
                                      <p:cBhvr rctx="IE">
                                        <p:cTn id="100" dur="indefinite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02" dur="indefinite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4"/>
                                      </p:to>
                                    </p:set>
                                    <p:animEffect filter="image" prLst="opacity: 0.4">
                                      <p:cBhvr rctx="IE">
                                        <p:cTn id="103" dur="indefinite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4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05" dur="indefinite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4"/>
                                      </p:to>
                                    </p:set>
                                    <p:animEffect filter="image" prLst="opacity: 0.4">
                                      <p:cBhvr rctx="IE">
                                        <p:cTn id="106" dur="indefinite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7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08" dur="indefinite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4"/>
                                      </p:to>
                                    </p:set>
                                    <p:animEffect filter="image" prLst="opacity: 0.4">
                                      <p:cBhvr rctx="IE">
                                        <p:cTn id="109" dur="indefinite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0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11" dur="indefinite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4"/>
                                      </p:to>
                                    </p:set>
                                    <p:animEffect filter="image" prLst="opacity: 0.4">
                                      <p:cBhvr rctx="IE">
                                        <p:cTn id="112" dur="indefinite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0" name="Group 19"/>
          <p:cNvGrpSpPr>
            <a:grpSpLocks/>
          </p:cNvGrpSpPr>
          <p:nvPr/>
        </p:nvGrpSpPr>
        <p:grpSpPr bwMode="auto">
          <a:xfrm>
            <a:off x="6227763" y="4076700"/>
            <a:ext cx="2916237" cy="2233613"/>
            <a:chOff x="3833" y="2697"/>
            <a:chExt cx="1927" cy="1368"/>
          </a:xfrm>
        </p:grpSpPr>
        <p:pic>
          <p:nvPicPr>
            <p:cNvPr id="62" name="Picture 18" descr="未命名 -2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000000"/>
                </a:clrFrom>
                <a:clrTo>
                  <a:srgbClr val="000000">
                    <a:alpha val="0"/>
                  </a:srgbClr>
                </a:clrTo>
              </a:clrChange>
              <a:lum bright="6000" contrast="-18000"/>
            </a:blip>
            <a:srcRect/>
            <a:stretch>
              <a:fillRect/>
            </a:stretch>
          </p:blipFill>
          <p:spPr bwMode="auto">
            <a:xfrm>
              <a:off x="3833" y="2697"/>
              <a:ext cx="1927" cy="13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1" name="Picture 24" descr="1899"/>
            <p:cNvPicPr>
              <a:picLocks noChangeAspect="1" noChangeArrowheads="1"/>
            </p:cNvPicPr>
            <p:nvPr/>
          </p:nvPicPr>
          <p:blipFill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lum bright="16000" contrast="-18000"/>
            </a:blip>
            <a:srcRect/>
            <a:stretch>
              <a:fillRect/>
            </a:stretch>
          </p:blipFill>
          <p:spPr bwMode="auto">
            <a:xfrm rot="-9600000">
              <a:off x="4030" y="3138"/>
              <a:ext cx="786" cy="80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aphicFrame>
        <p:nvGraphicFramePr>
          <p:cNvPr id="56" name="表格 55"/>
          <p:cNvGraphicFramePr>
            <a:graphicFrameLocks noGrp="1"/>
          </p:cNvGraphicFramePr>
          <p:nvPr/>
        </p:nvGraphicFramePr>
        <p:xfrm>
          <a:off x="1571604" y="4000504"/>
          <a:ext cx="7429520" cy="2643206"/>
        </p:xfrm>
        <a:graphic>
          <a:graphicData uri="http://schemas.openxmlformats.org/drawingml/2006/table">
            <a:tbl>
              <a:tblPr bandRow="1">
                <a:tableStyleId>{5DA37D80-6434-44D0-A028-1B22A696006F}</a:tableStyleId>
              </a:tblPr>
              <a:tblGrid>
                <a:gridCol w="3641954"/>
                <a:gridCol w="3787566"/>
              </a:tblGrid>
              <a:tr h="2643206"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sz="1850" b="1" kern="120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訪談對象</a:t>
                      </a:r>
                      <a:r>
                        <a:rPr lang="en-US" sz="1850" b="1" kern="120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:</a:t>
                      </a:r>
                      <a:r>
                        <a:rPr lang="zh-TW" altLang="en-US" sz="1850" b="1" kern="120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田中央聯合建築師事務所</a:t>
                      </a:r>
                      <a:r>
                        <a:rPr lang="en-US" sz="1850" b="1" kern="120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  </a:t>
                      </a:r>
                      <a:r>
                        <a:rPr lang="en-US" sz="2000" b="1" kern="120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  </a:t>
                      </a:r>
                      <a:endParaRPr lang="zh-TW" altLang="en-US" sz="2000" b="1" kern="1200" dirty="0" smtClean="0">
                        <a:solidFill>
                          <a:schemeClr val="tx1"/>
                        </a:solidFill>
                        <a:latin typeface="微軟正黑體" pitchFamily="34" charset="-120"/>
                        <a:ea typeface="微軟正黑體" pitchFamily="34" charset="-120"/>
                        <a:cs typeface="+mn-cs"/>
                      </a:endParaRPr>
                    </a:p>
                    <a:p>
                      <a:r>
                        <a:rPr lang="zh-TW" altLang="en-US" sz="2000" b="1" kern="120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白宗弘建築師訪談</a:t>
                      </a:r>
                      <a:endParaRPr lang="en-US" altLang="zh-TW" sz="2000" b="1" kern="1200" dirty="0" smtClean="0">
                        <a:solidFill>
                          <a:schemeClr val="tx1"/>
                        </a:solidFill>
                        <a:latin typeface="微軟正黑體" pitchFamily="34" charset="-120"/>
                        <a:ea typeface="微軟正黑體" pitchFamily="34" charset="-120"/>
                        <a:cs typeface="+mn-cs"/>
                      </a:endParaRPr>
                    </a:p>
                    <a:p>
                      <a:endParaRPr lang="zh-TW" altLang="en-US" sz="2000" b="1" kern="1200" dirty="0" smtClean="0">
                        <a:solidFill>
                          <a:schemeClr val="tx1"/>
                        </a:solidFill>
                        <a:latin typeface="微軟正黑體" pitchFamily="34" charset="-120"/>
                        <a:ea typeface="微軟正黑體" pitchFamily="34" charset="-120"/>
                        <a:cs typeface="+mn-cs"/>
                      </a:endParaRPr>
                    </a:p>
                    <a:p>
                      <a:r>
                        <a:rPr lang="zh-TW" altLang="en-US" sz="2000" b="1" kern="120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擔任角色</a:t>
                      </a:r>
                      <a:r>
                        <a:rPr lang="en-US" sz="2000" b="1" kern="120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:</a:t>
                      </a:r>
                      <a:r>
                        <a:rPr lang="zh-TW" altLang="en-US" sz="2000" b="1" kern="120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建築設計工程組長</a:t>
                      </a:r>
                      <a:endParaRPr lang="en-US" altLang="zh-TW" sz="2000" b="1" kern="1200" dirty="0" smtClean="0">
                        <a:solidFill>
                          <a:schemeClr val="tx1"/>
                        </a:solidFill>
                        <a:latin typeface="微軟正黑體" pitchFamily="34" charset="-120"/>
                        <a:ea typeface="微軟正黑體" pitchFamily="34" charset="-120"/>
                        <a:cs typeface="+mn-cs"/>
                      </a:endParaRPr>
                    </a:p>
                    <a:p>
                      <a:endParaRPr lang="zh-TW" altLang="en-US" sz="2000" b="1" kern="1200" dirty="0" smtClean="0">
                        <a:solidFill>
                          <a:schemeClr val="tx1"/>
                        </a:solidFill>
                        <a:latin typeface="微軟正黑體" pitchFamily="34" charset="-120"/>
                        <a:ea typeface="微軟正黑體" pitchFamily="34" charset="-120"/>
                        <a:cs typeface="+mn-cs"/>
                      </a:endParaRPr>
                    </a:p>
                    <a:p>
                      <a:r>
                        <a:rPr lang="zh-TW" altLang="en-US" sz="1600" b="1" kern="120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左圖為新護城研究小組與白宗弘建築師合影</a:t>
                      </a:r>
                    </a:p>
                    <a:p>
                      <a:endParaRPr lang="en-US" sz="1600" b="1" kern="1200" dirty="0" smtClean="0">
                        <a:solidFill>
                          <a:schemeClr val="tx1"/>
                        </a:solidFill>
                        <a:latin typeface="微軟正黑體" pitchFamily="34" charset="-120"/>
                        <a:ea typeface="微軟正黑體" pitchFamily="34" charset="-120"/>
                        <a:cs typeface="+mn-cs"/>
                      </a:endParaRPr>
                    </a:p>
                    <a:p>
                      <a:r>
                        <a:rPr lang="en-US" sz="1600" b="1" kern="120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(</a:t>
                      </a:r>
                      <a:r>
                        <a:rPr lang="zh-TW" altLang="en-US" sz="1600" b="1" kern="120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左起至右楊雁晴、白宗弘、林湘涵</a:t>
                      </a:r>
                      <a:r>
                        <a:rPr lang="en-US" sz="1600" b="1" kern="120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)</a:t>
                      </a:r>
                      <a:endParaRPr lang="zh-TW" altLang="en-US" sz="1600" b="1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66" name="表格 65"/>
          <p:cNvGraphicFramePr>
            <a:graphicFrameLocks noGrp="1"/>
          </p:cNvGraphicFramePr>
          <p:nvPr/>
        </p:nvGraphicFramePr>
        <p:xfrm>
          <a:off x="1500166" y="3929066"/>
          <a:ext cx="7429520" cy="2643206"/>
        </p:xfrm>
        <a:graphic>
          <a:graphicData uri="http://schemas.openxmlformats.org/drawingml/2006/table">
            <a:tbl>
              <a:tblPr bandRow="1">
                <a:tableStyleId>{5DA37D80-6434-44D0-A028-1B22A696006F}</a:tableStyleId>
              </a:tblPr>
              <a:tblGrid>
                <a:gridCol w="3714776"/>
                <a:gridCol w="3714744"/>
              </a:tblGrid>
              <a:tr h="2643206">
                <a:tc>
                  <a:txBody>
                    <a:bodyPr/>
                    <a:lstStyle/>
                    <a:p>
                      <a:r>
                        <a:rPr lang="zh-TW" altLang="en-US" sz="2000" b="1" kern="120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訪談對象</a:t>
                      </a:r>
                      <a:r>
                        <a:rPr lang="en-US" sz="2000" b="1" kern="120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: </a:t>
                      </a:r>
                      <a:r>
                        <a:rPr lang="zh-TW" altLang="en-US" sz="2000" b="1" kern="120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宜蘭縣政府工商旅遊處遊憩規劃科一 廖境黃先生</a:t>
                      </a:r>
                      <a:endParaRPr lang="en-US" altLang="zh-TW" sz="2000" b="1" kern="1200" dirty="0" smtClean="0">
                        <a:solidFill>
                          <a:schemeClr val="tx1"/>
                        </a:solidFill>
                        <a:latin typeface="微軟正黑體" pitchFamily="34" charset="-120"/>
                        <a:ea typeface="微軟正黑體" pitchFamily="34" charset="-120"/>
                        <a:cs typeface="+mn-cs"/>
                      </a:endParaRPr>
                    </a:p>
                    <a:p>
                      <a:endParaRPr lang="zh-TW" altLang="en-US" sz="2000" b="1" kern="1200" dirty="0" smtClean="0">
                        <a:solidFill>
                          <a:schemeClr val="tx1"/>
                        </a:solidFill>
                        <a:latin typeface="微軟正黑體" pitchFamily="34" charset="-120"/>
                        <a:ea typeface="微軟正黑體" pitchFamily="34" charset="-120"/>
                        <a:cs typeface="+mn-cs"/>
                      </a:endParaRPr>
                    </a:p>
                    <a:p>
                      <a:r>
                        <a:rPr lang="zh-TW" altLang="en-US" sz="2000" b="1" kern="120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擔任角色</a:t>
                      </a:r>
                      <a:r>
                        <a:rPr lang="en-US" sz="2000" b="1" kern="120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: </a:t>
                      </a:r>
                      <a:r>
                        <a:rPr lang="zh-TW" altLang="en-US" sz="2000" b="1" kern="120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宜蘭縣政府承辦人員</a:t>
                      </a:r>
                      <a:endParaRPr lang="en-US" altLang="zh-TW" sz="2000" b="1" kern="1200" dirty="0" smtClean="0">
                        <a:solidFill>
                          <a:schemeClr val="tx1"/>
                        </a:solidFill>
                        <a:latin typeface="微軟正黑體" pitchFamily="34" charset="-120"/>
                        <a:ea typeface="微軟正黑體" pitchFamily="34" charset="-120"/>
                        <a:cs typeface="+mn-cs"/>
                      </a:endParaRPr>
                    </a:p>
                    <a:p>
                      <a:endParaRPr lang="zh-TW" altLang="en-US" sz="2000" b="1" kern="1200" dirty="0" smtClean="0">
                        <a:solidFill>
                          <a:schemeClr val="tx1"/>
                        </a:solidFill>
                        <a:latin typeface="微軟正黑體" pitchFamily="34" charset="-120"/>
                        <a:ea typeface="微軟正黑體" pitchFamily="34" charset="-120"/>
                        <a:cs typeface="+mn-cs"/>
                      </a:endParaRPr>
                    </a:p>
                    <a:p>
                      <a:r>
                        <a:rPr lang="zh-TW" altLang="en-US" sz="1600" b="1" kern="120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右圖為新護城研究小組與廖境黃先生合影</a:t>
                      </a:r>
                      <a:endParaRPr lang="en-US" altLang="zh-TW" sz="1600" b="1" kern="1200" dirty="0" smtClean="0">
                        <a:solidFill>
                          <a:schemeClr val="tx1"/>
                        </a:solidFill>
                        <a:latin typeface="微軟正黑體" pitchFamily="34" charset="-120"/>
                        <a:ea typeface="微軟正黑體" pitchFamily="34" charset="-120"/>
                        <a:cs typeface="+mn-cs"/>
                      </a:endParaRPr>
                    </a:p>
                    <a:p>
                      <a:endParaRPr lang="zh-TW" altLang="en-US" sz="1600" b="1" kern="1200" dirty="0" smtClean="0">
                        <a:solidFill>
                          <a:schemeClr val="tx1"/>
                        </a:solidFill>
                        <a:latin typeface="微軟正黑體" pitchFamily="34" charset="-120"/>
                        <a:ea typeface="微軟正黑體" pitchFamily="34" charset="-120"/>
                        <a:cs typeface="+mn-cs"/>
                      </a:endParaRPr>
                    </a:p>
                    <a:p>
                      <a:r>
                        <a:rPr lang="en-US" sz="1400" b="1" kern="120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(</a:t>
                      </a:r>
                      <a:r>
                        <a:rPr lang="zh-TW" altLang="en-US" sz="1400" b="1" kern="120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左起至右楊雁晴、廖境黃、林湘涵、林詠筑</a:t>
                      </a:r>
                      <a:r>
                        <a:rPr lang="en-US" sz="1400" b="1" kern="120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)</a:t>
                      </a:r>
                      <a:endParaRPr lang="zh-TW" altLang="en-US" sz="1400" b="1" dirty="0" smtClean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TW" altLang="en-US" sz="1400" b="1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63" name="圖片 62" descr="IMAG4776.jpg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5286380" y="4071942"/>
            <a:ext cx="3571900" cy="2428892"/>
          </a:xfrm>
          <a:prstGeom prst="rect">
            <a:avLst/>
          </a:prstGeom>
        </p:spPr>
      </p:pic>
      <p:pic>
        <p:nvPicPr>
          <p:cNvPr id="57" name="圖片 56" descr="P_20140716_094147.jpg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643042" y="4071942"/>
            <a:ext cx="3500462" cy="2428892"/>
          </a:xfrm>
          <a:prstGeom prst="rect">
            <a:avLst/>
          </a:prstGeom>
        </p:spPr>
      </p:pic>
      <p:graphicFrame>
        <p:nvGraphicFramePr>
          <p:cNvPr id="54" name="表格 53"/>
          <p:cNvGraphicFramePr>
            <a:graphicFrameLocks noGrp="1"/>
          </p:cNvGraphicFramePr>
          <p:nvPr/>
        </p:nvGraphicFramePr>
        <p:xfrm>
          <a:off x="1571604" y="1000108"/>
          <a:ext cx="7429520" cy="2643206"/>
        </p:xfrm>
        <a:graphic>
          <a:graphicData uri="http://schemas.openxmlformats.org/drawingml/2006/table">
            <a:tbl>
              <a:tblPr bandRow="1">
                <a:tableStyleId>{5DA37D80-6434-44D0-A028-1B22A696006F}</a:tableStyleId>
              </a:tblPr>
              <a:tblGrid>
                <a:gridCol w="3641954"/>
                <a:gridCol w="3787566"/>
              </a:tblGrid>
              <a:tr h="2643206"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sz="1990" b="1" kern="120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訪談對象</a:t>
                      </a:r>
                      <a:r>
                        <a:rPr lang="en-US" sz="1990" b="1" kern="120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:</a:t>
                      </a:r>
                      <a:r>
                        <a:rPr lang="zh-TW" altLang="en-US" sz="1990" b="1" kern="120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宜蘭縣政府工商旅遊處</a:t>
                      </a:r>
                      <a:r>
                        <a:rPr lang="en-US" sz="1990" b="1" kern="120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                  </a:t>
                      </a:r>
                      <a:r>
                        <a:rPr lang="zh-TW" altLang="en-US" sz="2000" b="1" kern="120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陳德興處長訪談</a:t>
                      </a:r>
                      <a:endParaRPr lang="en-US" altLang="zh-TW" sz="2000" b="1" kern="1200" dirty="0" smtClean="0">
                        <a:solidFill>
                          <a:schemeClr val="tx1"/>
                        </a:solidFill>
                        <a:latin typeface="微軟正黑體" pitchFamily="34" charset="-120"/>
                        <a:ea typeface="微軟正黑體" pitchFamily="34" charset="-120"/>
                        <a:cs typeface="+mn-cs"/>
                      </a:endParaRPr>
                    </a:p>
                    <a:p>
                      <a:endParaRPr lang="zh-TW" altLang="en-US" sz="2000" b="1" kern="1200" dirty="0" smtClean="0">
                        <a:solidFill>
                          <a:schemeClr val="tx1"/>
                        </a:solidFill>
                        <a:latin typeface="微軟正黑體" pitchFamily="34" charset="-120"/>
                        <a:ea typeface="微軟正黑體" pitchFamily="34" charset="-120"/>
                        <a:cs typeface="+mn-cs"/>
                      </a:endParaRPr>
                    </a:p>
                    <a:p>
                      <a:r>
                        <a:rPr lang="zh-TW" altLang="en-US" sz="2000" b="1" kern="120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擔任角色</a:t>
                      </a:r>
                      <a:r>
                        <a:rPr lang="en-US" sz="2000" b="1" kern="120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:</a:t>
                      </a:r>
                      <a:r>
                        <a:rPr lang="zh-TW" altLang="en-US" sz="2000" b="1" kern="120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統籌單位</a:t>
                      </a:r>
                      <a:endParaRPr lang="en-US" altLang="zh-TW" sz="2000" b="1" kern="1200" dirty="0" smtClean="0">
                        <a:solidFill>
                          <a:schemeClr val="tx1"/>
                        </a:solidFill>
                        <a:latin typeface="微軟正黑體" pitchFamily="34" charset="-120"/>
                        <a:ea typeface="微軟正黑體" pitchFamily="34" charset="-120"/>
                        <a:cs typeface="+mn-cs"/>
                      </a:endParaRPr>
                    </a:p>
                    <a:p>
                      <a:endParaRPr lang="zh-TW" altLang="en-US" sz="2000" b="1" kern="1200" dirty="0" smtClean="0">
                        <a:solidFill>
                          <a:schemeClr val="tx1"/>
                        </a:solidFill>
                        <a:latin typeface="微軟正黑體" pitchFamily="34" charset="-120"/>
                        <a:ea typeface="微軟正黑體" pitchFamily="34" charset="-120"/>
                        <a:cs typeface="+mn-cs"/>
                      </a:endParaRPr>
                    </a:p>
                    <a:p>
                      <a:r>
                        <a:rPr lang="zh-TW" altLang="en-US" sz="1580" b="1" kern="120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左圖為新護城研究小組與陳德興處長合影</a:t>
                      </a:r>
                      <a:endParaRPr lang="en-US" altLang="zh-TW" sz="1580" b="1" kern="1200" dirty="0" smtClean="0">
                        <a:solidFill>
                          <a:schemeClr val="tx1"/>
                        </a:solidFill>
                        <a:latin typeface="微軟正黑體" pitchFamily="34" charset="-120"/>
                        <a:ea typeface="微軟正黑體" pitchFamily="34" charset="-120"/>
                        <a:cs typeface="+mn-cs"/>
                      </a:endParaRPr>
                    </a:p>
                    <a:p>
                      <a:endParaRPr lang="zh-TW" altLang="en-US" sz="1550" b="1" kern="1200" dirty="0" smtClean="0">
                        <a:solidFill>
                          <a:schemeClr val="tx1"/>
                        </a:solidFill>
                        <a:latin typeface="微軟正黑體" pitchFamily="34" charset="-120"/>
                        <a:ea typeface="微軟正黑體" pitchFamily="34" charset="-120"/>
                        <a:cs typeface="+mn-cs"/>
                      </a:endParaRPr>
                    </a:p>
                    <a:p>
                      <a:r>
                        <a:rPr lang="en-US" sz="2000" b="1" kern="120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(</a:t>
                      </a:r>
                      <a:r>
                        <a:rPr lang="zh-TW" altLang="en-US" sz="1400" b="1" kern="120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左起至右林詠筑、林湘涵、陳德星、楊雁晴</a:t>
                      </a:r>
                      <a:r>
                        <a:rPr lang="en-US" sz="1400" b="1" kern="120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)</a:t>
                      </a:r>
                      <a:endParaRPr lang="zh-TW" altLang="en-US" sz="1400" b="1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55" name="圖片 54" descr="P_20140715_141133.jpg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1643042" y="1142984"/>
            <a:ext cx="3500462" cy="2357454"/>
          </a:xfrm>
          <a:prstGeom prst="rect">
            <a:avLst/>
          </a:prstGeom>
        </p:spPr>
      </p:pic>
      <p:graphicFrame>
        <p:nvGraphicFramePr>
          <p:cNvPr id="64" name="表格 63"/>
          <p:cNvGraphicFramePr>
            <a:graphicFrameLocks noGrp="1"/>
          </p:cNvGraphicFramePr>
          <p:nvPr/>
        </p:nvGraphicFramePr>
        <p:xfrm>
          <a:off x="1500166" y="1000108"/>
          <a:ext cx="7429520" cy="2643206"/>
        </p:xfrm>
        <a:graphic>
          <a:graphicData uri="http://schemas.openxmlformats.org/drawingml/2006/table">
            <a:tbl>
              <a:tblPr bandRow="1">
                <a:tableStyleId>{5DA37D80-6434-44D0-A028-1B22A696006F}</a:tableStyleId>
              </a:tblPr>
              <a:tblGrid>
                <a:gridCol w="3714776"/>
                <a:gridCol w="3714744"/>
              </a:tblGrid>
              <a:tr h="2643206">
                <a:tc>
                  <a:txBody>
                    <a:bodyPr/>
                    <a:lstStyle/>
                    <a:p>
                      <a:r>
                        <a:rPr lang="zh-TW" altLang="en-US" sz="1900" b="1" kern="120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訪談對象</a:t>
                      </a:r>
                      <a:r>
                        <a:rPr lang="en-US" sz="1900" b="1" kern="120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:</a:t>
                      </a:r>
                      <a:r>
                        <a:rPr lang="zh-TW" altLang="en-US" sz="1900" b="1" kern="120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光復國小</a:t>
                      </a:r>
                      <a:r>
                        <a:rPr lang="en-US" sz="1900" b="1" kern="120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    </a:t>
                      </a:r>
                      <a:r>
                        <a:rPr lang="zh-TW" altLang="en-US" sz="1900" b="1" kern="120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吳志堅校長</a:t>
                      </a:r>
                    </a:p>
                    <a:p>
                      <a:endParaRPr lang="en-US" altLang="zh-TW" sz="2800" b="1" kern="1200" dirty="0" smtClean="0">
                        <a:solidFill>
                          <a:schemeClr val="tx1"/>
                        </a:solidFill>
                        <a:latin typeface="微軟正黑體" pitchFamily="34" charset="-120"/>
                        <a:ea typeface="微軟正黑體" pitchFamily="34" charset="-120"/>
                        <a:cs typeface="+mn-cs"/>
                      </a:endParaRPr>
                    </a:p>
                    <a:p>
                      <a:r>
                        <a:rPr lang="zh-TW" altLang="en-US" sz="2000" b="1" kern="120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擔任角色</a:t>
                      </a:r>
                      <a:r>
                        <a:rPr lang="en-US" sz="2000" b="1" kern="120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:</a:t>
                      </a:r>
                      <a:r>
                        <a:rPr lang="zh-TW" altLang="en-US" sz="2000" b="1" kern="120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協辦單位</a:t>
                      </a:r>
                    </a:p>
                    <a:p>
                      <a:endParaRPr lang="en-US" altLang="zh-TW" sz="2800" b="1" kern="1200" dirty="0" smtClean="0">
                        <a:solidFill>
                          <a:schemeClr val="tx1"/>
                        </a:solidFill>
                        <a:latin typeface="微軟正黑體" pitchFamily="34" charset="-120"/>
                        <a:ea typeface="微軟正黑體" pitchFamily="34" charset="-120"/>
                        <a:cs typeface="+mn-cs"/>
                      </a:endParaRPr>
                    </a:p>
                    <a:p>
                      <a:r>
                        <a:rPr lang="zh-TW" altLang="en-US" sz="1700" b="1" kern="120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右圖為</a:t>
                      </a:r>
                      <a:endParaRPr lang="en-US" altLang="zh-TW" sz="1700" b="1" kern="1200" dirty="0" smtClean="0">
                        <a:solidFill>
                          <a:schemeClr val="tx1"/>
                        </a:solidFill>
                        <a:latin typeface="微軟正黑體" pitchFamily="34" charset="-120"/>
                        <a:ea typeface="微軟正黑體" pitchFamily="34" charset="-120"/>
                        <a:cs typeface="+mn-cs"/>
                      </a:endParaRPr>
                    </a:p>
                    <a:p>
                      <a:r>
                        <a:rPr lang="zh-TW" altLang="en-US" sz="1700" b="1" kern="120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新護城研究小組與吳志堅校長合影</a:t>
                      </a:r>
                      <a:endParaRPr lang="zh-TW" altLang="en-US" sz="2400" b="1" kern="1200" dirty="0" smtClean="0">
                        <a:solidFill>
                          <a:schemeClr val="tx1"/>
                        </a:solidFill>
                        <a:latin typeface="微軟正黑體" pitchFamily="34" charset="-120"/>
                        <a:ea typeface="微軟正黑體" pitchFamily="34" charset="-120"/>
                        <a:cs typeface="+mn-cs"/>
                      </a:endParaRPr>
                    </a:p>
                    <a:p>
                      <a:endParaRPr lang="en-US" sz="1400" b="1" kern="1200" dirty="0" smtClean="0">
                        <a:solidFill>
                          <a:schemeClr val="tx1"/>
                        </a:solidFill>
                        <a:latin typeface="微軟正黑體" pitchFamily="34" charset="-120"/>
                        <a:ea typeface="微軟正黑體" pitchFamily="34" charset="-120"/>
                        <a:cs typeface="+mn-cs"/>
                      </a:endParaRPr>
                    </a:p>
                    <a:p>
                      <a:r>
                        <a:rPr lang="en-US" sz="1400" b="1" kern="120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(</a:t>
                      </a:r>
                      <a:r>
                        <a:rPr lang="zh-TW" altLang="en-US" sz="1400" b="1" kern="120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左起至右楊雁晴、林詠筑、林湘涵、吳志堅</a:t>
                      </a:r>
                      <a:r>
                        <a:rPr lang="en-US" sz="1400" b="1" kern="120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)</a:t>
                      </a:r>
                      <a:endParaRPr lang="zh-TW" altLang="en-US" sz="1400" b="1" dirty="0" smtClean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TW" altLang="en-US" sz="1400" b="1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2" name="Rectangle 28"/>
          <p:cNvSpPr>
            <a:spLocks noChangeArrowheads="1"/>
          </p:cNvSpPr>
          <p:nvPr/>
        </p:nvSpPr>
        <p:spPr bwMode="auto">
          <a:xfrm>
            <a:off x="0" y="0"/>
            <a:ext cx="1547664" cy="6858000"/>
          </a:xfrm>
          <a:prstGeom prst="rect">
            <a:avLst/>
          </a:prstGeom>
          <a:solidFill>
            <a:srgbClr val="00B050">
              <a:alpha val="30196"/>
            </a:srgb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zh-TW" altLang="zh-TW" sz="800" dirty="0">
              <a:latin typeface="微軟正黑體" pitchFamily="34" charset="-120"/>
              <a:ea typeface="微軟正黑體" pitchFamily="34" charset="-120"/>
            </a:endParaRPr>
          </a:p>
        </p:txBody>
      </p:sp>
      <p:grpSp>
        <p:nvGrpSpPr>
          <p:cNvPr id="3" name="Group 34"/>
          <p:cNvGrpSpPr>
            <a:grpSpLocks/>
          </p:cNvGrpSpPr>
          <p:nvPr/>
        </p:nvGrpSpPr>
        <p:grpSpPr bwMode="auto">
          <a:xfrm>
            <a:off x="0" y="6357958"/>
            <a:ext cx="857256" cy="500042"/>
            <a:chOff x="3833" y="2697"/>
            <a:chExt cx="1927" cy="1368"/>
          </a:xfrm>
        </p:grpSpPr>
        <p:pic>
          <p:nvPicPr>
            <p:cNvPr id="4" name="Picture 24" descr="1899"/>
            <p:cNvPicPr>
              <a:picLocks noChangeAspect="1" noChangeArrowheads="1"/>
            </p:cNvPicPr>
            <p:nvPr/>
          </p:nvPicPr>
          <p:blipFill>
            <a:blip r:embed="rId7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lum bright="16000" contrast="-18000"/>
            </a:blip>
            <a:srcRect/>
            <a:stretch>
              <a:fillRect/>
            </a:stretch>
          </p:blipFill>
          <p:spPr bwMode="auto">
            <a:xfrm rot="-9600000">
              <a:off x="4030" y="3138"/>
              <a:ext cx="786" cy="80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5" name="Picture 36" descr="未命名 -2"/>
            <p:cNvPicPr>
              <a:picLocks noChangeAspect="1" noChangeArrowheads="1"/>
            </p:cNvPicPr>
            <p:nvPr/>
          </p:nvPicPr>
          <p:blipFill>
            <a:blip r:embed="rId8" cstate="print">
              <a:clrChange>
                <a:clrFrom>
                  <a:srgbClr val="000000"/>
                </a:clrFrom>
                <a:clrTo>
                  <a:srgbClr val="000000">
                    <a:alpha val="0"/>
                  </a:srgbClr>
                </a:clrTo>
              </a:clrChange>
              <a:lum bright="6000" contrast="-18000"/>
            </a:blip>
            <a:srcRect/>
            <a:stretch>
              <a:fillRect/>
            </a:stretch>
          </p:blipFill>
          <p:spPr bwMode="auto">
            <a:xfrm>
              <a:off x="3833" y="2697"/>
              <a:ext cx="1927" cy="13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7" name="群組 6"/>
          <p:cNvGrpSpPr/>
          <p:nvPr/>
        </p:nvGrpSpPr>
        <p:grpSpPr>
          <a:xfrm>
            <a:off x="357158" y="0"/>
            <a:ext cx="1143008" cy="6535149"/>
            <a:chOff x="357158" y="0"/>
            <a:chExt cx="1143008" cy="6535149"/>
          </a:xfrm>
        </p:grpSpPr>
        <p:sp>
          <p:nvSpPr>
            <p:cNvPr id="8" name="Rectangle 31"/>
            <p:cNvSpPr>
              <a:spLocks noChangeArrowheads="1"/>
            </p:cNvSpPr>
            <p:nvPr/>
          </p:nvSpPr>
          <p:spPr bwMode="auto">
            <a:xfrm>
              <a:off x="571472" y="142852"/>
              <a:ext cx="789838" cy="277887"/>
            </a:xfrm>
            <a:prstGeom prst="rect">
              <a:avLst/>
            </a:prstGeom>
            <a:noFill/>
            <a:ln>
              <a:headEnd/>
              <a:tailEnd/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endParaRPr lang="zh-TW" altLang="en-US">
                <a:ln>
                  <a:solidFill>
                    <a:srgbClr val="7030A0"/>
                  </a:solidFill>
                </a:ln>
                <a:latin typeface="微軟正黑體" pitchFamily="34" charset="-120"/>
                <a:ea typeface="微軟正黑體" pitchFamily="34" charset="-120"/>
              </a:endParaRPr>
            </a:p>
          </p:txBody>
        </p:sp>
        <p:grpSp>
          <p:nvGrpSpPr>
            <p:cNvPr id="9" name="群組 54"/>
            <p:cNvGrpSpPr/>
            <p:nvPr/>
          </p:nvGrpSpPr>
          <p:grpSpPr>
            <a:xfrm>
              <a:off x="571472" y="0"/>
              <a:ext cx="800219" cy="1420871"/>
              <a:chOff x="573182" y="285728"/>
              <a:chExt cx="800219" cy="1420871"/>
            </a:xfrm>
          </p:grpSpPr>
          <p:sp>
            <p:nvSpPr>
              <p:cNvPr id="49" name="Rectangle 31"/>
              <p:cNvSpPr>
                <a:spLocks noChangeArrowheads="1"/>
              </p:cNvSpPr>
              <p:nvPr/>
            </p:nvSpPr>
            <p:spPr bwMode="auto">
              <a:xfrm>
                <a:off x="573182" y="1428712"/>
                <a:ext cx="789835" cy="277887"/>
              </a:xfrm>
              <a:prstGeom prst="rect">
                <a:avLst/>
              </a:prstGeom>
              <a:ln>
                <a:headEnd/>
                <a:tailEnd/>
              </a:ln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wrap="none" anchor="ctr"/>
              <a:lstStyle/>
              <a:p>
                <a:endParaRPr lang="zh-TW" altLang="en-US">
                  <a:ln>
                    <a:solidFill>
                      <a:srgbClr val="7030A0"/>
                    </a:solidFill>
                  </a:ln>
                  <a:latin typeface="微軟正黑體" pitchFamily="34" charset="-120"/>
                  <a:ea typeface="微軟正黑體" pitchFamily="34" charset="-120"/>
                </a:endParaRPr>
              </a:p>
            </p:txBody>
          </p:sp>
          <p:sp>
            <p:nvSpPr>
              <p:cNvPr id="50" name="文字方塊 103"/>
              <p:cNvSpPr txBox="1">
                <a:spLocks noChangeArrowheads="1"/>
              </p:cNvSpPr>
              <p:nvPr/>
            </p:nvSpPr>
            <p:spPr bwMode="auto">
              <a:xfrm>
                <a:off x="573182" y="285728"/>
                <a:ext cx="800219" cy="42582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>
                  <a:lnSpc>
                    <a:spcPts val="3060"/>
                  </a:lnSpc>
                </a:pPr>
                <a:r>
                  <a:rPr lang="zh-TW" altLang="en-US" sz="1200" b="1" dirty="0" smtClean="0">
                    <a:latin typeface="微軟正黑體" pitchFamily="34" charset="-120"/>
                    <a:ea typeface="微軟正黑體" pitchFamily="34" charset="-120"/>
                  </a:rPr>
                  <a:t>研究動機</a:t>
                </a:r>
                <a:endParaRPr lang="en-US" altLang="zh-TW" sz="1200" b="1" dirty="0" smtClean="0">
                  <a:latin typeface="微軟正黑體" pitchFamily="34" charset="-120"/>
                  <a:ea typeface="微軟正黑體" pitchFamily="34" charset="-120"/>
                </a:endParaRPr>
              </a:p>
            </p:txBody>
          </p:sp>
        </p:grpSp>
        <p:sp>
          <p:nvSpPr>
            <p:cNvPr id="10" name="Rectangle 31"/>
            <p:cNvSpPr>
              <a:spLocks noChangeArrowheads="1"/>
            </p:cNvSpPr>
            <p:nvPr/>
          </p:nvSpPr>
          <p:spPr bwMode="auto">
            <a:xfrm>
              <a:off x="571472" y="642918"/>
              <a:ext cx="789835" cy="277887"/>
            </a:xfrm>
            <a:prstGeom prst="rect">
              <a:avLst/>
            </a:prstGeom>
            <a:noFill/>
            <a:ln>
              <a:headEnd/>
              <a:tailEnd/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endParaRPr lang="zh-TW" altLang="en-US">
                <a:ln>
                  <a:solidFill>
                    <a:srgbClr val="7030A0"/>
                  </a:solidFill>
                </a:ln>
                <a:latin typeface="微軟正黑體" pitchFamily="34" charset="-120"/>
                <a:ea typeface="微軟正黑體" pitchFamily="34" charset="-120"/>
              </a:endParaRPr>
            </a:p>
          </p:txBody>
        </p:sp>
        <p:grpSp>
          <p:nvGrpSpPr>
            <p:cNvPr id="11" name="群組 58"/>
            <p:cNvGrpSpPr/>
            <p:nvPr/>
          </p:nvGrpSpPr>
          <p:grpSpPr>
            <a:xfrm>
              <a:off x="357158" y="2000240"/>
              <a:ext cx="1143008" cy="4534909"/>
              <a:chOff x="357158" y="1571612"/>
              <a:chExt cx="1143008" cy="4534909"/>
            </a:xfrm>
          </p:grpSpPr>
          <p:sp>
            <p:nvSpPr>
              <p:cNvPr id="14" name="文字方塊 103"/>
              <p:cNvSpPr txBox="1">
                <a:spLocks noChangeArrowheads="1"/>
              </p:cNvSpPr>
              <p:nvPr/>
            </p:nvSpPr>
            <p:spPr bwMode="auto">
              <a:xfrm>
                <a:off x="571472" y="3929066"/>
                <a:ext cx="800219" cy="33541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zh-TW" altLang="en-US" sz="1200" b="1" dirty="0" smtClean="0">
                    <a:latin typeface="微軟正黑體" pitchFamily="34" charset="-120"/>
                    <a:ea typeface="微軟正黑體" pitchFamily="34" charset="-120"/>
                  </a:rPr>
                  <a:t>研究建議</a:t>
                </a:r>
                <a:endParaRPr lang="en-US" altLang="zh-TW" sz="1200" b="1" dirty="0" smtClean="0">
                  <a:latin typeface="微軟正黑體" pitchFamily="34" charset="-120"/>
                  <a:ea typeface="微軟正黑體" pitchFamily="34" charset="-120"/>
                </a:endParaRPr>
              </a:p>
            </p:txBody>
          </p:sp>
          <p:grpSp>
            <p:nvGrpSpPr>
              <p:cNvPr id="15" name="群組 49"/>
              <p:cNvGrpSpPr/>
              <p:nvPr/>
            </p:nvGrpSpPr>
            <p:grpSpPr>
              <a:xfrm>
                <a:off x="571472" y="3429000"/>
                <a:ext cx="800219" cy="349895"/>
                <a:chOff x="573182" y="4678216"/>
                <a:chExt cx="800219" cy="349895"/>
              </a:xfrm>
            </p:grpSpPr>
            <p:sp>
              <p:nvSpPr>
                <p:cNvPr id="47" name="文字方塊 110"/>
                <p:cNvSpPr txBox="1">
                  <a:spLocks noChangeArrowheads="1"/>
                </p:cNvSpPr>
                <p:nvPr/>
              </p:nvSpPr>
              <p:spPr bwMode="auto">
                <a:xfrm>
                  <a:off x="573182" y="4678216"/>
                  <a:ext cx="800219" cy="33541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pPr>
                    <a:lnSpc>
                      <a:spcPct val="150000"/>
                    </a:lnSpc>
                  </a:pPr>
                  <a:r>
                    <a:rPr lang="zh-TW" altLang="en-US" sz="1200" b="1" dirty="0" smtClean="0">
                      <a:latin typeface="微軟正黑體" pitchFamily="34" charset="-120"/>
                      <a:ea typeface="微軟正黑體" pitchFamily="34" charset="-120"/>
                    </a:rPr>
                    <a:t>研究心得</a:t>
                  </a:r>
                  <a:endParaRPr lang="en-US" altLang="zh-TW" sz="1200" b="1" dirty="0" smtClean="0">
                    <a:latin typeface="微軟正黑體" pitchFamily="34" charset="-120"/>
                    <a:ea typeface="微軟正黑體" pitchFamily="34" charset="-120"/>
                  </a:endParaRPr>
                </a:p>
              </p:txBody>
            </p:sp>
            <p:sp>
              <p:nvSpPr>
                <p:cNvPr id="48" name="Rectangle 31"/>
                <p:cNvSpPr>
                  <a:spLocks noChangeArrowheads="1"/>
                </p:cNvSpPr>
                <p:nvPr/>
              </p:nvSpPr>
              <p:spPr bwMode="auto">
                <a:xfrm>
                  <a:off x="573182" y="4750224"/>
                  <a:ext cx="789835" cy="277887"/>
                </a:xfrm>
                <a:prstGeom prst="rect">
                  <a:avLst/>
                </a:prstGeom>
                <a:noFill/>
                <a:ln>
                  <a:headEnd/>
                  <a:tailEnd/>
                </a:ln>
              </p:spPr>
              <p:style>
                <a:lnRef idx="2">
                  <a:schemeClr val="accent5"/>
                </a:lnRef>
                <a:fillRef idx="1">
                  <a:schemeClr val="lt1"/>
                </a:fillRef>
                <a:effectRef idx="0">
                  <a:schemeClr val="accent5"/>
                </a:effectRef>
                <a:fontRef idx="minor">
                  <a:schemeClr val="dk1"/>
                </a:fontRef>
              </p:style>
              <p:txBody>
                <a:bodyPr wrap="none" anchor="ctr"/>
                <a:lstStyle/>
                <a:p>
                  <a:endParaRPr lang="zh-TW" altLang="en-US">
                    <a:ln>
                      <a:solidFill>
                        <a:srgbClr val="7030A0"/>
                      </a:solidFill>
                    </a:ln>
                    <a:latin typeface="微軟正黑體" pitchFamily="34" charset="-120"/>
                    <a:ea typeface="微軟正黑體" pitchFamily="34" charset="-120"/>
                  </a:endParaRPr>
                </a:p>
              </p:txBody>
            </p:sp>
          </p:grpSp>
          <p:grpSp>
            <p:nvGrpSpPr>
              <p:cNvPr id="16" name="群組 47"/>
              <p:cNvGrpSpPr/>
              <p:nvPr/>
            </p:nvGrpSpPr>
            <p:grpSpPr>
              <a:xfrm>
                <a:off x="500034" y="5786454"/>
                <a:ext cx="954107" cy="320067"/>
                <a:chOff x="500034" y="5572140"/>
                <a:chExt cx="954107" cy="320067"/>
              </a:xfrm>
            </p:grpSpPr>
            <p:sp>
              <p:nvSpPr>
                <p:cNvPr id="45" name="Rectangle 31"/>
                <p:cNvSpPr>
                  <a:spLocks noChangeArrowheads="1"/>
                </p:cNvSpPr>
                <p:nvPr/>
              </p:nvSpPr>
              <p:spPr bwMode="auto">
                <a:xfrm>
                  <a:off x="573182" y="5614320"/>
                  <a:ext cx="789835" cy="277887"/>
                </a:xfrm>
                <a:prstGeom prst="rect">
                  <a:avLst/>
                </a:prstGeom>
                <a:noFill/>
                <a:ln>
                  <a:headEnd/>
                  <a:tailEnd/>
                </a:ln>
              </p:spPr>
              <p:style>
                <a:lnRef idx="2">
                  <a:schemeClr val="accent5"/>
                </a:lnRef>
                <a:fillRef idx="1">
                  <a:schemeClr val="lt1"/>
                </a:fillRef>
                <a:effectRef idx="0">
                  <a:schemeClr val="accent5"/>
                </a:effectRef>
                <a:fontRef idx="minor">
                  <a:schemeClr val="dk1"/>
                </a:fontRef>
              </p:style>
              <p:txBody>
                <a:bodyPr wrap="none" anchor="ctr"/>
                <a:lstStyle/>
                <a:p>
                  <a:endParaRPr lang="zh-TW" altLang="en-US">
                    <a:ln>
                      <a:solidFill>
                        <a:srgbClr val="7030A0"/>
                      </a:solidFill>
                    </a:ln>
                    <a:latin typeface="微軟正黑體" pitchFamily="34" charset="-120"/>
                    <a:ea typeface="微軟正黑體" pitchFamily="34" charset="-120"/>
                  </a:endParaRPr>
                </a:p>
              </p:txBody>
            </p:sp>
            <p:sp>
              <p:nvSpPr>
                <p:cNvPr id="46" name="文字方塊 103"/>
                <p:cNvSpPr txBox="1">
                  <a:spLocks noChangeArrowheads="1"/>
                </p:cNvSpPr>
                <p:nvPr/>
              </p:nvSpPr>
              <p:spPr bwMode="auto">
                <a:xfrm>
                  <a:off x="500034" y="5572140"/>
                  <a:ext cx="954107" cy="294889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pPr>
                    <a:lnSpc>
                      <a:spcPct val="150000"/>
                    </a:lnSpc>
                  </a:pPr>
                  <a:r>
                    <a:rPr lang="zh-TW" altLang="en-US" sz="1000" b="1" dirty="0" smtClean="0">
                      <a:latin typeface="微軟正黑體" pitchFamily="34" charset="-120"/>
                      <a:ea typeface="微軟正黑體" pitchFamily="34" charset="-120"/>
                    </a:rPr>
                    <a:t>組員活動蹤影</a:t>
                  </a:r>
                  <a:endParaRPr lang="en-US" altLang="zh-TW" sz="1000" b="1" dirty="0" smtClean="0">
                    <a:latin typeface="微軟正黑體" pitchFamily="34" charset="-120"/>
                    <a:ea typeface="微軟正黑體" pitchFamily="34" charset="-120"/>
                  </a:endParaRPr>
                </a:p>
              </p:txBody>
            </p:sp>
          </p:grpSp>
          <p:grpSp>
            <p:nvGrpSpPr>
              <p:cNvPr id="17" name="群組 48"/>
              <p:cNvGrpSpPr/>
              <p:nvPr/>
            </p:nvGrpSpPr>
            <p:grpSpPr>
              <a:xfrm>
                <a:off x="571472" y="5357826"/>
                <a:ext cx="800219" cy="349895"/>
                <a:chOff x="573182" y="5110264"/>
                <a:chExt cx="800219" cy="349895"/>
              </a:xfrm>
            </p:grpSpPr>
            <p:sp>
              <p:nvSpPr>
                <p:cNvPr id="43" name="Rectangle 31"/>
                <p:cNvSpPr>
                  <a:spLocks noChangeArrowheads="1"/>
                </p:cNvSpPr>
                <p:nvPr/>
              </p:nvSpPr>
              <p:spPr bwMode="auto">
                <a:xfrm>
                  <a:off x="573182" y="5182272"/>
                  <a:ext cx="789835" cy="277887"/>
                </a:xfrm>
                <a:prstGeom prst="rect">
                  <a:avLst/>
                </a:prstGeom>
                <a:noFill/>
                <a:ln>
                  <a:headEnd/>
                  <a:tailEnd/>
                </a:ln>
              </p:spPr>
              <p:style>
                <a:lnRef idx="2">
                  <a:schemeClr val="accent5"/>
                </a:lnRef>
                <a:fillRef idx="1">
                  <a:schemeClr val="lt1"/>
                </a:fillRef>
                <a:effectRef idx="0">
                  <a:schemeClr val="accent5"/>
                </a:effectRef>
                <a:fontRef idx="minor">
                  <a:schemeClr val="dk1"/>
                </a:fontRef>
              </p:style>
              <p:txBody>
                <a:bodyPr wrap="none" anchor="ctr"/>
                <a:lstStyle/>
                <a:p>
                  <a:endParaRPr lang="zh-TW" altLang="en-US">
                    <a:ln>
                      <a:solidFill>
                        <a:srgbClr val="7030A0"/>
                      </a:solidFill>
                    </a:ln>
                    <a:latin typeface="微軟正黑體" pitchFamily="34" charset="-120"/>
                    <a:ea typeface="微軟正黑體" pitchFamily="34" charset="-120"/>
                  </a:endParaRPr>
                </a:p>
              </p:txBody>
            </p:sp>
            <p:sp>
              <p:nvSpPr>
                <p:cNvPr id="44" name="文字方塊 103"/>
                <p:cNvSpPr txBox="1">
                  <a:spLocks noChangeArrowheads="1"/>
                </p:cNvSpPr>
                <p:nvPr/>
              </p:nvSpPr>
              <p:spPr bwMode="auto">
                <a:xfrm>
                  <a:off x="573182" y="5110264"/>
                  <a:ext cx="800219" cy="33541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pPr>
                    <a:lnSpc>
                      <a:spcPct val="150000"/>
                    </a:lnSpc>
                  </a:pPr>
                  <a:r>
                    <a:rPr lang="zh-TW" altLang="en-US" sz="1200" b="1" dirty="0" smtClean="0">
                      <a:latin typeface="微軟正黑體" pitchFamily="34" charset="-120"/>
                      <a:ea typeface="微軟正黑體" pitchFamily="34" charset="-120"/>
                    </a:rPr>
                    <a:t>分工細節</a:t>
                  </a:r>
                  <a:endParaRPr lang="en-US" altLang="zh-TW" sz="1200" b="1" dirty="0" smtClean="0">
                    <a:latin typeface="微軟正黑體" pitchFamily="34" charset="-120"/>
                    <a:ea typeface="微軟正黑體" pitchFamily="34" charset="-120"/>
                  </a:endParaRPr>
                </a:p>
              </p:txBody>
            </p:sp>
          </p:grpSp>
          <p:grpSp>
            <p:nvGrpSpPr>
              <p:cNvPr id="18" name="群組 53"/>
              <p:cNvGrpSpPr/>
              <p:nvPr/>
            </p:nvGrpSpPr>
            <p:grpSpPr>
              <a:xfrm>
                <a:off x="357158" y="1571612"/>
                <a:ext cx="1098122" cy="1750891"/>
                <a:chOff x="357159" y="1437856"/>
                <a:chExt cx="1098122" cy="1750891"/>
              </a:xfrm>
            </p:grpSpPr>
            <p:sp>
              <p:nvSpPr>
                <p:cNvPr id="29" name="Rectangle 31"/>
                <p:cNvSpPr>
                  <a:spLocks noChangeArrowheads="1"/>
                </p:cNvSpPr>
                <p:nvPr/>
              </p:nvSpPr>
              <p:spPr bwMode="auto">
                <a:xfrm>
                  <a:off x="573182" y="1437856"/>
                  <a:ext cx="789835" cy="277887"/>
                </a:xfrm>
                <a:prstGeom prst="rect">
                  <a:avLst/>
                </a:prstGeom>
                <a:noFill/>
                <a:ln>
                  <a:headEnd/>
                  <a:tailEnd/>
                </a:ln>
              </p:spPr>
              <p:style>
                <a:lnRef idx="2">
                  <a:schemeClr val="accent5"/>
                </a:lnRef>
                <a:fillRef idx="1">
                  <a:schemeClr val="lt1"/>
                </a:fillRef>
                <a:effectRef idx="0">
                  <a:schemeClr val="accent5"/>
                </a:effectRef>
                <a:fontRef idx="minor">
                  <a:schemeClr val="dk1"/>
                </a:fontRef>
              </p:style>
              <p:txBody>
                <a:bodyPr wrap="none" anchor="ctr"/>
                <a:lstStyle/>
                <a:p>
                  <a:endParaRPr lang="zh-TW" altLang="en-US">
                    <a:ln>
                      <a:solidFill>
                        <a:srgbClr val="7030A0"/>
                      </a:solidFill>
                    </a:ln>
                    <a:latin typeface="微軟正黑體" pitchFamily="34" charset="-120"/>
                    <a:ea typeface="微軟正黑體" pitchFamily="34" charset="-120"/>
                  </a:endParaRPr>
                </a:p>
              </p:txBody>
            </p:sp>
            <p:sp>
              <p:nvSpPr>
                <p:cNvPr id="30" name="Rectangle 31"/>
                <p:cNvSpPr>
                  <a:spLocks noChangeArrowheads="1"/>
                </p:cNvSpPr>
                <p:nvPr/>
              </p:nvSpPr>
              <p:spPr bwMode="auto">
                <a:xfrm>
                  <a:off x="573182" y="1941912"/>
                  <a:ext cx="789835" cy="277887"/>
                </a:xfrm>
                <a:prstGeom prst="rect">
                  <a:avLst/>
                </a:prstGeom>
                <a:noFill/>
                <a:ln>
                  <a:headEnd/>
                  <a:tailEnd/>
                </a:ln>
              </p:spPr>
              <p:style>
                <a:lnRef idx="2">
                  <a:schemeClr val="accent5"/>
                </a:lnRef>
                <a:fillRef idx="1">
                  <a:schemeClr val="lt1"/>
                </a:fillRef>
                <a:effectRef idx="0">
                  <a:schemeClr val="accent5"/>
                </a:effectRef>
                <a:fontRef idx="minor">
                  <a:schemeClr val="dk1"/>
                </a:fontRef>
              </p:style>
              <p:txBody>
                <a:bodyPr wrap="none" anchor="ctr"/>
                <a:lstStyle/>
                <a:p>
                  <a:endParaRPr lang="zh-TW" altLang="en-US">
                    <a:ln>
                      <a:solidFill>
                        <a:srgbClr val="7030A0"/>
                      </a:solidFill>
                    </a:ln>
                    <a:latin typeface="微軟正黑體" pitchFamily="34" charset="-120"/>
                    <a:ea typeface="微軟正黑體" pitchFamily="34" charset="-120"/>
                  </a:endParaRPr>
                </a:p>
              </p:txBody>
            </p:sp>
            <p:sp>
              <p:nvSpPr>
                <p:cNvPr id="31" name="文字方塊 113"/>
                <p:cNvSpPr txBox="1">
                  <a:spLocks noChangeArrowheads="1"/>
                </p:cNvSpPr>
                <p:nvPr/>
              </p:nvSpPr>
              <p:spPr bwMode="auto">
                <a:xfrm>
                  <a:off x="573182" y="2373960"/>
                  <a:ext cx="800219" cy="276999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pPr>
                    <a:buNone/>
                  </a:pPr>
                  <a:r>
                    <a:rPr lang="zh-TW" altLang="en-US" sz="1200" b="1" dirty="0" smtClean="0">
                      <a:latin typeface="微軟正黑體" pitchFamily="34" charset="-120"/>
                      <a:ea typeface="微軟正黑體" pitchFamily="34" charset="-120"/>
                    </a:rPr>
                    <a:t>整合協調</a:t>
                  </a:r>
                  <a:endParaRPr lang="zh-TW" altLang="zh-TW" sz="1200" b="1" dirty="0" smtClean="0">
                    <a:latin typeface="微軟正黑體" pitchFamily="34" charset="-120"/>
                    <a:ea typeface="微軟正黑體" pitchFamily="34" charset="-120"/>
                  </a:endParaRPr>
                </a:p>
              </p:txBody>
            </p:sp>
            <p:sp>
              <p:nvSpPr>
                <p:cNvPr id="32" name="文字方塊 116"/>
                <p:cNvSpPr txBox="1">
                  <a:spLocks noChangeArrowheads="1"/>
                </p:cNvSpPr>
                <p:nvPr/>
              </p:nvSpPr>
              <p:spPr bwMode="auto">
                <a:xfrm>
                  <a:off x="501174" y="1941912"/>
                  <a:ext cx="954107" cy="276999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zh-TW" altLang="zh-TW" sz="1200" b="1" dirty="0" smtClean="0">
                      <a:latin typeface="微軟正黑體" pitchFamily="34" charset="-120"/>
                      <a:ea typeface="微軟正黑體" pitchFamily="34" charset="-120"/>
                    </a:rPr>
                    <a:t>功能與設計</a:t>
                  </a:r>
                  <a:endParaRPr kumimoji="0" lang="zh-TW" altLang="en-US" sz="1200" b="1" dirty="0">
                    <a:solidFill>
                      <a:srgbClr val="5F5F5F"/>
                    </a:solidFill>
                    <a:latin typeface="微軟正黑體" pitchFamily="34" charset="-120"/>
                    <a:ea typeface="微軟正黑體" pitchFamily="34" charset="-120"/>
                  </a:endParaRPr>
                </a:p>
              </p:txBody>
            </p:sp>
            <p:sp>
              <p:nvSpPr>
                <p:cNvPr id="33" name="文字方塊 119"/>
                <p:cNvSpPr txBox="1">
                  <a:spLocks noChangeArrowheads="1"/>
                </p:cNvSpPr>
                <p:nvPr/>
              </p:nvSpPr>
              <p:spPr bwMode="auto">
                <a:xfrm>
                  <a:off x="573182" y="1437856"/>
                  <a:ext cx="800219" cy="276999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r>
                    <a:rPr kumimoji="0" lang="zh-TW" altLang="en-US" sz="1200" b="1" dirty="0" smtClean="0">
                      <a:latin typeface="微軟正黑體" pitchFamily="34" charset="-120"/>
                      <a:ea typeface="微軟正黑體" pitchFamily="34" charset="-120"/>
                    </a:rPr>
                    <a:t>計畫緣起</a:t>
                  </a:r>
                  <a:endParaRPr kumimoji="0" lang="zh-TW" altLang="en-US" sz="1200" b="1" dirty="0">
                    <a:latin typeface="微軟正黑體" pitchFamily="34" charset="-120"/>
                    <a:ea typeface="微軟正黑體" pitchFamily="34" charset="-120"/>
                  </a:endParaRPr>
                </a:p>
              </p:txBody>
            </p:sp>
            <p:grpSp>
              <p:nvGrpSpPr>
                <p:cNvPr id="34" name="群組 64"/>
                <p:cNvGrpSpPr/>
                <p:nvPr/>
              </p:nvGrpSpPr>
              <p:grpSpPr>
                <a:xfrm>
                  <a:off x="357159" y="1676579"/>
                  <a:ext cx="216024" cy="1512168"/>
                  <a:chOff x="2339752" y="1988840"/>
                  <a:chExt cx="648073" cy="1512168"/>
                </a:xfrm>
              </p:grpSpPr>
              <p:cxnSp>
                <p:nvCxnSpPr>
                  <p:cNvPr id="38" name="直線接點 36"/>
                  <p:cNvCxnSpPr/>
                  <p:nvPr/>
                </p:nvCxnSpPr>
                <p:spPr>
                  <a:xfrm flipH="1">
                    <a:off x="2339752" y="1988840"/>
                    <a:ext cx="648072" cy="0"/>
                  </a:xfrm>
                  <a:prstGeom prst="line">
                    <a:avLst/>
                  </a:prstGeom>
                  <a:ln w="38100">
                    <a:solidFill>
                      <a:schemeClr val="accent1">
                        <a:lumMod val="75000"/>
                      </a:schemeClr>
                    </a:solidFill>
                    <a:prstDash val="solid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9" name="直線接點 38"/>
                  <p:cNvCxnSpPr/>
                  <p:nvPr/>
                </p:nvCxnSpPr>
                <p:spPr>
                  <a:xfrm>
                    <a:off x="2339752" y="1988840"/>
                    <a:ext cx="0" cy="1512168"/>
                  </a:xfrm>
                  <a:prstGeom prst="line">
                    <a:avLst/>
                  </a:prstGeom>
                  <a:ln w="38100">
                    <a:solidFill>
                      <a:schemeClr val="accent1">
                        <a:lumMod val="75000"/>
                      </a:schemeClr>
                    </a:solidFill>
                    <a:prstDash val="solid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40" name="直線接點 39"/>
                  <p:cNvCxnSpPr/>
                  <p:nvPr/>
                </p:nvCxnSpPr>
                <p:spPr>
                  <a:xfrm>
                    <a:off x="2339753" y="2492897"/>
                    <a:ext cx="648072" cy="0"/>
                  </a:xfrm>
                  <a:prstGeom prst="line">
                    <a:avLst/>
                  </a:prstGeom>
                  <a:ln w="38100">
                    <a:solidFill>
                      <a:schemeClr val="accent1">
                        <a:lumMod val="75000"/>
                      </a:schemeClr>
                    </a:solidFill>
                    <a:prstDash val="solid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41" name="直線接點 40"/>
                  <p:cNvCxnSpPr/>
                  <p:nvPr/>
                </p:nvCxnSpPr>
                <p:spPr>
                  <a:xfrm>
                    <a:off x="2339752" y="2996952"/>
                    <a:ext cx="648072" cy="0"/>
                  </a:xfrm>
                  <a:prstGeom prst="line">
                    <a:avLst/>
                  </a:prstGeom>
                  <a:ln w="38100">
                    <a:solidFill>
                      <a:schemeClr val="accent1">
                        <a:lumMod val="75000"/>
                      </a:schemeClr>
                    </a:solidFill>
                    <a:prstDash val="solid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42" name="直線接點 41"/>
                  <p:cNvCxnSpPr/>
                  <p:nvPr/>
                </p:nvCxnSpPr>
                <p:spPr>
                  <a:xfrm>
                    <a:off x="2339752" y="3501008"/>
                    <a:ext cx="617213" cy="0"/>
                  </a:xfrm>
                  <a:prstGeom prst="line">
                    <a:avLst/>
                  </a:prstGeom>
                  <a:ln w="38100">
                    <a:solidFill>
                      <a:schemeClr val="accent1">
                        <a:lumMod val="75000"/>
                      </a:schemeClr>
                    </a:solidFill>
                    <a:prstDash val="solid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sp>
              <p:nvSpPr>
                <p:cNvPr id="35" name="Rectangle 31"/>
                <p:cNvSpPr>
                  <a:spLocks noChangeArrowheads="1"/>
                </p:cNvSpPr>
                <p:nvPr/>
              </p:nvSpPr>
              <p:spPr bwMode="auto">
                <a:xfrm>
                  <a:off x="573182" y="2373960"/>
                  <a:ext cx="789835" cy="277887"/>
                </a:xfrm>
                <a:prstGeom prst="rect">
                  <a:avLst/>
                </a:prstGeom>
                <a:noFill/>
                <a:ln>
                  <a:headEnd/>
                  <a:tailEnd/>
                </a:ln>
              </p:spPr>
              <p:style>
                <a:lnRef idx="2">
                  <a:schemeClr val="accent5"/>
                </a:lnRef>
                <a:fillRef idx="1">
                  <a:schemeClr val="lt1"/>
                </a:fillRef>
                <a:effectRef idx="0">
                  <a:schemeClr val="accent5"/>
                </a:effectRef>
                <a:fontRef idx="minor">
                  <a:schemeClr val="dk1"/>
                </a:fontRef>
              </p:style>
              <p:txBody>
                <a:bodyPr wrap="none" anchor="ctr"/>
                <a:lstStyle/>
                <a:p>
                  <a:endParaRPr lang="zh-TW" altLang="en-US">
                    <a:ln>
                      <a:solidFill>
                        <a:srgbClr val="7030A0"/>
                      </a:solidFill>
                    </a:ln>
                    <a:latin typeface="微軟正黑體" pitchFamily="34" charset="-120"/>
                    <a:ea typeface="微軟正黑體" pitchFamily="34" charset="-120"/>
                  </a:endParaRPr>
                </a:p>
              </p:txBody>
            </p:sp>
            <p:sp>
              <p:nvSpPr>
                <p:cNvPr id="36" name="Rectangle 31"/>
                <p:cNvSpPr>
                  <a:spLocks noChangeArrowheads="1"/>
                </p:cNvSpPr>
                <p:nvPr/>
              </p:nvSpPr>
              <p:spPr bwMode="auto">
                <a:xfrm>
                  <a:off x="573182" y="2878016"/>
                  <a:ext cx="789835" cy="277887"/>
                </a:xfrm>
                <a:prstGeom prst="rect">
                  <a:avLst/>
                </a:prstGeom>
                <a:noFill/>
                <a:ln>
                  <a:headEnd/>
                  <a:tailEnd/>
                </a:ln>
              </p:spPr>
              <p:style>
                <a:lnRef idx="2">
                  <a:schemeClr val="accent5"/>
                </a:lnRef>
                <a:fillRef idx="1">
                  <a:schemeClr val="lt1"/>
                </a:fillRef>
                <a:effectRef idx="0">
                  <a:schemeClr val="accent5"/>
                </a:effectRef>
                <a:fontRef idx="minor">
                  <a:schemeClr val="dk1"/>
                </a:fontRef>
              </p:style>
              <p:txBody>
                <a:bodyPr wrap="none" anchor="ctr"/>
                <a:lstStyle/>
                <a:p>
                  <a:endParaRPr lang="zh-TW" altLang="en-US">
                    <a:ln>
                      <a:solidFill>
                        <a:srgbClr val="7030A0"/>
                      </a:solidFill>
                    </a:ln>
                    <a:latin typeface="微軟正黑體" pitchFamily="34" charset="-120"/>
                    <a:ea typeface="微軟正黑體" pitchFamily="34" charset="-120"/>
                  </a:endParaRPr>
                </a:p>
              </p:txBody>
            </p:sp>
            <p:sp>
              <p:nvSpPr>
                <p:cNvPr id="37" name="文字方塊 103"/>
                <p:cNvSpPr txBox="1">
                  <a:spLocks noChangeArrowheads="1"/>
                </p:cNvSpPr>
                <p:nvPr/>
              </p:nvSpPr>
              <p:spPr bwMode="auto">
                <a:xfrm>
                  <a:off x="573182" y="2878016"/>
                  <a:ext cx="800219" cy="276999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pPr>
                    <a:buNone/>
                  </a:pPr>
                  <a:r>
                    <a:rPr lang="zh-TW" altLang="en-US" sz="1200" b="1" dirty="0" smtClean="0">
                      <a:latin typeface="微軟正黑體" pitchFamily="34" charset="-120"/>
                      <a:ea typeface="微軟正黑體" pitchFamily="34" charset="-120"/>
                    </a:rPr>
                    <a:t>永續發展</a:t>
                  </a:r>
                  <a:endParaRPr lang="en-US" altLang="zh-TW" sz="1200" b="1" dirty="0" smtClean="0">
                    <a:latin typeface="微軟正黑體" pitchFamily="34" charset="-120"/>
                    <a:ea typeface="微軟正黑體" pitchFamily="34" charset="-120"/>
                  </a:endParaRPr>
                </a:p>
              </p:txBody>
            </p:sp>
          </p:grpSp>
          <p:grpSp>
            <p:nvGrpSpPr>
              <p:cNvPr id="19" name="群組 52"/>
              <p:cNvGrpSpPr/>
              <p:nvPr/>
            </p:nvGrpSpPr>
            <p:grpSpPr>
              <a:xfrm>
                <a:off x="357158" y="4000504"/>
                <a:ext cx="1143008" cy="1214561"/>
                <a:chOff x="357158" y="3381502"/>
                <a:chExt cx="1143008" cy="1214561"/>
              </a:xfrm>
            </p:grpSpPr>
            <p:sp>
              <p:nvSpPr>
                <p:cNvPr id="20" name="Rectangle 31"/>
                <p:cNvSpPr>
                  <a:spLocks noChangeArrowheads="1"/>
                </p:cNvSpPr>
                <p:nvPr/>
              </p:nvSpPr>
              <p:spPr bwMode="auto">
                <a:xfrm>
                  <a:off x="571472" y="3381502"/>
                  <a:ext cx="789835" cy="277887"/>
                </a:xfrm>
                <a:prstGeom prst="rect">
                  <a:avLst/>
                </a:prstGeom>
                <a:noFill/>
                <a:ln>
                  <a:headEnd/>
                  <a:tailEnd/>
                </a:ln>
              </p:spPr>
              <p:style>
                <a:lnRef idx="2">
                  <a:schemeClr val="accent5"/>
                </a:lnRef>
                <a:fillRef idx="1">
                  <a:schemeClr val="lt1"/>
                </a:fillRef>
                <a:effectRef idx="0">
                  <a:schemeClr val="accent5"/>
                </a:effectRef>
                <a:fontRef idx="minor">
                  <a:schemeClr val="dk1"/>
                </a:fontRef>
              </p:style>
              <p:txBody>
                <a:bodyPr wrap="none" anchor="ctr"/>
                <a:lstStyle/>
                <a:p>
                  <a:endParaRPr lang="zh-TW" altLang="en-US">
                    <a:ln>
                      <a:solidFill>
                        <a:srgbClr val="7030A0"/>
                      </a:solidFill>
                    </a:ln>
                    <a:latin typeface="微軟正黑體" pitchFamily="34" charset="-120"/>
                    <a:ea typeface="微軟正黑體" pitchFamily="34" charset="-120"/>
                  </a:endParaRPr>
                </a:p>
              </p:txBody>
            </p:sp>
            <p:grpSp>
              <p:nvGrpSpPr>
                <p:cNvPr id="21" name="群組 80"/>
                <p:cNvGrpSpPr/>
                <p:nvPr/>
              </p:nvGrpSpPr>
              <p:grpSpPr>
                <a:xfrm>
                  <a:off x="357158" y="3953006"/>
                  <a:ext cx="214314" cy="504054"/>
                  <a:chOff x="779919" y="2889991"/>
                  <a:chExt cx="214314" cy="604867"/>
                </a:xfrm>
              </p:grpSpPr>
              <p:cxnSp>
                <p:nvCxnSpPr>
                  <p:cNvPr id="26" name="直線接點 25"/>
                  <p:cNvCxnSpPr/>
                  <p:nvPr/>
                </p:nvCxnSpPr>
                <p:spPr>
                  <a:xfrm>
                    <a:off x="779919" y="2889991"/>
                    <a:ext cx="0" cy="604867"/>
                  </a:xfrm>
                  <a:prstGeom prst="line">
                    <a:avLst/>
                  </a:prstGeom>
                  <a:ln w="38100">
                    <a:solidFill>
                      <a:schemeClr val="accent1">
                        <a:lumMod val="75000"/>
                      </a:schemeClr>
                    </a:solidFill>
                    <a:prstDash val="solid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7" name="直線接點 26"/>
                  <p:cNvCxnSpPr/>
                  <p:nvPr/>
                </p:nvCxnSpPr>
                <p:spPr>
                  <a:xfrm>
                    <a:off x="779919" y="2889991"/>
                    <a:ext cx="214314" cy="1906"/>
                  </a:xfrm>
                  <a:prstGeom prst="line">
                    <a:avLst/>
                  </a:prstGeom>
                  <a:ln w="38100">
                    <a:solidFill>
                      <a:schemeClr val="accent1">
                        <a:lumMod val="75000"/>
                      </a:schemeClr>
                    </a:solidFill>
                    <a:prstDash val="solid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8" name="直線接點 27"/>
                  <p:cNvCxnSpPr/>
                  <p:nvPr/>
                </p:nvCxnSpPr>
                <p:spPr>
                  <a:xfrm>
                    <a:off x="779919" y="3490071"/>
                    <a:ext cx="214314" cy="1906"/>
                  </a:xfrm>
                  <a:prstGeom prst="line">
                    <a:avLst/>
                  </a:prstGeom>
                  <a:ln w="38100">
                    <a:solidFill>
                      <a:schemeClr val="accent1">
                        <a:lumMod val="75000"/>
                      </a:schemeClr>
                    </a:solidFill>
                    <a:prstDash val="solid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sp>
              <p:nvSpPr>
                <p:cNvPr id="22" name="Rectangle 31"/>
                <p:cNvSpPr>
                  <a:spLocks noChangeArrowheads="1"/>
                </p:cNvSpPr>
                <p:nvPr/>
              </p:nvSpPr>
              <p:spPr bwMode="auto">
                <a:xfrm>
                  <a:off x="573182" y="3814120"/>
                  <a:ext cx="789835" cy="277887"/>
                </a:xfrm>
                <a:prstGeom prst="rect">
                  <a:avLst/>
                </a:prstGeom>
                <a:noFill/>
                <a:ln>
                  <a:headEnd/>
                  <a:tailEnd/>
                </a:ln>
              </p:spPr>
              <p:style>
                <a:lnRef idx="2">
                  <a:schemeClr val="accent5"/>
                </a:lnRef>
                <a:fillRef idx="1">
                  <a:schemeClr val="lt1"/>
                </a:fillRef>
                <a:effectRef idx="0">
                  <a:schemeClr val="accent5"/>
                </a:effectRef>
                <a:fontRef idx="minor">
                  <a:schemeClr val="dk1"/>
                </a:fontRef>
              </p:style>
              <p:txBody>
                <a:bodyPr wrap="none" anchor="ctr"/>
                <a:lstStyle/>
                <a:p>
                  <a:endParaRPr lang="zh-TW" altLang="en-US">
                    <a:ln>
                      <a:solidFill>
                        <a:srgbClr val="7030A0"/>
                      </a:solidFill>
                    </a:ln>
                    <a:latin typeface="微軟正黑體" pitchFamily="34" charset="-120"/>
                    <a:ea typeface="微軟正黑體" pitchFamily="34" charset="-120"/>
                  </a:endParaRPr>
                </a:p>
              </p:txBody>
            </p:sp>
            <p:sp>
              <p:nvSpPr>
                <p:cNvPr id="23" name="Rectangle 31"/>
                <p:cNvSpPr>
                  <a:spLocks noChangeArrowheads="1"/>
                </p:cNvSpPr>
                <p:nvPr/>
              </p:nvSpPr>
              <p:spPr bwMode="auto">
                <a:xfrm>
                  <a:off x="573182" y="4318176"/>
                  <a:ext cx="789835" cy="277887"/>
                </a:xfrm>
                <a:prstGeom prst="rect">
                  <a:avLst/>
                </a:prstGeom>
                <a:noFill/>
                <a:ln>
                  <a:headEnd/>
                  <a:tailEnd/>
                </a:ln>
              </p:spPr>
              <p:style>
                <a:lnRef idx="2">
                  <a:schemeClr val="accent5"/>
                </a:lnRef>
                <a:fillRef idx="1">
                  <a:schemeClr val="lt1"/>
                </a:fillRef>
                <a:effectRef idx="0">
                  <a:schemeClr val="accent5"/>
                </a:effectRef>
                <a:fontRef idx="minor">
                  <a:schemeClr val="dk1"/>
                </a:fontRef>
              </p:style>
              <p:txBody>
                <a:bodyPr wrap="none" anchor="ctr"/>
                <a:lstStyle/>
                <a:p>
                  <a:endParaRPr lang="zh-TW" altLang="en-US">
                    <a:ln>
                      <a:solidFill>
                        <a:srgbClr val="7030A0"/>
                      </a:solidFill>
                    </a:ln>
                    <a:latin typeface="微軟正黑體" pitchFamily="34" charset="-120"/>
                    <a:ea typeface="微軟正黑體" pitchFamily="34" charset="-120"/>
                  </a:endParaRPr>
                </a:p>
              </p:txBody>
            </p:sp>
            <p:sp>
              <p:nvSpPr>
                <p:cNvPr id="24" name="文字方塊 100"/>
                <p:cNvSpPr txBox="1">
                  <a:spLocks noChangeArrowheads="1"/>
                </p:cNvSpPr>
                <p:nvPr/>
              </p:nvSpPr>
              <p:spPr bwMode="auto">
                <a:xfrm>
                  <a:off x="357158" y="3786190"/>
                  <a:ext cx="1143008" cy="276999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square">
                  <a:spAutoFit/>
                </a:bodyPr>
                <a:lstStyle/>
                <a:p>
                  <a:pPr algn="ctr"/>
                  <a:r>
                    <a:rPr kumimoji="0" lang="zh-TW" altLang="en-US" sz="1200" dirty="0" smtClean="0">
                      <a:solidFill>
                        <a:srgbClr val="5F5F5F"/>
                      </a:solidFill>
                      <a:latin typeface="微軟正黑體" pitchFamily="34" charset="-120"/>
                      <a:ea typeface="微軟正黑體" pitchFamily="34" charset="-120"/>
                    </a:rPr>
                    <a:t>  </a:t>
                  </a:r>
                  <a:r>
                    <a:rPr kumimoji="0" lang="zh-TW" altLang="en-US" sz="1040" b="1" dirty="0" smtClean="0">
                      <a:latin typeface="微軟正黑體" pitchFamily="34" charset="-120"/>
                      <a:ea typeface="微軟正黑體" pitchFamily="34" charset="-120"/>
                    </a:rPr>
                    <a:t>社區總體營造</a:t>
                  </a:r>
                  <a:endParaRPr kumimoji="0" lang="zh-TW" altLang="en-US" sz="1040" b="1" dirty="0">
                    <a:latin typeface="微軟正黑體" pitchFamily="34" charset="-120"/>
                    <a:ea typeface="微軟正黑體" pitchFamily="34" charset="-120"/>
                  </a:endParaRPr>
                </a:p>
              </p:txBody>
            </p:sp>
            <p:sp>
              <p:nvSpPr>
                <p:cNvPr id="25" name="文字方塊 100"/>
                <p:cNvSpPr txBox="1">
                  <a:spLocks noChangeArrowheads="1"/>
                </p:cNvSpPr>
                <p:nvPr/>
              </p:nvSpPr>
              <p:spPr bwMode="auto">
                <a:xfrm>
                  <a:off x="428596" y="4310196"/>
                  <a:ext cx="1008112" cy="27699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square">
                  <a:spAutoFit/>
                </a:bodyPr>
                <a:lstStyle/>
                <a:p>
                  <a:pPr algn="ctr"/>
                  <a:r>
                    <a:rPr kumimoji="0" lang="zh-TW" altLang="en-US" sz="1200" dirty="0" smtClean="0">
                      <a:solidFill>
                        <a:srgbClr val="5F5F5F"/>
                      </a:solidFill>
                      <a:latin typeface="微軟正黑體" pitchFamily="34" charset="-120"/>
                      <a:ea typeface="微軟正黑體" pitchFamily="34" charset="-120"/>
                    </a:rPr>
                    <a:t>  </a:t>
                  </a:r>
                  <a:r>
                    <a:rPr kumimoji="0" lang="zh-TW" altLang="en-US" sz="1200" b="1" dirty="0" smtClean="0">
                      <a:latin typeface="微軟正黑體" pitchFamily="34" charset="-120"/>
                      <a:ea typeface="微軟正黑體" pitchFamily="34" charset="-120"/>
                    </a:rPr>
                    <a:t>觀光推展</a:t>
                  </a:r>
                  <a:endParaRPr kumimoji="0" lang="zh-TW" altLang="en-US" sz="1200" b="1" dirty="0">
                    <a:latin typeface="微軟正黑體" pitchFamily="34" charset="-120"/>
                    <a:ea typeface="微軟正黑體" pitchFamily="34" charset="-120"/>
                  </a:endParaRPr>
                </a:p>
              </p:txBody>
            </p:sp>
          </p:grpSp>
        </p:grpSp>
        <p:sp>
          <p:nvSpPr>
            <p:cNvPr id="12" name="Rectangle 31"/>
            <p:cNvSpPr>
              <a:spLocks noChangeArrowheads="1"/>
            </p:cNvSpPr>
            <p:nvPr/>
          </p:nvSpPr>
          <p:spPr bwMode="auto">
            <a:xfrm>
              <a:off x="571472" y="1571612"/>
              <a:ext cx="789835" cy="277887"/>
            </a:xfrm>
            <a:prstGeom prst="rect">
              <a:avLst/>
            </a:prstGeom>
            <a:noFill/>
            <a:ln>
              <a:headEnd/>
              <a:tailEnd/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endParaRPr lang="zh-TW" altLang="en-US">
                <a:ln>
                  <a:solidFill>
                    <a:srgbClr val="7030A0"/>
                  </a:solidFill>
                </a:ln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13" name="文字方塊 100"/>
            <p:cNvSpPr txBox="1">
              <a:spLocks noChangeArrowheads="1"/>
            </p:cNvSpPr>
            <p:nvPr/>
          </p:nvSpPr>
          <p:spPr bwMode="auto">
            <a:xfrm>
              <a:off x="428596" y="1571612"/>
              <a:ext cx="1008112" cy="2769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/>
              <a:r>
                <a:rPr kumimoji="0" lang="zh-TW" altLang="en-US" sz="1200" b="1" dirty="0" smtClean="0">
                  <a:latin typeface="微軟正黑體" pitchFamily="34" charset="-120"/>
                  <a:ea typeface="微軟正黑體" pitchFamily="34" charset="-120"/>
                </a:rPr>
                <a:t>  文獻探討</a:t>
              </a:r>
              <a:endParaRPr kumimoji="0" lang="zh-TW" altLang="en-US" sz="1200" b="1" dirty="0">
                <a:latin typeface="微軟正黑體" pitchFamily="34" charset="-120"/>
                <a:ea typeface="微軟正黑體" pitchFamily="34" charset="-120"/>
              </a:endParaRPr>
            </a:p>
          </p:txBody>
        </p:sp>
      </p:grpSp>
      <p:sp>
        <p:nvSpPr>
          <p:cNvPr id="51" name="文字方塊 103"/>
          <p:cNvSpPr txBox="1">
            <a:spLocks noChangeArrowheads="1"/>
          </p:cNvSpPr>
          <p:nvPr/>
        </p:nvSpPr>
        <p:spPr bwMode="auto">
          <a:xfrm>
            <a:off x="571472" y="500042"/>
            <a:ext cx="800219" cy="4258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lnSpc>
                <a:spcPts val="3060"/>
              </a:lnSpc>
            </a:pPr>
            <a:r>
              <a:rPr lang="zh-TW" altLang="en-US" sz="1200" b="1" dirty="0" smtClean="0">
                <a:latin typeface="微軟正黑體" pitchFamily="34" charset="-120"/>
                <a:ea typeface="微軟正黑體" pitchFamily="34" charset="-120"/>
              </a:rPr>
              <a:t>研究目的</a:t>
            </a:r>
            <a:endParaRPr lang="en-US" altLang="zh-TW" sz="1200" b="1" dirty="0" smtClean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52" name="文字方塊 103"/>
          <p:cNvSpPr txBox="1">
            <a:spLocks noChangeArrowheads="1"/>
          </p:cNvSpPr>
          <p:nvPr/>
        </p:nvSpPr>
        <p:spPr bwMode="auto">
          <a:xfrm>
            <a:off x="571472" y="1000108"/>
            <a:ext cx="800219" cy="4258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lnSpc>
                <a:spcPts val="3060"/>
              </a:lnSpc>
            </a:pPr>
            <a:r>
              <a:rPr lang="zh-TW" altLang="en-US" sz="1200" b="1" dirty="0" smtClean="0">
                <a:latin typeface="微軟正黑體" pitchFamily="34" charset="-120"/>
                <a:ea typeface="微軟正黑體" pitchFamily="34" charset="-120"/>
              </a:rPr>
              <a:t>研究方法</a:t>
            </a:r>
            <a:endParaRPr lang="en-US" altLang="zh-TW" sz="1200" b="1" dirty="0" smtClean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53" name="矩形 52"/>
          <p:cNvSpPr/>
          <p:nvPr/>
        </p:nvSpPr>
        <p:spPr>
          <a:xfrm>
            <a:off x="1571604" y="142852"/>
            <a:ext cx="757239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>
              <a:buClr>
                <a:schemeClr val="accent4">
                  <a:lumMod val="75000"/>
                </a:schemeClr>
              </a:buClr>
              <a:buFont typeface="Wingdings" pitchFamily="2" charset="2"/>
              <a:buChar char="p"/>
            </a:pPr>
            <a:r>
              <a:rPr lang="zh-TW" altLang="en-US" sz="3200" b="1" dirty="0" smtClean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  <a:hlinkClick r:id="rId9" action="ppaction://hlinksldjump"/>
              </a:rPr>
              <a:t>深度訪談</a:t>
            </a:r>
            <a:r>
              <a:rPr lang="en-US" altLang="zh-TW" b="1" dirty="0" smtClean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rPr>
              <a:t>:</a:t>
            </a:r>
            <a:r>
              <a:rPr lang="zh-TW" altLang="en-US" sz="20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擬定問題，實際深度訪談護城河計畫相關人員</a:t>
            </a:r>
            <a:endParaRPr lang="zh-TW" altLang="en-US" sz="2000" dirty="0" smtClean="0"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59" name="內容版面配置區 64" descr="P_20140716_114222.jpg"/>
          <p:cNvPicPr>
            <a:picLocks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5286380" y="1071546"/>
            <a:ext cx="3571900" cy="2428892"/>
          </a:xfrm>
          <a:prstGeom prst="rect">
            <a:avLst/>
          </a:prstGeom>
        </p:spPr>
      </p:pic>
      <p:sp>
        <p:nvSpPr>
          <p:cNvPr id="65" name="Rectangle 37"/>
          <p:cNvSpPr>
            <a:spLocks noChangeArrowheads="1"/>
          </p:cNvSpPr>
          <p:nvPr/>
        </p:nvSpPr>
        <p:spPr bwMode="auto">
          <a:xfrm flipH="1">
            <a:off x="0" y="285728"/>
            <a:ext cx="215900" cy="1631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en-US" altLang="zh-TW" sz="1000" b="1" dirty="0" smtClean="0">
              <a:solidFill>
                <a:srgbClr val="446867"/>
              </a:solidFill>
              <a:latin typeface="微軟正黑體" pitchFamily="34" charset="-120"/>
              <a:ea typeface="微軟正黑體" pitchFamily="34" charset="-120"/>
            </a:endParaRPr>
          </a:p>
          <a:p>
            <a:r>
              <a:rPr lang="zh-TW" altLang="en-US" sz="1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宜蘭護城河重建探</a:t>
            </a:r>
            <a:r>
              <a:rPr lang="zh-TW" altLang="en-US" sz="1000" b="1" dirty="0" smtClean="0">
                <a:latin typeface="微軟正黑體" pitchFamily="34" charset="-120"/>
                <a:ea typeface="微軟正黑體" pitchFamily="34" charset="-120"/>
              </a:rPr>
              <a:t>討</a:t>
            </a:r>
            <a:endParaRPr lang="zh-TW" altLang="en-US" sz="1000" b="1" dirty="0">
              <a:solidFill>
                <a:srgbClr val="446867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4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3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5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4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3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38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 descr="P_20140716_11575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500166" y="857232"/>
            <a:ext cx="7643834" cy="5143500"/>
          </a:xfrm>
          <a:prstGeom prst="rect">
            <a:avLst/>
          </a:prstGeom>
        </p:spPr>
      </p:pic>
      <p:sp>
        <p:nvSpPr>
          <p:cNvPr id="3" name="Rectangle 28"/>
          <p:cNvSpPr>
            <a:spLocks noChangeArrowheads="1"/>
          </p:cNvSpPr>
          <p:nvPr/>
        </p:nvSpPr>
        <p:spPr bwMode="auto">
          <a:xfrm>
            <a:off x="0" y="0"/>
            <a:ext cx="1547664" cy="6858000"/>
          </a:xfrm>
          <a:prstGeom prst="rect">
            <a:avLst/>
          </a:prstGeom>
          <a:solidFill>
            <a:srgbClr val="00B050">
              <a:alpha val="30196"/>
            </a:srgb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zh-TW" altLang="zh-TW" sz="800" dirty="0">
              <a:latin typeface="微軟正黑體" pitchFamily="34" charset="-120"/>
              <a:ea typeface="微軟正黑體" pitchFamily="34" charset="-120"/>
            </a:endParaRPr>
          </a:p>
        </p:txBody>
      </p:sp>
      <p:grpSp>
        <p:nvGrpSpPr>
          <p:cNvPr id="4" name="Group 34"/>
          <p:cNvGrpSpPr>
            <a:grpSpLocks/>
          </p:cNvGrpSpPr>
          <p:nvPr/>
        </p:nvGrpSpPr>
        <p:grpSpPr bwMode="auto">
          <a:xfrm>
            <a:off x="0" y="6357958"/>
            <a:ext cx="857256" cy="500042"/>
            <a:chOff x="3833" y="2697"/>
            <a:chExt cx="1927" cy="1368"/>
          </a:xfrm>
        </p:grpSpPr>
        <p:pic>
          <p:nvPicPr>
            <p:cNvPr id="5" name="Picture 24" descr="1899"/>
            <p:cNvPicPr>
              <a:picLocks noChangeAspect="1" noChangeArrowheads="1"/>
            </p:cNvPicPr>
            <p:nvPr/>
          </p:nvPicPr>
          <p:blipFill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lum bright="16000" contrast="-18000"/>
            </a:blip>
            <a:srcRect/>
            <a:stretch>
              <a:fillRect/>
            </a:stretch>
          </p:blipFill>
          <p:spPr bwMode="auto">
            <a:xfrm rot="-9600000">
              <a:off x="4030" y="3138"/>
              <a:ext cx="786" cy="80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" name="Picture 36" descr="未命名 -2"/>
            <p:cNvPicPr>
              <a:picLocks noChangeAspect="1" noChangeArrowheads="1"/>
            </p:cNvPicPr>
            <p:nvPr/>
          </p:nvPicPr>
          <p:blipFill>
            <a:blip r:embed="rId4" cstate="print">
              <a:clrChange>
                <a:clrFrom>
                  <a:srgbClr val="000000"/>
                </a:clrFrom>
                <a:clrTo>
                  <a:srgbClr val="000000">
                    <a:alpha val="0"/>
                  </a:srgbClr>
                </a:clrTo>
              </a:clrChange>
              <a:lum bright="6000" contrast="-18000"/>
            </a:blip>
            <a:srcRect/>
            <a:stretch>
              <a:fillRect/>
            </a:stretch>
          </p:blipFill>
          <p:spPr bwMode="auto">
            <a:xfrm>
              <a:off x="3833" y="2697"/>
              <a:ext cx="1927" cy="13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8" name="Rectangle 31"/>
          <p:cNvSpPr>
            <a:spLocks noChangeArrowheads="1"/>
          </p:cNvSpPr>
          <p:nvPr/>
        </p:nvSpPr>
        <p:spPr bwMode="auto">
          <a:xfrm>
            <a:off x="571472" y="2500306"/>
            <a:ext cx="789835" cy="277887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none" anchor="ctr"/>
          <a:lstStyle/>
          <a:p>
            <a:endParaRPr lang="zh-TW" altLang="en-US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微軟正黑體" pitchFamily="34" charset="-120"/>
              <a:ea typeface="微軟正黑體" pitchFamily="34" charset="-120"/>
            </a:endParaRPr>
          </a:p>
        </p:txBody>
      </p:sp>
      <p:grpSp>
        <p:nvGrpSpPr>
          <p:cNvPr id="9" name="群組 8"/>
          <p:cNvGrpSpPr/>
          <p:nvPr/>
        </p:nvGrpSpPr>
        <p:grpSpPr>
          <a:xfrm>
            <a:off x="357158" y="0"/>
            <a:ext cx="1143008" cy="6535149"/>
            <a:chOff x="357158" y="0"/>
            <a:chExt cx="1143008" cy="6535149"/>
          </a:xfrm>
        </p:grpSpPr>
        <p:grpSp>
          <p:nvGrpSpPr>
            <p:cNvPr id="10" name="群組 55"/>
            <p:cNvGrpSpPr/>
            <p:nvPr/>
          </p:nvGrpSpPr>
          <p:grpSpPr>
            <a:xfrm>
              <a:off x="428596" y="571480"/>
              <a:ext cx="1008112" cy="288032"/>
              <a:chOff x="429166" y="933800"/>
              <a:chExt cx="1008112" cy="288032"/>
            </a:xfrm>
          </p:grpSpPr>
          <p:sp>
            <p:nvSpPr>
              <p:cNvPr id="49" name="Rectangle 31"/>
              <p:cNvSpPr>
                <a:spLocks noChangeArrowheads="1"/>
              </p:cNvSpPr>
              <p:nvPr/>
            </p:nvSpPr>
            <p:spPr bwMode="auto">
              <a:xfrm>
                <a:off x="573183" y="943945"/>
                <a:ext cx="789838" cy="277887"/>
              </a:xfrm>
              <a:prstGeom prst="rect">
                <a:avLst/>
              </a:prstGeom>
              <a:noFill/>
              <a:ln>
                <a:headEnd/>
                <a:tailEnd/>
              </a:ln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wrap="none" anchor="ctr"/>
              <a:lstStyle/>
              <a:p>
                <a:endParaRPr lang="zh-TW" altLang="en-US">
                  <a:ln>
                    <a:solidFill>
                      <a:srgbClr val="7030A0"/>
                    </a:solidFill>
                  </a:ln>
                  <a:latin typeface="微軟正黑體" pitchFamily="34" charset="-120"/>
                  <a:ea typeface="微軟正黑體" pitchFamily="34" charset="-120"/>
                </a:endParaRPr>
              </a:p>
            </p:txBody>
          </p:sp>
          <p:sp>
            <p:nvSpPr>
              <p:cNvPr id="50" name="文字方塊 100"/>
              <p:cNvSpPr txBox="1">
                <a:spLocks noChangeArrowheads="1"/>
              </p:cNvSpPr>
              <p:nvPr/>
            </p:nvSpPr>
            <p:spPr bwMode="auto">
              <a:xfrm>
                <a:off x="429166" y="933800"/>
                <a:ext cx="1008112" cy="27699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pPr algn="ctr"/>
                <a:r>
                  <a:rPr kumimoji="0" lang="zh-TW" altLang="en-US" sz="1200" dirty="0" smtClean="0">
                    <a:solidFill>
                      <a:srgbClr val="5F5F5F"/>
                    </a:solidFill>
                    <a:latin typeface="微軟正黑體" pitchFamily="34" charset="-120"/>
                    <a:ea typeface="微軟正黑體" pitchFamily="34" charset="-120"/>
                  </a:rPr>
                  <a:t>  </a:t>
                </a:r>
                <a:r>
                  <a:rPr kumimoji="0" lang="zh-TW" altLang="en-US" sz="1200" b="1" dirty="0" smtClean="0">
                    <a:latin typeface="微軟正黑體" pitchFamily="34" charset="-120"/>
                    <a:ea typeface="微軟正黑體" pitchFamily="34" charset="-120"/>
                  </a:rPr>
                  <a:t>研究目的</a:t>
                </a:r>
                <a:endParaRPr kumimoji="0" lang="zh-TW" altLang="en-US" sz="1200" b="1" dirty="0">
                  <a:latin typeface="微軟正黑體" pitchFamily="34" charset="-120"/>
                  <a:ea typeface="微軟正黑體" pitchFamily="34" charset="-120"/>
                </a:endParaRPr>
              </a:p>
            </p:txBody>
          </p:sp>
        </p:grpSp>
        <p:grpSp>
          <p:nvGrpSpPr>
            <p:cNvPr id="11" name="群組 54"/>
            <p:cNvGrpSpPr/>
            <p:nvPr/>
          </p:nvGrpSpPr>
          <p:grpSpPr>
            <a:xfrm>
              <a:off x="571472" y="0"/>
              <a:ext cx="800219" cy="1849499"/>
              <a:chOff x="573182" y="285728"/>
              <a:chExt cx="800219" cy="1849499"/>
            </a:xfrm>
          </p:grpSpPr>
          <p:sp>
            <p:nvSpPr>
              <p:cNvPr id="47" name="Rectangle 31"/>
              <p:cNvSpPr>
                <a:spLocks noChangeArrowheads="1"/>
              </p:cNvSpPr>
              <p:nvPr/>
            </p:nvSpPr>
            <p:spPr bwMode="auto">
              <a:xfrm>
                <a:off x="573182" y="1857340"/>
                <a:ext cx="789835" cy="277887"/>
              </a:xfrm>
              <a:prstGeom prst="rect">
                <a:avLst/>
              </a:prstGeom>
              <a:ln>
                <a:headEnd/>
                <a:tailEnd/>
              </a:ln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wrap="none" anchor="ctr"/>
              <a:lstStyle/>
              <a:p>
                <a:endParaRPr lang="zh-TW" altLang="en-US" b="1" dirty="0">
                  <a:ln w="18000">
                    <a:solidFill>
                      <a:schemeClr val="accent2">
                        <a:satMod val="140000"/>
                      </a:schemeClr>
                    </a:solidFill>
                    <a:prstDash val="solid"/>
                    <a:miter lim="800000"/>
                  </a:ln>
                  <a:noFill/>
                  <a:effectLst>
                    <a:outerShdw blurRad="25500" dist="23000" dir="7020000" algn="tl">
                      <a:srgbClr val="000000">
                        <a:alpha val="50000"/>
                      </a:srgbClr>
                    </a:outerShdw>
                  </a:effectLst>
                  <a:latin typeface="微軟正黑體" pitchFamily="34" charset="-120"/>
                  <a:ea typeface="微軟正黑體" pitchFamily="34" charset="-120"/>
                </a:endParaRPr>
              </a:p>
            </p:txBody>
          </p:sp>
          <p:sp>
            <p:nvSpPr>
              <p:cNvPr id="48" name="文字方塊 103"/>
              <p:cNvSpPr txBox="1">
                <a:spLocks noChangeArrowheads="1"/>
              </p:cNvSpPr>
              <p:nvPr/>
            </p:nvSpPr>
            <p:spPr bwMode="auto">
              <a:xfrm>
                <a:off x="573182" y="285728"/>
                <a:ext cx="800219" cy="42582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>
                  <a:lnSpc>
                    <a:spcPts val="3060"/>
                  </a:lnSpc>
                </a:pPr>
                <a:r>
                  <a:rPr lang="zh-TW" altLang="en-US" sz="1200" b="1" dirty="0" smtClean="0">
                    <a:latin typeface="微軟正黑體" pitchFamily="34" charset="-120"/>
                    <a:ea typeface="微軟正黑體" pitchFamily="34" charset="-120"/>
                  </a:rPr>
                  <a:t>研究動機</a:t>
                </a:r>
                <a:endParaRPr lang="en-US" altLang="zh-TW" sz="1200" b="1" dirty="0" smtClean="0">
                  <a:latin typeface="微軟正黑體" pitchFamily="34" charset="-120"/>
                  <a:ea typeface="微軟正黑體" pitchFamily="34" charset="-120"/>
                </a:endParaRPr>
              </a:p>
            </p:txBody>
          </p:sp>
        </p:grpSp>
        <p:sp>
          <p:nvSpPr>
            <p:cNvPr id="12" name="文字方塊 100"/>
            <p:cNvSpPr txBox="1">
              <a:spLocks noChangeArrowheads="1"/>
            </p:cNvSpPr>
            <p:nvPr/>
          </p:nvSpPr>
          <p:spPr bwMode="auto">
            <a:xfrm>
              <a:off x="428596" y="1071546"/>
              <a:ext cx="1008112" cy="2769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/>
              <a:r>
                <a:rPr kumimoji="0" lang="zh-TW" altLang="en-US" sz="1200" dirty="0" smtClean="0">
                  <a:solidFill>
                    <a:srgbClr val="5F5F5F"/>
                  </a:solidFill>
                  <a:latin typeface="微軟正黑體" pitchFamily="34" charset="-120"/>
                  <a:ea typeface="微軟正黑體" pitchFamily="34" charset="-120"/>
                </a:rPr>
                <a:t>  </a:t>
              </a:r>
              <a:r>
                <a:rPr kumimoji="0" lang="zh-TW" altLang="en-US" sz="1200" b="1" dirty="0" smtClean="0">
                  <a:latin typeface="微軟正黑體" pitchFamily="34" charset="-120"/>
                  <a:ea typeface="微軟正黑體" pitchFamily="34" charset="-120"/>
                </a:rPr>
                <a:t>研究方法</a:t>
              </a:r>
              <a:endParaRPr kumimoji="0" lang="zh-TW" altLang="en-US" sz="1200" b="1" dirty="0"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13" name="Rectangle 31"/>
            <p:cNvSpPr>
              <a:spLocks noChangeArrowheads="1"/>
            </p:cNvSpPr>
            <p:nvPr/>
          </p:nvSpPr>
          <p:spPr bwMode="auto">
            <a:xfrm>
              <a:off x="571472" y="1071546"/>
              <a:ext cx="789835" cy="277887"/>
            </a:xfrm>
            <a:prstGeom prst="rect">
              <a:avLst/>
            </a:prstGeom>
            <a:noFill/>
            <a:ln>
              <a:headEnd/>
              <a:tailEnd/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endParaRPr lang="zh-TW" altLang="en-US">
                <a:ln>
                  <a:solidFill>
                    <a:srgbClr val="7030A0"/>
                  </a:solidFill>
                </a:ln>
                <a:latin typeface="微軟正黑體" pitchFamily="34" charset="-120"/>
                <a:ea typeface="微軟正黑體" pitchFamily="34" charset="-120"/>
              </a:endParaRPr>
            </a:p>
          </p:txBody>
        </p:sp>
        <p:grpSp>
          <p:nvGrpSpPr>
            <p:cNvPr id="14" name="群組 58"/>
            <p:cNvGrpSpPr/>
            <p:nvPr/>
          </p:nvGrpSpPr>
          <p:grpSpPr>
            <a:xfrm>
              <a:off x="357158" y="2071678"/>
              <a:ext cx="1143008" cy="4463471"/>
              <a:chOff x="357158" y="1643050"/>
              <a:chExt cx="1143008" cy="4463471"/>
            </a:xfrm>
          </p:grpSpPr>
          <p:sp>
            <p:nvSpPr>
              <p:cNvPr id="17" name="文字方塊 103"/>
              <p:cNvSpPr txBox="1">
                <a:spLocks noChangeArrowheads="1"/>
              </p:cNvSpPr>
              <p:nvPr/>
            </p:nvSpPr>
            <p:spPr bwMode="auto">
              <a:xfrm>
                <a:off x="571472" y="3929066"/>
                <a:ext cx="800219" cy="33541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zh-TW" altLang="en-US" sz="1200" b="1" dirty="0" smtClean="0">
                    <a:latin typeface="微軟正黑體" pitchFamily="34" charset="-120"/>
                    <a:ea typeface="微軟正黑體" pitchFamily="34" charset="-120"/>
                  </a:rPr>
                  <a:t>研究建議</a:t>
                </a:r>
                <a:endParaRPr lang="en-US" altLang="zh-TW" sz="1200" b="1" dirty="0" smtClean="0">
                  <a:latin typeface="微軟正黑體" pitchFamily="34" charset="-120"/>
                  <a:ea typeface="微軟正黑體" pitchFamily="34" charset="-120"/>
                </a:endParaRPr>
              </a:p>
            </p:txBody>
          </p:sp>
          <p:grpSp>
            <p:nvGrpSpPr>
              <p:cNvPr id="18" name="群組 49"/>
              <p:cNvGrpSpPr/>
              <p:nvPr/>
            </p:nvGrpSpPr>
            <p:grpSpPr>
              <a:xfrm>
                <a:off x="571472" y="3429000"/>
                <a:ext cx="800219" cy="349895"/>
                <a:chOff x="573182" y="4678216"/>
                <a:chExt cx="800219" cy="349895"/>
              </a:xfrm>
            </p:grpSpPr>
            <p:sp>
              <p:nvSpPr>
                <p:cNvPr id="45" name="文字方塊 110"/>
                <p:cNvSpPr txBox="1">
                  <a:spLocks noChangeArrowheads="1"/>
                </p:cNvSpPr>
                <p:nvPr/>
              </p:nvSpPr>
              <p:spPr bwMode="auto">
                <a:xfrm>
                  <a:off x="573182" y="4678216"/>
                  <a:ext cx="800219" cy="33541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pPr>
                    <a:lnSpc>
                      <a:spcPct val="150000"/>
                    </a:lnSpc>
                  </a:pPr>
                  <a:r>
                    <a:rPr lang="zh-TW" altLang="en-US" sz="1200" b="1" dirty="0" smtClean="0">
                      <a:latin typeface="微軟正黑體" pitchFamily="34" charset="-120"/>
                      <a:ea typeface="微軟正黑體" pitchFamily="34" charset="-120"/>
                    </a:rPr>
                    <a:t>研究心得</a:t>
                  </a:r>
                  <a:endParaRPr lang="en-US" altLang="zh-TW" sz="1200" b="1" dirty="0" smtClean="0">
                    <a:latin typeface="微軟正黑體" pitchFamily="34" charset="-120"/>
                    <a:ea typeface="微軟正黑體" pitchFamily="34" charset="-120"/>
                  </a:endParaRPr>
                </a:p>
              </p:txBody>
            </p:sp>
            <p:sp>
              <p:nvSpPr>
                <p:cNvPr id="46" name="Rectangle 31"/>
                <p:cNvSpPr>
                  <a:spLocks noChangeArrowheads="1"/>
                </p:cNvSpPr>
                <p:nvPr/>
              </p:nvSpPr>
              <p:spPr bwMode="auto">
                <a:xfrm>
                  <a:off x="573182" y="4750224"/>
                  <a:ext cx="789835" cy="277887"/>
                </a:xfrm>
                <a:prstGeom prst="rect">
                  <a:avLst/>
                </a:prstGeom>
                <a:noFill/>
                <a:ln>
                  <a:headEnd/>
                  <a:tailEnd/>
                </a:ln>
              </p:spPr>
              <p:style>
                <a:lnRef idx="2">
                  <a:schemeClr val="accent5"/>
                </a:lnRef>
                <a:fillRef idx="1">
                  <a:schemeClr val="lt1"/>
                </a:fillRef>
                <a:effectRef idx="0">
                  <a:schemeClr val="accent5"/>
                </a:effectRef>
                <a:fontRef idx="minor">
                  <a:schemeClr val="dk1"/>
                </a:fontRef>
              </p:style>
              <p:txBody>
                <a:bodyPr wrap="none" anchor="ctr"/>
                <a:lstStyle/>
                <a:p>
                  <a:endParaRPr lang="zh-TW" altLang="en-US">
                    <a:ln>
                      <a:solidFill>
                        <a:srgbClr val="7030A0"/>
                      </a:solidFill>
                    </a:ln>
                    <a:latin typeface="微軟正黑體" pitchFamily="34" charset="-120"/>
                    <a:ea typeface="微軟正黑體" pitchFamily="34" charset="-120"/>
                  </a:endParaRPr>
                </a:p>
              </p:txBody>
            </p:sp>
          </p:grpSp>
          <p:grpSp>
            <p:nvGrpSpPr>
              <p:cNvPr id="19" name="群組 47"/>
              <p:cNvGrpSpPr/>
              <p:nvPr/>
            </p:nvGrpSpPr>
            <p:grpSpPr>
              <a:xfrm>
                <a:off x="500034" y="5786454"/>
                <a:ext cx="954107" cy="320067"/>
                <a:chOff x="500034" y="5572140"/>
                <a:chExt cx="954107" cy="320067"/>
              </a:xfrm>
            </p:grpSpPr>
            <p:sp>
              <p:nvSpPr>
                <p:cNvPr id="43" name="Rectangle 31"/>
                <p:cNvSpPr>
                  <a:spLocks noChangeArrowheads="1"/>
                </p:cNvSpPr>
                <p:nvPr/>
              </p:nvSpPr>
              <p:spPr bwMode="auto">
                <a:xfrm>
                  <a:off x="573182" y="5614320"/>
                  <a:ext cx="789835" cy="277887"/>
                </a:xfrm>
                <a:prstGeom prst="rect">
                  <a:avLst/>
                </a:prstGeom>
                <a:noFill/>
                <a:ln>
                  <a:headEnd/>
                  <a:tailEnd/>
                </a:ln>
              </p:spPr>
              <p:style>
                <a:lnRef idx="2">
                  <a:schemeClr val="accent5"/>
                </a:lnRef>
                <a:fillRef idx="1">
                  <a:schemeClr val="lt1"/>
                </a:fillRef>
                <a:effectRef idx="0">
                  <a:schemeClr val="accent5"/>
                </a:effectRef>
                <a:fontRef idx="minor">
                  <a:schemeClr val="dk1"/>
                </a:fontRef>
              </p:style>
              <p:txBody>
                <a:bodyPr wrap="none" anchor="ctr"/>
                <a:lstStyle/>
                <a:p>
                  <a:endParaRPr lang="zh-TW" altLang="en-US">
                    <a:ln>
                      <a:solidFill>
                        <a:srgbClr val="7030A0"/>
                      </a:solidFill>
                    </a:ln>
                    <a:latin typeface="微軟正黑體" pitchFamily="34" charset="-120"/>
                    <a:ea typeface="微軟正黑體" pitchFamily="34" charset="-120"/>
                  </a:endParaRPr>
                </a:p>
              </p:txBody>
            </p:sp>
            <p:sp>
              <p:nvSpPr>
                <p:cNvPr id="44" name="文字方塊 103"/>
                <p:cNvSpPr txBox="1">
                  <a:spLocks noChangeArrowheads="1"/>
                </p:cNvSpPr>
                <p:nvPr/>
              </p:nvSpPr>
              <p:spPr bwMode="auto">
                <a:xfrm>
                  <a:off x="500034" y="5572140"/>
                  <a:ext cx="954107" cy="294889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pPr>
                    <a:lnSpc>
                      <a:spcPct val="150000"/>
                    </a:lnSpc>
                  </a:pPr>
                  <a:r>
                    <a:rPr lang="zh-TW" altLang="en-US" sz="1000" b="1" dirty="0" smtClean="0">
                      <a:latin typeface="微軟正黑體" pitchFamily="34" charset="-120"/>
                      <a:ea typeface="微軟正黑體" pitchFamily="34" charset="-120"/>
                    </a:rPr>
                    <a:t>組員活動蹤影</a:t>
                  </a:r>
                  <a:endParaRPr lang="en-US" altLang="zh-TW" sz="1000" b="1" dirty="0" smtClean="0">
                    <a:latin typeface="微軟正黑體" pitchFamily="34" charset="-120"/>
                    <a:ea typeface="微軟正黑體" pitchFamily="34" charset="-120"/>
                  </a:endParaRPr>
                </a:p>
              </p:txBody>
            </p:sp>
          </p:grpSp>
          <p:grpSp>
            <p:nvGrpSpPr>
              <p:cNvPr id="20" name="群組 48"/>
              <p:cNvGrpSpPr/>
              <p:nvPr/>
            </p:nvGrpSpPr>
            <p:grpSpPr>
              <a:xfrm>
                <a:off x="571472" y="5357826"/>
                <a:ext cx="800219" cy="349895"/>
                <a:chOff x="573182" y="5110264"/>
                <a:chExt cx="800219" cy="349895"/>
              </a:xfrm>
            </p:grpSpPr>
            <p:sp>
              <p:nvSpPr>
                <p:cNvPr id="41" name="Rectangle 31"/>
                <p:cNvSpPr>
                  <a:spLocks noChangeArrowheads="1"/>
                </p:cNvSpPr>
                <p:nvPr/>
              </p:nvSpPr>
              <p:spPr bwMode="auto">
                <a:xfrm>
                  <a:off x="573182" y="5182272"/>
                  <a:ext cx="789835" cy="277887"/>
                </a:xfrm>
                <a:prstGeom prst="rect">
                  <a:avLst/>
                </a:prstGeom>
                <a:noFill/>
                <a:ln>
                  <a:headEnd/>
                  <a:tailEnd/>
                </a:ln>
              </p:spPr>
              <p:style>
                <a:lnRef idx="2">
                  <a:schemeClr val="accent5"/>
                </a:lnRef>
                <a:fillRef idx="1">
                  <a:schemeClr val="lt1"/>
                </a:fillRef>
                <a:effectRef idx="0">
                  <a:schemeClr val="accent5"/>
                </a:effectRef>
                <a:fontRef idx="minor">
                  <a:schemeClr val="dk1"/>
                </a:fontRef>
              </p:style>
              <p:txBody>
                <a:bodyPr wrap="none" anchor="ctr"/>
                <a:lstStyle/>
                <a:p>
                  <a:endParaRPr lang="zh-TW" altLang="en-US">
                    <a:ln>
                      <a:solidFill>
                        <a:srgbClr val="7030A0"/>
                      </a:solidFill>
                    </a:ln>
                    <a:latin typeface="微軟正黑體" pitchFamily="34" charset="-120"/>
                    <a:ea typeface="微軟正黑體" pitchFamily="34" charset="-120"/>
                  </a:endParaRPr>
                </a:p>
              </p:txBody>
            </p:sp>
            <p:sp>
              <p:nvSpPr>
                <p:cNvPr id="42" name="文字方塊 103"/>
                <p:cNvSpPr txBox="1">
                  <a:spLocks noChangeArrowheads="1"/>
                </p:cNvSpPr>
                <p:nvPr/>
              </p:nvSpPr>
              <p:spPr bwMode="auto">
                <a:xfrm>
                  <a:off x="573182" y="5110264"/>
                  <a:ext cx="800219" cy="33541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pPr>
                    <a:lnSpc>
                      <a:spcPct val="150000"/>
                    </a:lnSpc>
                  </a:pPr>
                  <a:r>
                    <a:rPr lang="zh-TW" altLang="en-US" sz="1200" b="1" dirty="0" smtClean="0">
                      <a:latin typeface="微軟正黑體" pitchFamily="34" charset="-120"/>
                      <a:ea typeface="微軟正黑體" pitchFamily="34" charset="-120"/>
                    </a:rPr>
                    <a:t>分工細節</a:t>
                  </a:r>
                  <a:endParaRPr lang="en-US" altLang="zh-TW" sz="1200" b="1" dirty="0" smtClean="0">
                    <a:latin typeface="微軟正黑體" pitchFamily="34" charset="-120"/>
                    <a:ea typeface="微軟正黑體" pitchFamily="34" charset="-120"/>
                  </a:endParaRPr>
                </a:p>
              </p:txBody>
            </p:sp>
          </p:grpSp>
          <p:grpSp>
            <p:nvGrpSpPr>
              <p:cNvPr id="21" name="群組 53"/>
              <p:cNvGrpSpPr/>
              <p:nvPr/>
            </p:nvGrpSpPr>
            <p:grpSpPr>
              <a:xfrm>
                <a:off x="357158" y="1643050"/>
                <a:ext cx="1096983" cy="1679453"/>
                <a:chOff x="357159" y="1509294"/>
                <a:chExt cx="1096983" cy="1679453"/>
              </a:xfrm>
            </p:grpSpPr>
            <p:sp>
              <p:nvSpPr>
                <p:cNvPr id="28" name="Rectangle 31"/>
                <p:cNvSpPr>
                  <a:spLocks noChangeArrowheads="1"/>
                </p:cNvSpPr>
                <p:nvPr/>
              </p:nvSpPr>
              <p:spPr bwMode="auto">
                <a:xfrm>
                  <a:off x="571473" y="1509294"/>
                  <a:ext cx="789835" cy="277887"/>
                </a:xfrm>
                <a:prstGeom prst="rect">
                  <a:avLst/>
                </a:prstGeom>
                <a:noFill/>
                <a:ln>
                  <a:headEnd/>
                  <a:tailEnd/>
                </a:ln>
              </p:spPr>
              <p:style>
                <a:lnRef idx="2">
                  <a:schemeClr val="accent5"/>
                </a:lnRef>
                <a:fillRef idx="1">
                  <a:schemeClr val="lt1"/>
                </a:fillRef>
                <a:effectRef idx="0">
                  <a:schemeClr val="accent5"/>
                </a:effectRef>
                <a:fontRef idx="minor">
                  <a:schemeClr val="dk1"/>
                </a:fontRef>
              </p:style>
              <p:txBody>
                <a:bodyPr wrap="none" anchor="ctr"/>
                <a:lstStyle/>
                <a:p>
                  <a:endParaRPr lang="zh-TW" altLang="en-US">
                    <a:ln>
                      <a:solidFill>
                        <a:srgbClr val="7030A0"/>
                      </a:solidFill>
                    </a:ln>
                    <a:latin typeface="微軟正黑體" pitchFamily="34" charset="-120"/>
                    <a:ea typeface="微軟正黑體" pitchFamily="34" charset="-120"/>
                  </a:endParaRPr>
                </a:p>
              </p:txBody>
            </p:sp>
            <p:sp>
              <p:nvSpPr>
                <p:cNvPr id="29" name="文字方塊 113"/>
                <p:cNvSpPr txBox="1">
                  <a:spLocks noChangeArrowheads="1"/>
                </p:cNvSpPr>
                <p:nvPr/>
              </p:nvSpPr>
              <p:spPr bwMode="auto">
                <a:xfrm>
                  <a:off x="573182" y="2373960"/>
                  <a:ext cx="800219" cy="276999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pPr>
                    <a:buNone/>
                  </a:pPr>
                  <a:r>
                    <a:rPr lang="zh-TW" altLang="en-US" sz="1200" b="1" dirty="0" smtClean="0">
                      <a:latin typeface="微軟正黑體" pitchFamily="34" charset="-120"/>
                      <a:ea typeface="微軟正黑體" pitchFamily="34" charset="-120"/>
                    </a:rPr>
                    <a:t>整合協調</a:t>
                  </a:r>
                  <a:endParaRPr lang="zh-TW" altLang="zh-TW" sz="1200" b="1" dirty="0" smtClean="0">
                    <a:latin typeface="微軟正黑體" pitchFamily="34" charset="-120"/>
                    <a:ea typeface="微軟正黑體" pitchFamily="34" charset="-120"/>
                  </a:endParaRPr>
                </a:p>
              </p:txBody>
            </p:sp>
            <p:sp>
              <p:nvSpPr>
                <p:cNvPr id="30" name="文字方塊 116"/>
                <p:cNvSpPr txBox="1">
                  <a:spLocks noChangeArrowheads="1"/>
                </p:cNvSpPr>
                <p:nvPr/>
              </p:nvSpPr>
              <p:spPr bwMode="auto">
                <a:xfrm>
                  <a:off x="500035" y="1937922"/>
                  <a:ext cx="954107" cy="276999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zh-TW" altLang="zh-TW" sz="1200" b="1" dirty="0" smtClean="0">
                      <a:latin typeface="微軟正黑體" pitchFamily="34" charset="-120"/>
                      <a:ea typeface="微軟正黑體" pitchFamily="34" charset="-120"/>
                    </a:rPr>
                    <a:t>功能與設計</a:t>
                  </a:r>
                  <a:endParaRPr kumimoji="0" lang="zh-TW" altLang="en-US" sz="1200" b="1" dirty="0">
                    <a:solidFill>
                      <a:srgbClr val="5F5F5F"/>
                    </a:solidFill>
                    <a:latin typeface="微軟正黑體" pitchFamily="34" charset="-120"/>
                    <a:ea typeface="微軟正黑體" pitchFamily="34" charset="-120"/>
                  </a:endParaRPr>
                </a:p>
              </p:txBody>
            </p:sp>
            <p:grpSp>
              <p:nvGrpSpPr>
                <p:cNvPr id="31" name="群組 64"/>
                <p:cNvGrpSpPr/>
                <p:nvPr/>
              </p:nvGrpSpPr>
              <p:grpSpPr>
                <a:xfrm>
                  <a:off x="357159" y="1676579"/>
                  <a:ext cx="216024" cy="1512168"/>
                  <a:chOff x="2339752" y="1988840"/>
                  <a:chExt cx="648073" cy="1512168"/>
                </a:xfrm>
              </p:grpSpPr>
              <p:cxnSp>
                <p:nvCxnSpPr>
                  <p:cNvPr id="36" name="直線接點 36"/>
                  <p:cNvCxnSpPr/>
                  <p:nvPr/>
                </p:nvCxnSpPr>
                <p:spPr>
                  <a:xfrm flipH="1">
                    <a:off x="2339752" y="1988840"/>
                    <a:ext cx="648072" cy="0"/>
                  </a:xfrm>
                  <a:prstGeom prst="line">
                    <a:avLst/>
                  </a:prstGeom>
                  <a:ln w="38100">
                    <a:solidFill>
                      <a:schemeClr val="accent1">
                        <a:lumMod val="75000"/>
                      </a:schemeClr>
                    </a:solidFill>
                    <a:prstDash val="solid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7" name="直線接點 36"/>
                  <p:cNvCxnSpPr/>
                  <p:nvPr/>
                </p:nvCxnSpPr>
                <p:spPr>
                  <a:xfrm>
                    <a:off x="2339752" y="1988840"/>
                    <a:ext cx="0" cy="1512168"/>
                  </a:xfrm>
                  <a:prstGeom prst="line">
                    <a:avLst/>
                  </a:prstGeom>
                  <a:ln w="38100">
                    <a:solidFill>
                      <a:schemeClr val="accent1">
                        <a:lumMod val="75000"/>
                      </a:schemeClr>
                    </a:solidFill>
                    <a:prstDash val="solid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8" name="直線接點 37"/>
                  <p:cNvCxnSpPr/>
                  <p:nvPr/>
                </p:nvCxnSpPr>
                <p:spPr>
                  <a:xfrm>
                    <a:off x="2339753" y="2492897"/>
                    <a:ext cx="648072" cy="0"/>
                  </a:xfrm>
                  <a:prstGeom prst="line">
                    <a:avLst/>
                  </a:prstGeom>
                  <a:ln w="38100">
                    <a:solidFill>
                      <a:schemeClr val="accent1">
                        <a:lumMod val="75000"/>
                      </a:schemeClr>
                    </a:solidFill>
                    <a:prstDash val="solid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9" name="直線接點 38"/>
                  <p:cNvCxnSpPr/>
                  <p:nvPr/>
                </p:nvCxnSpPr>
                <p:spPr>
                  <a:xfrm>
                    <a:off x="2339752" y="2996952"/>
                    <a:ext cx="648072" cy="0"/>
                  </a:xfrm>
                  <a:prstGeom prst="line">
                    <a:avLst/>
                  </a:prstGeom>
                  <a:ln w="38100">
                    <a:solidFill>
                      <a:schemeClr val="accent1">
                        <a:lumMod val="75000"/>
                      </a:schemeClr>
                    </a:solidFill>
                    <a:prstDash val="solid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40" name="直線接點 39"/>
                  <p:cNvCxnSpPr/>
                  <p:nvPr/>
                </p:nvCxnSpPr>
                <p:spPr>
                  <a:xfrm>
                    <a:off x="2339752" y="3501008"/>
                    <a:ext cx="617213" cy="0"/>
                  </a:xfrm>
                  <a:prstGeom prst="line">
                    <a:avLst/>
                  </a:prstGeom>
                  <a:ln w="38100">
                    <a:solidFill>
                      <a:schemeClr val="accent1">
                        <a:lumMod val="75000"/>
                      </a:schemeClr>
                    </a:solidFill>
                    <a:prstDash val="solid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sp>
              <p:nvSpPr>
                <p:cNvPr id="32" name="Rectangle 31"/>
                <p:cNvSpPr>
                  <a:spLocks noChangeArrowheads="1"/>
                </p:cNvSpPr>
                <p:nvPr/>
              </p:nvSpPr>
              <p:spPr bwMode="auto">
                <a:xfrm>
                  <a:off x="573182" y="2373960"/>
                  <a:ext cx="789835" cy="277887"/>
                </a:xfrm>
                <a:prstGeom prst="rect">
                  <a:avLst/>
                </a:prstGeom>
                <a:noFill/>
                <a:ln>
                  <a:headEnd/>
                  <a:tailEnd/>
                </a:ln>
              </p:spPr>
              <p:style>
                <a:lnRef idx="2">
                  <a:schemeClr val="accent5"/>
                </a:lnRef>
                <a:fillRef idx="1">
                  <a:schemeClr val="lt1"/>
                </a:fillRef>
                <a:effectRef idx="0">
                  <a:schemeClr val="accent5"/>
                </a:effectRef>
                <a:fontRef idx="minor">
                  <a:schemeClr val="dk1"/>
                </a:fontRef>
              </p:style>
              <p:txBody>
                <a:bodyPr wrap="none" anchor="ctr"/>
                <a:lstStyle/>
                <a:p>
                  <a:endParaRPr lang="zh-TW" altLang="en-US">
                    <a:ln>
                      <a:solidFill>
                        <a:srgbClr val="7030A0"/>
                      </a:solidFill>
                    </a:ln>
                    <a:latin typeface="微軟正黑體" pitchFamily="34" charset="-120"/>
                    <a:ea typeface="微軟正黑體" pitchFamily="34" charset="-120"/>
                  </a:endParaRPr>
                </a:p>
              </p:txBody>
            </p:sp>
            <p:sp>
              <p:nvSpPr>
                <p:cNvPr id="33" name="Rectangle 31"/>
                <p:cNvSpPr>
                  <a:spLocks noChangeArrowheads="1"/>
                </p:cNvSpPr>
                <p:nvPr/>
              </p:nvSpPr>
              <p:spPr bwMode="auto">
                <a:xfrm>
                  <a:off x="573182" y="2878016"/>
                  <a:ext cx="789835" cy="277887"/>
                </a:xfrm>
                <a:prstGeom prst="rect">
                  <a:avLst/>
                </a:prstGeom>
                <a:noFill/>
                <a:ln>
                  <a:headEnd/>
                  <a:tailEnd/>
                </a:ln>
              </p:spPr>
              <p:style>
                <a:lnRef idx="2">
                  <a:schemeClr val="accent5"/>
                </a:lnRef>
                <a:fillRef idx="1">
                  <a:schemeClr val="lt1"/>
                </a:fillRef>
                <a:effectRef idx="0">
                  <a:schemeClr val="accent5"/>
                </a:effectRef>
                <a:fontRef idx="minor">
                  <a:schemeClr val="dk1"/>
                </a:fontRef>
              </p:style>
              <p:txBody>
                <a:bodyPr wrap="none" anchor="ctr"/>
                <a:lstStyle/>
                <a:p>
                  <a:endParaRPr lang="zh-TW" altLang="en-US">
                    <a:ln>
                      <a:solidFill>
                        <a:srgbClr val="7030A0"/>
                      </a:solidFill>
                    </a:ln>
                    <a:latin typeface="微軟正黑體" pitchFamily="34" charset="-120"/>
                    <a:ea typeface="微軟正黑體" pitchFamily="34" charset="-120"/>
                  </a:endParaRPr>
                </a:p>
              </p:txBody>
            </p:sp>
            <p:sp>
              <p:nvSpPr>
                <p:cNvPr id="34" name="文字方塊 103"/>
                <p:cNvSpPr txBox="1">
                  <a:spLocks noChangeArrowheads="1"/>
                </p:cNvSpPr>
                <p:nvPr/>
              </p:nvSpPr>
              <p:spPr bwMode="auto">
                <a:xfrm>
                  <a:off x="573182" y="2878016"/>
                  <a:ext cx="800219" cy="276999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pPr>
                    <a:buNone/>
                  </a:pPr>
                  <a:r>
                    <a:rPr lang="zh-TW" altLang="en-US" sz="1200" b="1" dirty="0" smtClean="0">
                      <a:latin typeface="微軟正黑體" pitchFamily="34" charset="-120"/>
                      <a:ea typeface="微軟正黑體" pitchFamily="34" charset="-120"/>
                    </a:rPr>
                    <a:t>永續發展</a:t>
                  </a:r>
                  <a:endParaRPr lang="en-US" altLang="zh-TW" sz="1200" b="1" dirty="0" smtClean="0">
                    <a:latin typeface="微軟正黑體" pitchFamily="34" charset="-120"/>
                    <a:ea typeface="微軟正黑體" pitchFamily="34" charset="-120"/>
                  </a:endParaRPr>
                </a:p>
              </p:txBody>
            </p:sp>
            <p:sp>
              <p:nvSpPr>
                <p:cNvPr id="35" name="文字方塊 119"/>
                <p:cNvSpPr txBox="1">
                  <a:spLocks noChangeArrowheads="1"/>
                </p:cNvSpPr>
                <p:nvPr/>
              </p:nvSpPr>
              <p:spPr bwMode="auto">
                <a:xfrm>
                  <a:off x="571473" y="1509294"/>
                  <a:ext cx="800219" cy="276999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r>
                    <a:rPr kumimoji="0" lang="zh-TW" altLang="en-US" sz="1200" b="1" dirty="0" smtClean="0">
                      <a:latin typeface="微軟正黑體" pitchFamily="34" charset="-120"/>
                      <a:ea typeface="微軟正黑體" pitchFamily="34" charset="-120"/>
                    </a:rPr>
                    <a:t>計畫緣起</a:t>
                  </a:r>
                  <a:endParaRPr kumimoji="0" lang="zh-TW" altLang="en-US" sz="1200" b="1" dirty="0">
                    <a:latin typeface="微軟正黑體" pitchFamily="34" charset="-120"/>
                    <a:ea typeface="微軟正黑體" pitchFamily="34" charset="-120"/>
                  </a:endParaRPr>
                </a:p>
              </p:txBody>
            </p:sp>
          </p:grpSp>
          <p:grpSp>
            <p:nvGrpSpPr>
              <p:cNvPr id="22" name="群組 52"/>
              <p:cNvGrpSpPr/>
              <p:nvPr/>
            </p:nvGrpSpPr>
            <p:grpSpPr>
              <a:xfrm>
                <a:off x="357158" y="4000504"/>
                <a:ext cx="1143008" cy="1214561"/>
                <a:chOff x="357158" y="3381502"/>
                <a:chExt cx="1143008" cy="1214561"/>
              </a:xfrm>
            </p:grpSpPr>
            <p:sp>
              <p:nvSpPr>
                <p:cNvPr id="23" name="Rectangle 31"/>
                <p:cNvSpPr>
                  <a:spLocks noChangeArrowheads="1"/>
                </p:cNvSpPr>
                <p:nvPr/>
              </p:nvSpPr>
              <p:spPr bwMode="auto">
                <a:xfrm>
                  <a:off x="571472" y="3381502"/>
                  <a:ext cx="789835" cy="277887"/>
                </a:xfrm>
                <a:prstGeom prst="rect">
                  <a:avLst/>
                </a:prstGeom>
                <a:noFill/>
                <a:ln>
                  <a:headEnd/>
                  <a:tailEnd/>
                </a:ln>
              </p:spPr>
              <p:style>
                <a:lnRef idx="2">
                  <a:schemeClr val="accent5"/>
                </a:lnRef>
                <a:fillRef idx="1">
                  <a:schemeClr val="lt1"/>
                </a:fillRef>
                <a:effectRef idx="0">
                  <a:schemeClr val="accent5"/>
                </a:effectRef>
                <a:fontRef idx="minor">
                  <a:schemeClr val="dk1"/>
                </a:fontRef>
              </p:style>
              <p:txBody>
                <a:bodyPr wrap="none" anchor="ctr"/>
                <a:lstStyle/>
                <a:p>
                  <a:endParaRPr lang="zh-TW" altLang="en-US">
                    <a:ln>
                      <a:solidFill>
                        <a:srgbClr val="7030A0"/>
                      </a:solidFill>
                    </a:ln>
                    <a:latin typeface="微軟正黑體" pitchFamily="34" charset="-120"/>
                    <a:ea typeface="微軟正黑體" pitchFamily="34" charset="-120"/>
                  </a:endParaRPr>
                </a:p>
              </p:txBody>
            </p:sp>
            <p:sp>
              <p:nvSpPr>
                <p:cNvPr id="24" name="Rectangle 31"/>
                <p:cNvSpPr>
                  <a:spLocks noChangeArrowheads="1"/>
                </p:cNvSpPr>
                <p:nvPr/>
              </p:nvSpPr>
              <p:spPr bwMode="auto">
                <a:xfrm>
                  <a:off x="573182" y="3814120"/>
                  <a:ext cx="789835" cy="277887"/>
                </a:xfrm>
                <a:prstGeom prst="rect">
                  <a:avLst/>
                </a:prstGeom>
                <a:noFill/>
                <a:ln>
                  <a:headEnd/>
                  <a:tailEnd/>
                </a:ln>
              </p:spPr>
              <p:style>
                <a:lnRef idx="2">
                  <a:schemeClr val="accent5"/>
                </a:lnRef>
                <a:fillRef idx="1">
                  <a:schemeClr val="lt1"/>
                </a:fillRef>
                <a:effectRef idx="0">
                  <a:schemeClr val="accent5"/>
                </a:effectRef>
                <a:fontRef idx="minor">
                  <a:schemeClr val="dk1"/>
                </a:fontRef>
              </p:style>
              <p:txBody>
                <a:bodyPr wrap="none" anchor="ctr"/>
                <a:lstStyle/>
                <a:p>
                  <a:endParaRPr lang="zh-TW" altLang="en-US">
                    <a:ln>
                      <a:solidFill>
                        <a:srgbClr val="7030A0"/>
                      </a:solidFill>
                    </a:ln>
                    <a:latin typeface="微軟正黑體" pitchFamily="34" charset="-120"/>
                    <a:ea typeface="微軟正黑體" pitchFamily="34" charset="-120"/>
                  </a:endParaRPr>
                </a:p>
              </p:txBody>
            </p:sp>
            <p:sp>
              <p:nvSpPr>
                <p:cNvPr id="25" name="Rectangle 31"/>
                <p:cNvSpPr>
                  <a:spLocks noChangeArrowheads="1"/>
                </p:cNvSpPr>
                <p:nvPr/>
              </p:nvSpPr>
              <p:spPr bwMode="auto">
                <a:xfrm>
                  <a:off x="573182" y="4318176"/>
                  <a:ext cx="789835" cy="277887"/>
                </a:xfrm>
                <a:prstGeom prst="rect">
                  <a:avLst/>
                </a:prstGeom>
                <a:noFill/>
                <a:ln>
                  <a:headEnd/>
                  <a:tailEnd/>
                </a:ln>
              </p:spPr>
              <p:style>
                <a:lnRef idx="2">
                  <a:schemeClr val="accent5"/>
                </a:lnRef>
                <a:fillRef idx="1">
                  <a:schemeClr val="lt1"/>
                </a:fillRef>
                <a:effectRef idx="0">
                  <a:schemeClr val="accent5"/>
                </a:effectRef>
                <a:fontRef idx="minor">
                  <a:schemeClr val="dk1"/>
                </a:fontRef>
              </p:style>
              <p:txBody>
                <a:bodyPr wrap="none" anchor="ctr"/>
                <a:lstStyle/>
                <a:p>
                  <a:endParaRPr lang="zh-TW" altLang="en-US">
                    <a:ln>
                      <a:solidFill>
                        <a:srgbClr val="7030A0"/>
                      </a:solidFill>
                    </a:ln>
                    <a:latin typeface="微軟正黑體" pitchFamily="34" charset="-120"/>
                    <a:ea typeface="微軟正黑體" pitchFamily="34" charset="-120"/>
                  </a:endParaRPr>
                </a:p>
              </p:txBody>
            </p:sp>
            <p:sp>
              <p:nvSpPr>
                <p:cNvPr id="26" name="文字方塊 100"/>
                <p:cNvSpPr txBox="1">
                  <a:spLocks noChangeArrowheads="1"/>
                </p:cNvSpPr>
                <p:nvPr/>
              </p:nvSpPr>
              <p:spPr bwMode="auto">
                <a:xfrm>
                  <a:off x="357158" y="3786190"/>
                  <a:ext cx="1143008" cy="276999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square">
                  <a:spAutoFit/>
                </a:bodyPr>
                <a:lstStyle/>
                <a:p>
                  <a:pPr algn="ctr"/>
                  <a:r>
                    <a:rPr kumimoji="0" lang="zh-TW" altLang="en-US" sz="1200" dirty="0" smtClean="0">
                      <a:solidFill>
                        <a:srgbClr val="5F5F5F"/>
                      </a:solidFill>
                      <a:latin typeface="微軟正黑體" pitchFamily="34" charset="-120"/>
                      <a:ea typeface="微軟正黑體" pitchFamily="34" charset="-120"/>
                    </a:rPr>
                    <a:t>  </a:t>
                  </a:r>
                  <a:r>
                    <a:rPr kumimoji="0" lang="zh-TW" altLang="en-US" sz="1040" b="1" dirty="0" smtClean="0">
                      <a:latin typeface="微軟正黑體" pitchFamily="34" charset="-120"/>
                      <a:ea typeface="微軟正黑體" pitchFamily="34" charset="-120"/>
                    </a:rPr>
                    <a:t>社區總體營造</a:t>
                  </a:r>
                  <a:endParaRPr kumimoji="0" lang="zh-TW" altLang="en-US" sz="1040" b="1" dirty="0">
                    <a:latin typeface="微軟正黑體" pitchFamily="34" charset="-120"/>
                    <a:ea typeface="微軟正黑體" pitchFamily="34" charset="-120"/>
                  </a:endParaRPr>
                </a:p>
              </p:txBody>
            </p:sp>
            <p:sp>
              <p:nvSpPr>
                <p:cNvPr id="27" name="文字方塊 100"/>
                <p:cNvSpPr txBox="1">
                  <a:spLocks noChangeArrowheads="1"/>
                </p:cNvSpPr>
                <p:nvPr/>
              </p:nvSpPr>
              <p:spPr bwMode="auto">
                <a:xfrm>
                  <a:off x="428596" y="4310196"/>
                  <a:ext cx="1008112" cy="27699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square">
                  <a:spAutoFit/>
                </a:bodyPr>
                <a:lstStyle/>
                <a:p>
                  <a:pPr algn="ctr"/>
                  <a:r>
                    <a:rPr kumimoji="0" lang="zh-TW" altLang="en-US" sz="1200" dirty="0" smtClean="0">
                      <a:solidFill>
                        <a:srgbClr val="5F5F5F"/>
                      </a:solidFill>
                      <a:latin typeface="微軟正黑體" pitchFamily="34" charset="-120"/>
                      <a:ea typeface="微軟正黑體" pitchFamily="34" charset="-120"/>
                    </a:rPr>
                    <a:t>  </a:t>
                  </a:r>
                  <a:r>
                    <a:rPr kumimoji="0" lang="zh-TW" altLang="en-US" sz="1200" b="1" dirty="0" smtClean="0">
                      <a:latin typeface="微軟正黑體" pitchFamily="34" charset="-120"/>
                      <a:ea typeface="微軟正黑體" pitchFamily="34" charset="-120"/>
                    </a:rPr>
                    <a:t>觀光推展</a:t>
                  </a:r>
                  <a:endParaRPr kumimoji="0" lang="zh-TW" altLang="en-US" sz="1200" b="1" dirty="0">
                    <a:latin typeface="微軟正黑體" pitchFamily="34" charset="-120"/>
                    <a:ea typeface="微軟正黑體" pitchFamily="34" charset="-120"/>
                  </a:endParaRPr>
                </a:p>
              </p:txBody>
            </p:sp>
          </p:grpSp>
        </p:grpSp>
        <p:sp>
          <p:nvSpPr>
            <p:cNvPr id="15" name="Rectangle 31"/>
            <p:cNvSpPr>
              <a:spLocks noChangeArrowheads="1"/>
            </p:cNvSpPr>
            <p:nvPr/>
          </p:nvSpPr>
          <p:spPr bwMode="auto">
            <a:xfrm>
              <a:off x="571472" y="142852"/>
              <a:ext cx="789835" cy="277887"/>
            </a:xfrm>
            <a:prstGeom prst="rect">
              <a:avLst/>
            </a:prstGeom>
            <a:noFill/>
            <a:ln>
              <a:headEnd/>
              <a:tailEnd/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endParaRPr lang="zh-TW" altLang="en-US" dirty="0">
                <a:ln>
                  <a:solidFill>
                    <a:srgbClr val="7030A0"/>
                  </a:solidFill>
                </a:ln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16" name="文字方塊 100"/>
            <p:cNvSpPr txBox="1">
              <a:spLocks noChangeArrowheads="1"/>
            </p:cNvSpPr>
            <p:nvPr/>
          </p:nvSpPr>
          <p:spPr bwMode="auto">
            <a:xfrm>
              <a:off x="428596" y="1571612"/>
              <a:ext cx="1008112" cy="2769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/>
              <a:r>
                <a:rPr kumimoji="0" lang="zh-TW" altLang="en-US" sz="1200" b="1" dirty="0" smtClean="0">
                  <a:latin typeface="微軟正黑體" pitchFamily="34" charset="-120"/>
                  <a:ea typeface="微軟正黑體" pitchFamily="34" charset="-120"/>
                </a:rPr>
                <a:t>  文獻探討</a:t>
              </a:r>
              <a:endParaRPr kumimoji="0" lang="zh-TW" altLang="en-US" sz="1200" b="1" dirty="0">
                <a:latin typeface="微軟正黑體" pitchFamily="34" charset="-120"/>
                <a:ea typeface="微軟正黑體" pitchFamily="34" charset="-120"/>
              </a:endParaRPr>
            </a:p>
          </p:txBody>
        </p:sp>
      </p:grpSp>
      <p:cxnSp>
        <p:nvCxnSpPr>
          <p:cNvPr id="51" name="直線接點 50"/>
          <p:cNvCxnSpPr/>
          <p:nvPr/>
        </p:nvCxnSpPr>
        <p:spPr>
          <a:xfrm>
            <a:off x="357158" y="5000636"/>
            <a:ext cx="214314" cy="1588"/>
          </a:xfrm>
          <a:prstGeom prst="line">
            <a:avLst/>
          </a:prstGeom>
          <a:ln w="38100">
            <a:solidFill>
              <a:schemeClr val="accent1">
                <a:lumMod val="75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直線接點 51"/>
          <p:cNvCxnSpPr/>
          <p:nvPr/>
        </p:nvCxnSpPr>
        <p:spPr>
          <a:xfrm>
            <a:off x="357158" y="5000636"/>
            <a:ext cx="0" cy="504054"/>
          </a:xfrm>
          <a:prstGeom prst="line">
            <a:avLst/>
          </a:prstGeom>
          <a:ln w="38100">
            <a:solidFill>
              <a:schemeClr val="accent1">
                <a:lumMod val="75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直線接點 52"/>
          <p:cNvCxnSpPr/>
          <p:nvPr/>
        </p:nvCxnSpPr>
        <p:spPr>
          <a:xfrm>
            <a:off x="357158" y="5500701"/>
            <a:ext cx="214314" cy="1588"/>
          </a:xfrm>
          <a:prstGeom prst="line">
            <a:avLst/>
          </a:prstGeom>
          <a:ln w="38100">
            <a:solidFill>
              <a:schemeClr val="accent1">
                <a:lumMod val="75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4" name="圖片 53" descr="Screenshot_2014-09-08-01-23-51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00166" y="857250"/>
            <a:ext cx="7643834" cy="5143500"/>
          </a:xfrm>
          <a:prstGeom prst="rect">
            <a:avLst/>
          </a:prstGeom>
        </p:spPr>
      </p:pic>
      <p:sp>
        <p:nvSpPr>
          <p:cNvPr id="56" name="文字方塊 55"/>
          <p:cNvSpPr txBox="1"/>
          <p:nvPr/>
        </p:nvSpPr>
        <p:spPr>
          <a:xfrm>
            <a:off x="1785918" y="0"/>
            <a:ext cx="385765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4000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緩坡道、草坡</a:t>
            </a:r>
            <a:endParaRPr lang="zh-TW" altLang="en-US" sz="4000" b="1" dirty="0">
              <a:solidFill>
                <a:schemeClr val="tx1">
                  <a:lumMod val="50000"/>
                  <a:lumOff val="50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grpSp>
        <p:nvGrpSpPr>
          <p:cNvPr id="58" name="Group 19"/>
          <p:cNvGrpSpPr>
            <a:grpSpLocks/>
          </p:cNvGrpSpPr>
          <p:nvPr/>
        </p:nvGrpSpPr>
        <p:grpSpPr bwMode="auto">
          <a:xfrm>
            <a:off x="6227763" y="4437112"/>
            <a:ext cx="2916237" cy="2233613"/>
            <a:chOff x="3833" y="2697"/>
            <a:chExt cx="1927" cy="1368"/>
          </a:xfrm>
        </p:grpSpPr>
        <p:pic>
          <p:nvPicPr>
            <p:cNvPr id="59" name="Picture 24" descr="1899"/>
            <p:cNvPicPr>
              <a:picLocks noChangeAspect="1" noChangeArrowheads="1"/>
            </p:cNvPicPr>
            <p:nvPr/>
          </p:nvPicPr>
          <p:blipFill>
            <a:blip r:embed="rId6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lum bright="16000" contrast="-18000"/>
            </a:blip>
            <a:srcRect/>
            <a:stretch>
              <a:fillRect/>
            </a:stretch>
          </p:blipFill>
          <p:spPr bwMode="auto">
            <a:xfrm rot="-9600000">
              <a:off x="4030" y="3138"/>
              <a:ext cx="786" cy="80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0" name="Picture 18" descr="未命名 -2">
              <a:hlinkClick r:id="rId7" action="ppaction://hlinksldjump"/>
            </p:cNvPr>
            <p:cNvPicPr>
              <a:picLocks noChangeAspect="1" noChangeArrowheads="1"/>
            </p:cNvPicPr>
            <p:nvPr/>
          </p:nvPicPr>
          <p:blipFill>
            <a:blip r:embed="rId8" cstate="print">
              <a:clrChange>
                <a:clrFrom>
                  <a:srgbClr val="000000"/>
                </a:clrFrom>
                <a:clrTo>
                  <a:srgbClr val="000000">
                    <a:alpha val="0"/>
                  </a:srgbClr>
                </a:clrTo>
              </a:clrChange>
              <a:lum bright="6000" contrast="-18000"/>
            </a:blip>
            <a:srcRect/>
            <a:stretch>
              <a:fillRect/>
            </a:stretch>
          </p:blipFill>
          <p:spPr bwMode="auto">
            <a:xfrm>
              <a:off x="3833" y="2697"/>
              <a:ext cx="1927" cy="13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57" name="矩形 56"/>
          <p:cNvSpPr/>
          <p:nvPr/>
        </p:nvSpPr>
        <p:spPr>
          <a:xfrm>
            <a:off x="2428860" y="6072206"/>
            <a:ext cx="485778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2800" b="1" dirty="0" smtClean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rPr>
              <a:t>為了增加與河水的親密感</a:t>
            </a:r>
            <a:endParaRPr lang="zh-TW" altLang="en-US" sz="2800" b="1" dirty="0">
              <a:solidFill>
                <a:srgbClr val="0070C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61" name="Rectangle 37"/>
          <p:cNvSpPr>
            <a:spLocks noChangeArrowheads="1"/>
          </p:cNvSpPr>
          <p:nvPr/>
        </p:nvSpPr>
        <p:spPr bwMode="auto">
          <a:xfrm flipH="1">
            <a:off x="0" y="285728"/>
            <a:ext cx="215900" cy="1631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en-US" altLang="zh-TW" sz="1000" b="1" dirty="0" smtClean="0">
              <a:solidFill>
                <a:srgbClr val="446867"/>
              </a:solidFill>
              <a:latin typeface="微軟正黑體" pitchFamily="34" charset="-120"/>
              <a:ea typeface="微軟正黑體" pitchFamily="34" charset="-120"/>
            </a:endParaRPr>
          </a:p>
          <a:p>
            <a:r>
              <a:rPr lang="zh-TW" altLang="en-US" sz="1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宜蘭護城河重建探</a:t>
            </a:r>
            <a:r>
              <a:rPr lang="zh-TW" altLang="en-US" sz="1000" b="1" dirty="0" smtClean="0">
                <a:latin typeface="微軟正黑體" pitchFamily="34" charset="-120"/>
                <a:ea typeface="微軟正黑體" pitchFamily="34" charset="-120"/>
              </a:rPr>
              <a:t>討</a:t>
            </a:r>
            <a:endParaRPr lang="zh-TW" altLang="en-US" sz="1000" b="1" dirty="0">
              <a:solidFill>
                <a:srgbClr val="446867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" name="圖片 54" descr="IMAG479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500166" y="843643"/>
            <a:ext cx="7643834" cy="5170714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85786" y="142852"/>
            <a:ext cx="5757874" cy="1143000"/>
          </a:xfrm>
        </p:spPr>
        <p:txBody>
          <a:bodyPr>
            <a:normAutofit fontScale="90000"/>
          </a:bodyPr>
          <a:lstStyle/>
          <a:p>
            <a:pPr lvl="0"/>
            <a:r>
              <a:rPr lang="zh-TW" altLang="en-US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植栽牆、緩坡</a:t>
            </a:r>
            <a:r>
              <a:rPr lang="zh-TW" altLang="en-US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tx1">
                    <a:lumMod val="50000"/>
                    <a:lumOff val="50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/>
            </a:r>
            <a:br>
              <a:rPr lang="zh-TW" altLang="en-US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tx1">
                    <a:lumMod val="50000"/>
                    <a:lumOff val="50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</a:br>
            <a:endParaRPr lang="zh-TW" altLang="en-US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3" name="Rectangle 28"/>
          <p:cNvSpPr>
            <a:spLocks noChangeArrowheads="1"/>
          </p:cNvSpPr>
          <p:nvPr/>
        </p:nvSpPr>
        <p:spPr bwMode="auto">
          <a:xfrm>
            <a:off x="0" y="0"/>
            <a:ext cx="1547664" cy="6858000"/>
          </a:xfrm>
          <a:prstGeom prst="rect">
            <a:avLst/>
          </a:prstGeom>
          <a:solidFill>
            <a:srgbClr val="00B050">
              <a:alpha val="30196"/>
            </a:srgb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zh-TW" altLang="zh-TW" sz="800" dirty="0">
              <a:latin typeface="微軟正黑體" pitchFamily="34" charset="-120"/>
              <a:ea typeface="微軟正黑體" pitchFamily="34" charset="-120"/>
            </a:endParaRPr>
          </a:p>
        </p:txBody>
      </p:sp>
      <p:grpSp>
        <p:nvGrpSpPr>
          <p:cNvPr id="4" name="Group 34"/>
          <p:cNvGrpSpPr>
            <a:grpSpLocks/>
          </p:cNvGrpSpPr>
          <p:nvPr/>
        </p:nvGrpSpPr>
        <p:grpSpPr bwMode="auto">
          <a:xfrm>
            <a:off x="0" y="6357958"/>
            <a:ext cx="857256" cy="500042"/>
            <a:chOff x="3833" y="2697"/>
            <a:chExt cx="1927" cy="1368"/>
          </a:xfrm>
        </p:grpSpPr>
        <p:pic>
          <p:nvPicPr>
            <p:cNvPr id="5" name="Picture 24" descr="1899"/>
            <p:cNvPicPr>
              <a:picLocks noChangeAspect="1" noChangeArrowheads="1"/>
            </p:cNvPicPr>
            <p:nvPr/>
          </p:nvPicPr>
          <p:blipFill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lum bright="16000" contrast="-18000"/>
            </a:blip>
            <a:srcRect/>
            <a:stretch>
              <a:fillRect/>
            </a:stretch>
          </p:blipFill>
          <p:spPr bwMode="auto">
            <a:xfrm rot="-9600000">
              <a:off x="4030" y="3138"/>
              <a:ext cx="786" cy="80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" name="Picture 36" descr="未命名 -2"/>
            <p:cNvPicPr>
              <a:picLocks noChangeAspect="1" noChangeArrowheads="1"/>
            </p:cNvPicPr>
            <p:nvPr/>
          </p:nvPicPr>
          <p:blipFill>
            <a:blip r:embed="rId4" cstate="print">
              <a:clrChange>
                <a:clrFrom>
                  <a:srgbClr val="000000"/>
                </a:clrFrom>
                <a:clrTo>
                  <a:srgbClr val="000000">
                    <a:alpha val="0"/>
                  </a:srgbClr>
                </a:clrTo>
              </a:clrChange>
              <a:lum bright="6000" contrast="-18000"/>
            </a:blip>
            <a:srcRect/>
            <a:stretch>
              <a:fillRect/>
            </a:stretch>
          </p:blipFill>
          <p:spPr bwMode="auto">
            <a:xfrm>
              <a:off x="3833" y="2697"/>
              <a:ext cx="1927" cy="13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8" name="Rectangle 31"/>
          <p:cNvSpPr>
            <a:spLocks noChangeArrowheads="1"/>
          </p:cNvSpPr>
          <p:nvPr/>
        </p:nvSpPr>
        <p:spPr bwMode="auto">
          <a:xfrm>
            <a:off x="571472" y="2500306"/>
            <a:ext cx="789835" cy="277887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none" anchor="ctr"/>
          <a:lstStyle/>
          <a:p>
            <a:endParaRPr lang="zh-TW" altLang="en-US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微軟正黑體" pitchFamily="34" charset="-120"/>
              <a:ea typeface="微軟正黑體" pitchFamily="34" charset="-120"/>
            </a:endParaRPr>
          </a:p>
        </p:txBody>
      </p:sp>
      <p:grpSp>
        <p:nvGrpSpPr>
          <p:cNvPr id="9" name="群組 8"/>
          <p:cNvGrpSpPr/>
          <p:nvPr/>
        </p:nvGrpSpPr>
        <p:grpSpPr>
          <a:xfrm>
            <a:off x="357158" y="0"/>
            <a:ext cx="1143008" cy="6535149"/>
            <a:chOff x="357158" y="0"/>
            <a:chExt cx="1143008" cy="6535149"/>
          </a:xfrm>
        </p:grpSpPr>
        <p:grpSp>
          <p:nvGrpSpPr>
            <p:cNvPr id="10" name="群組 55"/>
            <p:cNvGrpSpPr/>
            <p:nvPr/>
          </p:nvGrpSpPr>
          <p:grpSpPr>
            <a:xfrm>
              <a:off x="428596" y="571480"/>
              <a:ext cx="1008112" cy="288032"/>
              <a:chOff x="429166" y="933800"/>
              <a:chExt cx="1008112" cy="288032"/>
            </a:xfrm>
          </p:grpSpPr>
          <p:sp>
            <p:nvSpPr>
              <p:cNvPr id="49" name="Rectangle 31"/>
              <p:cNvSpPr>
                <a:spLocks noChangeArrowheads="1"/>
              </p:cNvSpPr>
              <p:nvPr/>
            </p:nvSpPr>
            <p:spPr bwMode="auto">
              <a:xfrm>
                <a:off x="573183" y="943945"/>
                <a:ext cx="789838" cy="277887"/>
              </a:xfrm>
              <a:prstGeom prst="rect">
                <a:avLst/>
              </a:prstGeom>
              <a:noFill/>
              <a:ln>
                <a:headEnd/>
                <a:tailEnd/>
              </a:ln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wrap="none" anchor="ctr"/>
              <a:lstStyle/>
              <a:p>
                <a:endParaRPr lang="zh-TW" altLang="en-US">
                  <a:ln>
                    <a:solidFill>
                      <a:srgbClr val="7030A0"/>
                    </a:solidFill>
                  </a:ln>
                  <a:latin typeface="微軟正黑體" pitchFamily="34" charset="-120"/>
                  <a:ea typeface="微軟正黑體" pitchFamily="34" charset="-120"/>
                </a:endParaRPr>
              </a:p>
            </p:txBody>
          </p:sp>
          <p:sp>
            <p:nvSpPr>
              <p:cNvPr id="50" name="文字方塊 100"/>
              <p:cNvSpPr txBox="1">
                <a:spLocks noChangeArrowheads="1"/>
              </p:cNvSpPr>
              <p:nvPr/>
            </p:nvSpPr>
            <p:spPr bwMode="auto">
              <a:xfrm>
                <a:off x="429166" y="933800"/>
                <a:ext cx="1008112" cy="27699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pPr algn="ctr"/>
                <a:r>
                  <a:rPr kumimoji="0" lang="zh-TW" altLang="en-US" sz="1200" dirty="0" smtClean="0">
                    <a:solidFill>
                      <a:srgbClr val="5F5F5F"/>
                    </a:solidFill>
                    <a:latin typeface="微軟正黑體" pitchFamily="34" charset="-120"/>
                    <a:ea typeface="微軟正黑體" pitchFamily="34" charset="-120"/>
                  </a:rPr>
                  <a:t>  </a:t>
                </a:r>
                <a:r>
                  <a:rPr kumimoji="0" lang="zh-TW" altLang="en-US" sz="1200" b="1" dirty="0" smtClean="0">
                    <a:latin typeface="微軟正黑體" pitchFamily="34" charset="-120"/>
                    <a:ea typeface="微軟正黑體" pitchFamily="34" charset="-120"/>
                  </a:rPr>
                  <a:t>研究目的</a:t>
                </a:r>
                <a:endParaRPr kumimoji="0" lang="zh-TW" altLang="en-US" sz="1200" b="1" dirty="0">
                  <a:latin typeface="微軟正黑體" pitchFamily="34" charset="-120"/>
                  <a:ea typeface="微軟正黑體" pitchFamily="34" charset="-120"/>
                </a:endParaRPr>
              </a:p>
            </p:txBody>
          </p:sp>
        </p:grpSp>
        <p:grpSp>
          <p:nvGrpSpPr>
            <p:cNvPr id="11" name="群組 54"/>
            <p:cNvGrpSpPr/>
            <p:nvPr/>
          </p:nvGrpSpPr>
          <p:grpSpPr>
            <a:xfrm>
              <a:off x="571472" y="0"/>
              <a:ext cx="800219" cy="1849499"/>
              <a:chOff x="573182" y="285728"/>
              <a:chExt cx="800219" cy="1849499"/>
            </a:xfrm>
          </p:grpSpPr>
          <p:sp>
            <p:nvSpPr>
              <p:cNvPr id="47" name="Rectangle 31"/>
              <p:cNvSpPr>
                <a:spLocks noChangeArrowheads="1"/>
              </p:cNvSpPr>
              <p:nvPr/>
            </p:nvSpPr>
            <p:spPr bwMode="auto">
              <a:xfrm>
                <a:off x="573182" y="1857340"/>
                <a:ext cx="789835" cy="277887"/>
              </a:xfrm>
              <a:prstGeom prst="rect">
                <a:avLst/>
              </a:prstGeom>
              <a:ln>
                <a:headEnd/>
                <a:tailEnd/>
              </a:ln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wrap="none" anchor="ctr"/>
              <a:lstStyle/>
              <a:p>
                <a:endParaRPr lang="zh-TW" altLang="en-US" b="1" dirty="0">
                  <a:ln w="18000">
                    <a:solidFill>
                      <a:schemeClr val="accent2">
                        <a:satMod val="140000"/>
                      </a:schemeClr>
                    </a:solidFill>
                    <a:prstDash val="solid"/>
                    <a:miter lim="800000"/>
                  </a:ln>
                  <a:noFill/>
                  <a:effectLst>
                    <a:outerShdw blurRad="25500" dist="23000" dir="7020000" algn="tl">
                      <a:srgbClr val="000000">
                        <a:alpha val="50000"/>
                      </a:srgbClr>
                    </a:outerShdw>
                  </a:effectLst>
                  <a:latin typeface="微軟正黑體" pitchFamily="34" charset="-120"/>
                  <a:ea typeface="微軟正黑體" pitchFamily="34" charset="-120"/>
                </a:endParaRPr>
              </a:p>
            </p:txBody>
          </p:sp>
          <p:sp>
            <p:nvSpPr>
              <p:cNvPr id="48" name="文字方塊 103"/>
              <p:cNvSpPr txBox="1">
                <a:spLocks noChangeArrowheads="1"/>
              </p:cNvSpPr>
              <p:nvPr/>
            </p:nvSpPr>
            <p:spPr bwMode="auto">
              <a:xfrm>
                <a:off x="573182" y="285728"/>
                <a:ext cx="800219" cy="42582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>
                  <a:lnSpc>
                    <a:spcPts val="3060"/>
                  </a:lnSpc>
                </a:pPr>
                <a:r>
                  <a:rPr lang="zh-TW" altLang="en-US" sz="1200" b="1" dirty="0" smtClean="0">
                    <a:latin typeface="微軟正黑體" pitchFamily="34" charset="-120"/>
                    <a:ea typeface="微軟正黑體" pitchFamily="34" charset="-120"/>
                  </a:rPr>
                  <a:t>研究動機</a:t>
                </a:r>
                <a:endParaRPr lang="en-US" altLang="zh-TW" sz="1200" b="1" dirty="0" smtClean="0">
                  <a:latin typeface="微軟正黑體" pitchFamily="34" charset="-120"/>
                  <a:ea typeface="微軟正黑體" pitchFamily="34" charset="-120"/>
                </a:endParaRPr>
              </a:p>
            </p:txBody>
          </p:sp>
        </p:grpSp>
        <p:sp>
          <p:nvSpPr>
            <p:cNvPr id="12" name="文字方塊 100"/>
            <p:cNvSpPr txBox="1">
              <a:spLocks noChangeArrowheads="1"/>
            </p:cNvSpPr>
            <p:nvPr/>
          </p:nvSpPr>
          <p:spPr bwMode="auto">
            <a:xfrm>
              <a:off x="428596" y="1071546"/>
              <a:ext cx="1008112" cy="2769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/>
              <a:r>
                <a:rPr kumimoji="0" lang="zh-TW" altLang="en-US" sz="1200" dirty="0" smtClean="0">
                  <a:solidFill>
                    <a:srgbClr val="5F5F5F"/>
                  </a:solidFill>
                  <a:latin typeface="微軟正黑體" pitchFamily="34" charset="-120"/>
                  <a:ea typeface="微軟正黑體" pitchFamily="34" charset="-120"/>
                </a:rPr>
                <a:t>  </a:t>
              </a:r>
              <a:r>
                <a:rPr kumimoji="0" lang="zh-TW" altLang="en-US" sz="1200" b="1" dirty="0" smtClean="0">
                  <a:latin typeface="微軟正黑體" pitchFamily="34" charset="-120"/>
                  <a:ea typeface="微軟正黑體" pitchFamily="34" charset="-120"/>
                </a:rPr>
                <a:t>研究方法</a:t>
              </a:r>
              <a:endParaRPr kumimoji="0" lang="zh-TW" altLang="en-US" sz="1200" b="1" dirty="0"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13" name="Rectangle 31"/>
            <p:cNvSpPr>
              <a:spLocks noChangeArrowheads="1"/>
            </p:cNvSpPr>
            <p:nvPr/>
          </p:nvSpPr>
          <p:spPr bwMode="auto">
            <a:xfrm>
              <a:off x="571472" y="1071546"/>
              <a:ext cx="789835" cy="277887"/>
            </a:xfrm>
            <a:prstGeom prst="rect">
              <a:avLst/>
            </a:prstGeom>
            <a:noFill/>
            <a:ln>
              <a:headEnd/>
              <a:tailEnd/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endParaRPr lang="zh-TW" altLang="en-US">
                <a:ln>
                  <a:solidFill>
                    <a:srgbClr val="7030A0"/>
                  </a:solidFill>
                </a:ln>
                <a:latin typeface="微軟正黑體" pitchFamily="34" charset="-120"/>
                <a:ea typeface="微軟正黑體" pitchFamily="34" charset="-120"/>
              </a:endParaRPr>
            </a:p>
          </p:txBody>
        </p:sp>
        <p:grpSp>
          <p:nvGrpSpPr>
            <p:cNvPr id="14" name="群組 58"/>
            <p:cNvGrpSpPr/>
            <p:nvPr/>
          </p:nvGrpSpPr>
          <p:grpSpPr>
            <a:xfrm>
              <a:off x="357158" y="2071678"/>
              <a:ext cx="1143008" cy="4463471"/>
              <a:chOff x="357158" y="1643050"/>
              <a:chExt cx="1143008" cy="4463471"/>
            </a:xfrm>
          </p:grpSpPr>
          <p:sp>
            <p:nvSpPr>
              <p:cNvPr id="17" name="文字方塊 103"/>
              <p:cNvSpPr txBox="1">
                <a:spLocks noChangeArrowheads="1"/>
              </p:cNvSpPr>
              <p:nvPr/>
            </p:nvSpPr>
            <p:spPr bwMode="auto">
              <a:xfrm>
                <a:off x="571472" y="3929066"/>
                <a:ext cx="800219" cy="33541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zh-TW" altLang="en-US" sz="1200" b="1" dirty="0" smtClean="0">
                    <a:latin typeface="微軟正黑體" pitchFamily="34" charset="-120"/>
                    <a:ea typeface="微軟正黑體" pitchFamily="34" charset="-120"/>
                  </a:rPr>
                  <a:t>研究建議</a:t>
                </a:r>
                <a:endParaRPr lang="en-US" altLang="zh-TW" sz="1200" b="1" dirty="0" smtClean="0">
                  <a:latin typeface="微軟正黑體" pitchFamily="34" charset="-120"/>
                  <a:ea typeface="微軟正黑體" pitchFamily="34" charset="-120"/>
                </a:endParaRPr>
              </a:p>
            </p:txBody>
          </p:sp>
          <p:grpSp>
            <p:nvGrpSpPr>
              <p:cNvPr id="18" name="群組 49"/>
              <p:cNvGrpSpPr/>
              <p:nvPr/>
            </p:nvGrpSpPr>
            <p:grpSpPr>
              <a:xfrm>
                <a:off x="571472" y="3429000"/>
                <a:ext cx="800219" cy="349895"/>
                <a:chOff x="573182" y="4678216"/>
                <a:chExt cx="800219" cy="349895"/>
              </a:xfrm>
            </p:grpSpPr>
            <p:sp>
              <p:nvSpPr>
                <p:cNvPr id="45" name="文字方塊 110"/>
                <p:cNvSpPr txBox="1">
                  <a:spLocks noChangeArrowheads="1"/>
                </p:cNvSpPr>
                <p:nvPr/>
              </p:nvSpPr>
              <p:spPr bwMode="auto">
                <a:xfrm>
                  <a:off x="573182" y="4678216"/>
                  <a:ext cx="800219" cy="33541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pPr>
                    <a:lnSpc>
                      <a:spcPct val="150000"/>
                    </a:lnSpc>
                  </a:pPr>
                  <a:r>
                    <a:rPr lang="zh-TW" altLang="en-US" sz="1200" b="1" dirty="0" smtClean="0">
                      <a:latin typeface="微軟正黑體" pitchFamily="34" charset="-120"/>
                      <a:ea typeface="微軟正黑體" pitchFamily="34" charset="-120"/>
                    </a:rPr>
                    <a:t>研究心得</a:t>
                  </a:r>
                  <a:endParaRPr lang="en-US" altLang="zh-TW" sz="1200" b="1" dirty="0" smtClean="0">
                    <a:latin typeface="微軟正黑體" pitchFamily="34" charset="-120"/>
                    <a:ea typeface="微軟正黑體" pitchFamily="34" charset="-120"/>
                  </a:endParaRPr>
                </a:p>
              </p:txBody>
            </p:sp>
            <p:sp>
              <p:nvSpPr>
                <p:cNvPr id="46" name="Rectangle 31"/>
                <p:cNvSpPr>
                  <a:spLocks noChangeArrowheads="1"/>
                </p:cNvSpPr>
                <p:nvPr/>
              </p:nvSpPr>
              <p:spPr bwMode="auto">
                <a:xfrm>
                  <a:off x="573182" y="4750224"/>
                  <a:ext cx="789835" cy="277887"/>
                </a:xfrm>
                <a:prstGeom prst="rect">
                  <a:avLst/>
                </a:prstGeom>
                <a:noFill/>
                <a:ln>
                  <a:headEnd/>
                  <a:tailEnd/>
                </a:ln>
              </p:spPr>
              <p:style>
                <a:lnRef idx="2">
                  <a:schemeClr val="accent5"/>
                </a:lnRef>
                <a:fillRef idx="1">
                  <a:schemeClr val="lt1"/>
                </a:fillRef>
                <a:effectRef idx="0">
                  <a:schemeClr val="accent5"/>
                </a:effectRef>
                <a:fontRef idx="minor">
                  <a:schemeClr val="dk1"/>
                </a:fontRef>
              </p:style>
              <p:txBody>
                <a:bodyPr wrap="none" anchor="ctr"/>
                <a:lstStyle/>
                <a:p>
                  <a:endParaRPr lang="zh-TW" altLang="en-US">
                    <a:ln>
                      <a:solidFill>
                        <a:srgbClr val="7030A0"/>
                      </a:solidFill>
                    </a:ln>
                    <a:latin typeface="微軟正黑體" pitchFamily="34" charset="-120"/>
                    <a:ea typeface="微軟正黑體" pitchFamily="34" charset="-120"/>
                  </a:endParaRPr>
                </a:p>
              </p:txBody>
            </p:sp>
          </p:grpSp>
          <p:grpSp>
            <p:nvGrpSpPr>
              <p:cNvPr id="19" name="群組 47"/>
              <p:cNvGrpSpPr/>
              <p:nvPr/>
            </p:nvGrpSpPr>
            <p:grpSpPr>
              <a:xfrm>
                <a:off x="500034" y="5786454"/>
                <a:ext cx="954107" cy="320067"/>
                <a:chOff x="500034" y="5572140"/>
                <a:chExt cx="954107" cy="320067"/>
              </a:xfrm>
            </p:grpSpPr>
            <p:sp>
              <p:nvSpPr>
                <p:cNvPr id="43" name="Rectangle 31"/>
                <p:cNvSpPr>
                  <a:spLocks noChangeArrowheads="1"/>
                </p:cNvSpPr>
                <p:nvPr/>
              </p:nvSpPr>
              <p:spPr bwMode="auto">
                <a:xfrm>
                  <a:off x="573182" y="5614320"/>
                  <a:ext cx="789835" cy="277887"/>
                </a:xfrm>
                <a:prstGeom prst="rect">
                  <a:avLst/>
                </a:prstGeom>
                <a:noFill/>
                <a:ln>
                  <a:headEnd/>
                  <a:tailEnd/>
                </a:ln>
              </p:spPr>
              <p:style>
                <a:lnRef idx="2">
                  <a:schemeClr val="accent5"/>
                </a:lnRef>
                <a:fillRef idx="1">
                  <a:schemeClr val="lt1"/>
                </a:fillRef>
                <a:effectRef idx="0">
                  <a:schemeClr val="accent5"/>
                </a:effectRef>
                <a:fontRef idx="minor">
                  <a:schemeClr val="dk1"/>
                </a:fontRef>
              </p:style>
              <p:txBody>
                <a:bodyPr wrap="none" anchor="ctr"/>
                <a:lstStyle/>
                <a:p>
                  <a:endParaRPr lang="zh-TW" altLang="en-US">
                    <a:ln>
                      <a:solidFill>
                        <a:srgbClr val="7030A0"/>
                      </a:solidFill>
                    </a:ln>
                    <a:latin typeface="微軟正黑體" pitchFamily="34" charset="-120"/>
                    <a:ea typeface="微軟正黑體" pitchFamily="34" charset="-120"/>
                  </a:endParaRPr>
                </a:p>
              </p:txBody>
            </p:sp>
            <p:sp>
              <p:nvSpPr>
                <p:cNvPr id="44" name="文字方塊 103"/>
                <p:cNvSpPr txBox="1">
                  <a:spLocks noChangeArrowheads="1"/>
                </p:cNvSpPr>
                <p:nvPr/>
              </p:nvSpPr>
              <p:spPr bwMode="auto">
                <a:xfrm>
                  <a:off x="500034" y="5572140"/>
                  <a:ext cx="954107" cy="294889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pPr>
                    <a:lnSpc>
                      <a:spcPct val="150000"/>
                    </a:lnSpc>
                  </a:pPr>
                  <a:r>
                    <a:rPr lang="zh-TW" altLang="en-US" sz="1000" b="1" dirty="0" smtClean="0">
                      <a:latin typeface="微軟正黑體" pitchFamily="34" charset="-120"/>
                      <a:ea typeface="微軟正黑體" pitchFamily="34" charset="-120"/>
                    </a:rPr>
                    <a:t>組員活動蹤影</a:t>
                  </a:r>
                  <a:endParaRPr lang="en-US" altLang="zh-TW" sz="1000" b="1" dirty="0" smtClean="0">
                    <a:latin typeface="微軟正黑體" pitchFamily="34" charset="-120"/>
                    <a:ea typeface="微軟正黑體" pitchFamily="34" charset="-120"/>
                  </a:endParaRPr>
                </a:p>
              </p:txBody>
            </p:sp>
          </p:grpSp>
          <p:grpSp>
            <p:nvGrpSpPr>
              <p:cNvPr id="20" name="群組 48"/>
              <p:cNvGrpSpPr/>
              <p:nvPr/>
            </p:nvGrpSpPr>
            <p:grpSpPr>
              <a:xfrm>
                <a:off x="571472" y="5357826"/>
                <a:ext cx="800219" cy="349895"/>
                <a:chOff x="573182" y="5110264"/>
                <a:chExt cx="800219" cy="349895"/>
              </a:xfrm>
            </p:grpSpPr>
            <p:sp>
              <p:nvSpPr>
                <p:cNvPr id="41" name="Rectangle 31"/>
                <p:cNvSpPr>
                  <a:spLocks noChangeArrowheads="1"/>
                </p:cNvSpPr>
                <p:nvPr/>
              </p:nvSpPr>
              <p:spPr bwMode="auto">
                <a:xfrm>
                  <a:off x="573182" y="5182272"/>
                  <a:ext cx="789835" cy="277887"/>
                </a:xfrm>
                <a:prstGeom prst="rect">
                  <a:avLst/>
                </a:prstGeom>
                <a:noFill/>
                <a:ln>
                  <a:headEnd/>
                  <a:tailEnd/>
                </a:ln>
              </p:spPr>
              <p:style>
                <a:lnRef idx="2">
                  <a:schemeClr val="accent5"/>
                </a:lnRef>
                <a:fillRef idx="1">
                  <a:schemeClr val="lt1"/>
                </a:fillRef>
                <a:effectRef idx="0">
                  <a:schemeClr val="accent5"/>
                </a:effectRef>
                <a:fontRef idx="minor">
                  <a:schemeClr val="dk1"/>
                </a:fontRef>
              </p:style>
              <p:txBody>
                <a:bodyPr wrap="none" anchor="ctr"/>
                <a:lstStyle/>
                <a:p>
                  <a:endParaRPr lang="zh-TW" altLang="en-US">
                    <a:ln>
                      <a:solidFill>
                        <a:srgbClr val="7030A0"/>
                      </a:solidFill>
                    </a:ln>
                    <a:latin typeface="微軟正黑體" pitchFamily="34" charset="-120"/>
                    <a:ea typeface="微軟正黑體" pitchFamily="34" charset="-120"/>
                  </a:endParaRPr>
                </a:p>
              </p:txBody>
            </p:sp>
            <p:sp>
              <p:nvSpPr>
                <p:cNvPr id="42" name="文字方塊 103"/>
                <p:cNvSpPr txBox="1">
                  <a:spLocks noChangeArrowheads="1"/>
                </p:cNvSpPr>
                <p:nvPr/>
              </p:nvSpPr>
              <p:spPr bwMode="auto">
                <a:xfrm>
                  <a:off x="573182" y="5110264"/>
                  <a:ext cx="800219" cy="33541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pPr>
                    <a:lnSpc>
                      <a:spcPct val="150000"/>
                    </a:lnSpc>
                  </a:pPr>
                  <a:r>
                    <a:rPr lang="zh-TW" altLang="en-US" sz="1200" b="1" dirty="0" smtClean="0">
                      <a:latin typeface="微軟正黑體" pitchFamily="34" charset="-120"/>
                      <a:ea typeface="微軟正黑體" pitchFamily="34" charset="-120"/>
                    </a:rPr>
                    <a:t>分工細節</a:t>
                  </a:r>
                  <a:endParaRPr lang="en-US" altLang="zh-TW" sz="1200" b="1" dirty="0" smtClean="0">
                    <a:latin typeface="微軟正黑體" pitchFamily="34" charset="-120"/>
                    <a:ea typeface="微軟正黑體" pitchFamily="34" charset="-120"/>
                  </a:endParaRPr>
                </a:p>
              </p:txBody>
            </p:sp>
          </p:grpSp>
          <p:grpSp>
            <p:nvGrpSpPr>
              <p:cNvPr id="21" name="群組 53"/>
              <p:cNvGrpSpPr/>
              <p:nvPr/>
            </p:nvGrpSpPr>
            <p:grpSpPr>
              <a:xfrm>
                <a:off x="357158" y="1643050"/>
                <a:ext cx="1096983" cy="1679453"/>
                <a:chOff x="357159" y="1509294"/>
                <a:chExt cx="1096983" cy="1679453"/>
              </a:xfrm>
            </p:grpSpPr>
            <p:sp>
              <p:nvSpPr>
                <p:cNvPr id="28" name="Rectangle 31"/>
                <p:cNvSpPr>
                  <a:spLocks noChangeArrowheads="1"/>
                </p:cNvSpPr>
                <p:nvPr/>
              </p:nvSpPr>
              <p:spPr bwMode="auto">
                <a:xfrm>
                  <a:off x="571473" y="1509294"/>
                  <a:ext cx="789835" cy="277887"/>
                </a:xfrm>
                <a:prstGeom prst="rect">
                  <a:avLst/>
                </a:prstGeom>
                <a:noFill/>
                <a:ln>
                  <a:headEnd/>
                  <a:tailEnd/>
                </a:ln>
              </p:spPr>
              <p:style>
                <a:lnRef idx="2">
                  <a:schemeClr val="accent5"/>
                </a:lnRef>
                <a:fillRef idx="1">
                  <a:schemeClr val="lt1"/>
                </a:fillRef>
                <a:effectRef idx="0">
                  <a:schemeClr val="accent5"/>
                </a:effectRef>
                <a:fontRef idx="minor">
                  <a:schemeClr val="dk1"/>
                </a:fontRef>
              </p:style>
              <p:txBody>
                <a:bodyPr wrap="none" anchor="ctr"/>
                <a:lstStyle/>
                <a:p>
                  <a:endParaRPr lang="zh-TW" altLang="en-US">
                    <a:ln>
                      <a:solidFill>
                        <a:srgbClr val="7030A0"/>
                      </a:solidFill>
                    </a:ln>
                    <a:latin typeface="微軟正黑體" pitchFamily="34" charset="-120"/>
                    <a:ea typeface="微軟正黑體" pitchFamily="34" charset="-120"/>
                  </a:endParaRPr>
                </a:p>
              </p:txBody>
            </p:sp>
            <p:sp>
              <p:nvSpPr>
                <p:cNvPr id="29" name="文字方塊 113"/>
                <p:cNvSpPr txBox="1">
                  <a:spLocks noChangeArrowheads="1"/>
                </p:cNvSpPr>
                <p:nvPr/>
              </p:nvSpPr>
              <p:spPr bwMode="auto">
                <a:xfrm>
                  <a:off x="573182" y="2373960"/>
                  <a:ext cx="800219" cy="276999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pPr>
                    <a:buNone/>
                  </a:pPr>
                  <a:r>
                    <a:rPr lang="zh-TW" altLang="en-US" sz="1200" b="1" dirty="0" smtClean="0">
                      <a:latin typeface="微軟正黑體" pitchFamily="34" charset="-120"/>
                      <a:ea typeface="微軟正黑體" pitchFamily="34" charset="-120"/>
                    </a:rPr>
                    <a:t>整合協調</a:t>
                  </a:r>
                  <a:endParaRPr lang="zh-TW" altLang="zh-TW" sz="1200" b="1" dirty="0" smtClean="0">
                    <a:latin typeface="微軟正黑體" pitchFamily="34" charset="-120"/>
                    <a:ea typeface="微軟正黑體" pitchFamily="34" charset="-120"/>
                  </a:endParaRPr>
                </a:p>
              </p:txBody>
            </p:sp>
            <p:sp>
              <p:nvSpPr>
                <p:cNvPr id="30" name="文字方塊 116"/>
                <p:cNvSpPr txBox="1">
                  <a:spLocks noChangeArrowheads="1"/>
                </p:cNvSpPr>
                <p:nvPr/>
              </p:nvSpPr>
              <p:spPr bwMode="auto">
                <a:xfrm>
                  <a:off x="500035" y="1937922"/>
                  <a:ext cx="954107" cy="276999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zh-TW" altLang="zh-TW" sz="1200" b="1" dirty="0" smtClean="0">
                      <a:latin typeface="微軟正黑體" pitchFamily="34" charset="-120"/>
                      <a:ea typeface="微軟正黑體" pitchFamily="34" charset="-120"/>
                    </a:rPr>
                    <a:t>功能與設計</a:t>
                  </a:r>
                  <a:endParaRPr kumimoji="0" lang="zh-TW" altLang="en-US" sz="1200" b="1" dirty="0">
                    <a:solidFill>
                      <a:srgbClr val="5F5F5F"/>
                    </a:solidFill>
                    <a:latin typeface="微軟正黑體" pitchFamily="34" charset="-120"/>
                    <a:ea typeface="微軟正黑體" pitchFamily="34" charset="-120"/>
                  </a:endParaRPr>
                </a:p>
              </p:txBody>
            </p:sp>
            <p:grpSp>
              <p:nvGrpSpPr>
                <p:cNvPr id="31" name="群組 64"/>
                <p:cNvGrpSpPr/>
                <p:nvPr/>
              </p:nvGrpSpPr>
              <p:grpSpPr>
                <a:xfrm>
                  <a:off x="357159" y="1676579"/>
                  <a:ext cx="216024" cy="1512168"/>
                  <a:chOff x="2339752" y="1988840"/>
                  <a:chExt cx="648073" cy="1512168"/>
                </a:xfrm>
              </p:grpSpPr>
              <p:cxnSp>
                <p:nvCxnSpPr>
                  <p:cNvPr id="36" name="直線接點 36"/>
                  <p:cNvCxnSpPr/>
                  <p:nvPr/>
                </p:nvCxnSpPr>
                <p:spPr>
                  <a:xfrm flipH="1">
                    <a:off x="2339752" y="1988840"/>
                    <a:ext cx="648072" cy="0"/>
                  </a:xfrm>
                  <a:prstGeom prst="line">
                    <a:avLst/>
                  </a:prstGeom>
                  <a:ln w="38100">
                    <a:solidFill>
                      <a:schemeClr val="accent1">
                        <a:lumMod val="75000"/>
                      </a:schemeClr>
                    </a:solidFill>
                    <a:prstDash val="solid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7" name="直線接點 36"/>
                  <p:cNvCxnSpPr/>
                  <p:nvPr/>
                </p:nvCxnSpPr>
                <p:spPr>
                  <a:xfrm>
                    <a:off x="2339752" y="1988840"/>
                    <a:ext cx="0" cy="1512168"/>
                  </a:xfrm>
                  <a:prstGeom prst="line">
                    <a:avLst/>
                  </a:prstGeom>
                  <a:ln w="38100">
                    <a:solidFill>
                      <a:schemeClr val="accent1">
                        <a:lumMod val="75000"/>
                      </a:schemeClr>
                    </a:solidFill>
                    <a:prstDash val="solid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8" name="直線接點 37"/>
                  <p:cNvCxnSpPr/>
                  <p:nvPr/>
                </p:nvCxnSpPr>
                <p:spPr>
                  <a:xfrm>
                    <a:off x="2339753" y="2492897"/>
                    <a:ext cx="648072" cy="0"/>
                  </a:xfrm>
                  <a:prstGeom prst="line">
                    <a:avLst/>
                  </a:prstGeom>
                  <a:ln w="38100">
                    <a:solidFill>
                      <a:schemeClr val="accent1">
                        <a:lumMod val="75000"/>
                      </a:schemeClr>
                    </a:solidFill>
                    <a:prstDash val="solid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9" name="直線接點 38"/>
                  <p:cNvCxnSpPr/>
                  <p:nvPr/>
                </p:nvCxnSpPr>
                <p:spPr>
                  <a:xfrm>
                    <a:off x="2339752" y="2996952"/>
                    <a:ext cx="648072" cy="0"/>
                  </a:xfrm>
                  <a:prstGeom prst="line">
                    <a:avLst/>
                  </a:prstGeom>
                  <a:ln w="38100">
                    <a:solidFill>
                      <a:schemeClr val="accent1">
                        <a:lumMod val="75000"/>
                      </a:schemeClr>
                    </a:solidFill>
                    <a:prstDash val="solid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40" name="直線接點 39"/>
                  <p:cNvCxnSpPr/>
                  <p:nvPr/>
                </p:nvCxnSpPr>
                <p:spPr>
                  <a:xfrm>
                    <a:off x="2339752" y="3501008"/>
                    <a:ext cx="617213" cy="0"/>
                  </a:xfrm>
                  <a:prstGeom prst="line">
                    <a:avLst/>
                  </a:prstGeom>
                  <a:ln w="38100">
                    <a:solidFill>
                      <a:schemeClr val="accent1">
                        <a:lumMod val="75000"/>
                      </a:schemeClr>
                    </a:solidFill>
                    <a:prstDash val="solid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sp>
              <p:nvSpPr>
                <p:cNvPr id="32" name="Rectangle 31"/>
                <p:cNvSpPr>
                  <a:spLocks noChangeArrowheads="1"/>
                </p:cNvSpPr>
                <p:nvPr/>
              </p:nvSpPr>
              <p:spPr bwMode="auto">
                <a:xfrm>
                  <a:off x="573182" y="2373960"/>
                  <a:ext cx="789835" cy="277887"/>
                </a:xfrm>
                <a:prstGeom prst="rect">
                  <a:avLst/>
                </a:prstGeom>
                <a:noFill/>
                <a:ln>
                  <a:headEnd/>
                  <a:tailEnd/>
                </a:ln>
              </p:spPr>
              <p:style>
                <a:lnRef idx="2">
                  <a:schemeClr val="accent5"/>
                </a:lnRef>
                <a:fillRef idx="1">
                  <a:schemeClr val="lt1"/>
                </a:fillRef>
                <a:effectRef idx="0">
                  <a:schemeClr val="accent5"/>
                </a:effectRef>
                <a:fontRef idx="minor">
                  <a:schemeClr val="dk1"/>
                </a:fontRef>
              </p:style>
              <p:txBody>
                <a:bodyPr wrap="none" anchor="ctr"/>
                <a:lstStyle/>
                <a:p>
                  <a:endParaRPr lang="zh-TW" altLang="en-US">
                    <a:ln>
                      <a:solidFill>
                        <a:srgbClr val="7030A0"/>
                      </a:solidFill>
                    </a:ln>
                    <a:latin typeface="微軟正黑體" pitchFamily="34" charset="-120"/>
                    <a:ea typeface="微軟正黑體" pitchFamily="34" charset="-120"/>
                  </a:endParaRPr>
                </a:p>
              </p:txBody>
            </p:sp>
            <p:sp>
              <p:nvSpPr>
                <p:cNvPr id="33" name="Rectangle 31"/>
                <p:cNvSpPr>
                  <a:spLocks noChangeArrowheads="1"/>
                </p:cNvSpPr>
                <p:nvPr/>
              </p:nvSpPr>
              <p:spPr bwMode="auto">
                <a:xfrm>
                  <a:off x="573182" y="2878016"/>
                  <a:ext cx="789835" cy="277887"/>
                </a:xfrm>
                <a:prstGeom prst="rect">
                  <a:avLst/>
                </a:prstGeom>
                <a:noFill/>
                <a:ln>
                  <a:headEnd/>
                  <a:tailEnd/>
                </a:ln>
              </p:spPr>
              <p:style>
                <a:lnRef idx="2">
                  <a:schemeClr val="accent5"/>
                </a:lnRef>
                <a:fillRef idx="1">
                  <a:schemeClr val="lt1"/>
                </a:fillRef>
                <a:effectRef idx="0">
                  <a:schemeClr val="accent5"/>
                </a:effectRef>
                <a:fontRef idx="minor">
                  <a:schemeClr val="dk1"/>
                </a:fontRef>
              </p:style>
              <p:txBody>
                <a:bodyPr wrap="none" anchor="ctr"/>
                <a:lstStyle/>
                <a:p>
                  <a:endParaRPr lang="zh-TW" altLang="en-US">
                    <a:ln>
                      <a:solidFill>
                        <a:srgbClr val="7030A0"/>
                      </a:solidFill>
                    </a:ln>
                    <a:latin typeface="微軟正黑體" pitchFamily="34" charset="-120"/>
                    <a:ea typeface="微軟正黑體" pitchFamily="34" charset="-120"/>
                  </a:endParaRPr>
                </a:p>
              </p:txBody>
            </p:sp>
            <p:sp>
              <p:nvSpPr>
                <p:cNvPr id="34" name="文字方塊 103"/>
                <p:cNvSpPr txBox="1">
                  <a:spLocks noChangeArrowheads="1"/>
                </p:cNvSpPr>
                <p:nvPr/>
              </p:nvSpPr>
              <p:spPr bwMode="auto">
                <a:xfrm>
                  <a:off x="573182" y="2878016"/>
                  <a:ext cx="800219" cy="276999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pPr>
                    <a:buNone/>
                  </a:pPr>
                  <a:r>
                    <a:rPr lang="zh-TW" altLang="en-US" sz="1200" b="1" dirty="0" smtClean="0">
                      <a:latin typeface="微軟正黑體" pitchFamily="34" charset="-120"/>
                      <a:ea typeface="微軟正黑體" pitchFamily="34" charset="-120"/>
                    </a:rPr>
                    <a:t>永續發展</a:t>
                  </a:r>
                  <a:endParaRPr lang="en-US" altLang="zh-TW" sz="1200" b="1" dirty="0" smtClean="0">
                    <a:latin typeface="微軟正黑體" pitchFamily="34" charset="-120"/>
                    <a:ea typeface="微軟正黑體" pitchFamily="34" charset="-120"/>
                  </a:endParaRPr>
                </a:p>
              </p:txBody>
            </p:sp>
            <p:sp>
              <p:nvSpPr>
                <p:cNvPr id="35" name="文字方塊 119"/>
                <p:cNvSpPr txBox="1">
                  <a:spLocks noChangeArrowheads="1"/>
                </p:cNvSpPr>
                <p:nvPr/>
              </p:nvSpPr>
              <p:spPr bwMode="auto">
                <a:xfrm>
                  <a:off x="571473" y="1509294"/>
                  <a:ext cx="800219" cy="276999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r>
                    <a:rPr kumimoji="0" lang="zh-TW" altLang="en-US" sz="1200" b="1" dirty="0" smtClean="0">
                      <a:latin typeface="微軟正黑體" pitchFamily="34" charset="-120"/>
                      <a:ea typeface="微軟正黑體" pitchFamily="34" charset="-120"/>
                    </a:rPr>
                    <a:t>計畫緣起</a:t>
                  </a:r>
                  <a:endParaRPr kumimoji="0" lang="zh-TW" altLang="en-US" sz="1200" b="1" dirty="0">
                    <a:latin typeface="微軟正黑體" pitchFamily="34" charset="-120"/>
                    <a:ea typeface="微軟正黑體" pitchFamily="34" charset="-120"/>
                  </a:endParaRPr>
                </a:p>
              </p:txBody>
            </p:sp>
          </p:grpSp>
          <p:grpSp>
            <p:nvGrpSpPr>
              <p:cNvPr id="22" name="群組 52"/>
              <p:cNvGrpSpPr/>
              <p:nvPr/>
            </p:nvGrpSpPr>
            <p:grpSpPr>
              <a:xfrm>
                <a:off x="357158" y="4000504"/>
                <a:ext cx="1143008" cy="1214561"/>
                <a:chOff x="357158" y="3381502"/>
                <a:chExt cx="1143008" cy="1214561"/>
              </a:xfrm>
            </p:grpSpPr>
            <p:sp>
              <p:nvSpPr>
                <p:cNvPr id="23" name="Rectangle 31"/>
                <p:cNvSpPr>
                  <a:spLocks noChangeArrowheads="1"/>
                </p:cNvSpPr>
                <p:nvPr/>
              </p:nvSpPr>
              <p:spPr bwMode="auto">
                <a:xfrm>
                  <a:off x="571472" y="3381502"/>
                  <a:ext cx="789835" cy="277887"/>
                </a:xfrm>
                <a:prstGeom prst="rect">
                  <a:avLst/>
                </a:prstGeom>
                <a:noFill/>
                <a:ln>
                  <a:headEnd/>
                  <a:tailEnd/>
                </a:ln>
              </p:spPr>
              <p:style>
                <a:lnRef idx="2">
                  <a:schemeClr val="accent5"/>
                </a:lnRef>
                <a:fillRef idx="1">
                  <a:schemeClr val="lt1"/>
                </a:fillRef>
                <a:effectRef idx="0">
                  <a:schemeClr val="accent5"/>
                </a:effectRef>
                <a:fontRef idx="minor">
                  <a:schemeClr val="dk1"/>
                </a:fontRef>
              </p:style>
              <p:txBody>
                <a:bodyPr wrap="none" anchor="ctr"/>
                <a:lstStyle/>
                <a:p>
                  <a:endParaRPr lang="zh-TW" altLang="en-US">
                    <a:ln>
                      <a:solidFill>
                        <a:srgbClr val="7030A0"/>
                      </a:solidFill>
                    </a:ln>
                    <a:latin typeface="微軟正黑體" pitchFamily="34" charset="-120"/>
                    <a:ea typeface="微軟正黑體" pitchFamily="34" charset="-120"/>
                  </a:endParaRPr>
                </a:p>
              </p:txBody>
            </p:sp>
            <p:sp>
              <p:nvSpPr>
                <p:cNvPr id="24" name="Rectangle 31"/>
                <p:cNvSpPr>
                  <a:spLocks noChangeArrowheads="1"/>
                </p:cNvSpPr>
                <p:nvPr/>
              </p:nvSpPr>
              <p:spPr bwMode="auto">
                <a:xfrm>
                  <a:off x="573182" y="3814120"/>
                  <a:ext cx="789835" cy="277887"/>
                </a:xfrm>
                <a:prstGeom prst="rect">
                  <a:avLst/>
                </a:prstGeom>
                <a:noFill/>
                <a:ln>
                  <a:headEnd/>
                  <a:tailEnd/>
                </a:ln>
              </p:spPr>
              <p:style>
                <a:lnRef idx="2">
                  <a:schemeClr val="accent5"/>
                </a:lnRef>
                <a:fillRef idx="1">
                  <a:schemeClr val="lt1"/>
                </a:fillRef>
                <a:effectRef idx="0">
                  <a:schemeClr val="accent5"/>
                </a:effectRef>
                <a:fontRef idx="minor">
                  <a:schemeClr val="dk1"/>
                </a:fontRef>
              </p:style>
              <p:txBody>
                <a:bodyPr wrap="none" anchor="ctr"/>
                <a:lstStyle/>
                <a:p>
                  <a:endParaRPr lang="zh-TW" altLang="en-US">
                    <a:ln>
                      <a:solidFill>
                        <a:srgbClr val="7030A0"/>
                      </a:solidFill>
                    </a:ln>
                    <a:latin typeface="微軟正黑體" pitchFamily="34" charset="-120"/>
                    <a:ea typeface="微軟正黑體" pitchFamily="34" charset="-120"/>
                  </a:endParaRPr>
                </a:p>
              </p:txBody>
            </p:sp>
            <p:sp>
              <p:nvSpPr>
                <p:cNvPr id="25" name="Rectangle 31"/>
                <p:cNvSpPr>
                  <a:spLocks noChangeArrowheads="1"/>
                </p:cNvSpPr>
                <p:nvPr/>
              </p:nvSpPr>
              <p:spPr bwMode="auto">
                <a:xfrm>
                  <a:off x="573182" y="4318176"/>
                  <a:ext cx="789835" cy="277887"/>
                </a:xfrm>
                <a:prstGeom prst="rect">
                  <a:avLst/>
                </a:prstGeom>
                <a:noFill/>
                <a:ln>
                  <a:headEnd/>
                  <a:tailEnd/>
                </a:ln>
              </p:spPr>
              <p:style>
                <a:lnRef idx="2">
                  <a:schemeClr val="accent5"/>
                </a:lnRef>
                <a:fillRef idx="1">
                  <a:schemeClr val="lt1"/>
                </a:fillRef>
                <a:effectRef idx="0">
                  <a:schemeClr val="accent5"/>
                </a:effectRef>
                <a:fontRef idx="minor">
                  <a:schemeClr val="dk1"/>
                </a:fontRef>
              </p:style>
              <p:txBody>
                <a:bodyPr wrap="none" anchor="ctr"/>
                <a:lstStyle/>
                <a:p>
                  <a:endParaRPr lang="zh-TW" altLang="en-US">
                    <a:ln>
                      <a:solidFill>
                        <a:srgbClr val="7030A0"/>
                      </a:solidFill>
                    </a:ln>
                    <a:latin typeface="微軟正黑體" pitchFamily="34" charset="-120"/>
                    <a:ea typeface="微軟正黑體" pitchFamily="34" charset="-120"/>
                  </a:endParaRPr>
                </a:p>
              </p:txBody>
            </p:sp>
            <p:sp>
              <p:nvSpPr>
                <p:cNvPr id="26" name="文字方塊 100"/>
                <p:cNvSpPr txBox="1">
                  <a:spLocks noChangeArrowheads="1"/>
                </p:cNvSpPr>
                <p:nvPr/>
              </p:nvSpPr>
              <p:spPr bwMode="auto">
                <a:xfrm>
                  <a:off x="357158" y="3786190"/>
                  <a:ext cx="1143008" cy="276999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square">
                  <a:spAutoFit/>
                </a:bodyPr>
                <a:lstStyle/>
                <a:p>
                  <a:pPr algn="ctr"/>
                  <a:r>
                    <a:rPr kumimoji="0" lang="zh-TW" altLang="en-US" sz="1200" dirty="0" smtClean="0">
                      <a:solidFill>
                        <a:srgbClr val="5F5F5F"/>
                      </a:solidFill>
                      <a:latin typeface="微軟正黑體" pitchFamily="34" charset="-120"/>
                      <a:ea typeface="微軟正黑體" pitchFamily="34" charset="-120"/>
                    </a:rPr>
                    <a:t>  </a:t>
                  </a:r>
                  <a:r>
                    <a:rPr kumimoji="0" lang="zh-TW" altLang="en-US" sz="1040" b="1" dirty="0" smtClean="0">
                      <a:latin typeface="微軟正黑體" pitchFamily="34" charset="-120"/>
                      <a:ea typeface="微軟正黑體" pitchFamily="34" charset="-120"/>
                    </a:rPr>
                    <a:t>社區總體營造</a:t>
                  </a:r>
                  <a:endParaRPr kumimoji="0" lang="zh-TW" altLang="en-US" sz="1040" b="1" dirty="0">
                    <a:latin typeface="微軟正黑體" pitchFamily="34" charset="-120"/>
                    <a:ea typeface="微軟正黑體" pitchFamily="34" charset="-120"/>
                  </a:endParaRPr>
                </a:p>
              </p:txBody>
            </p:sp>
            <p:sp>
              <p:nvSpPr>
                <p:cNvPr id="27" name="文字方塊 100"/>
                <p:cNvSpPr txBox="1">
                  <a:spLocks noChangeArrowheads="1"/>
                </p:cNvSpPr>
                <p:nvPr/>
              </p:nvSpPr>
              <p:spPr bwMode="auto">
                <a:xfrm>
                  <a:off x="428596" y="4310196"/>
                  <a:ext cx="1008112" cy="27699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square">
                  <a:spAutoFit/>
                </a:bodyPr>
                <a:lstStyle/>
                <a:p>
                  <a:pPr algn="ctr"/>
                  <a:r>
                    <a:rPr kumimoji="0" lang="zh-TW" altLang="en-US" sz="1200" dirty="0" smtClean="0">
                      <a:solidFill>
                        <a:srgbClr val="5F5F5F"/>
                      </a:solidFill>
                      <a:latin typeface="微軟正黑體" pitchFamily="34" charset="-120"/>
                      <a:ea typeface="微軟正黑體" pitchFamily="34" charset="-120"/>
                    </a:rPr>
                    <a:t>  </a:t>
                  </a:r>
                  <a:r>
                    <a:rPr kumimoji="0" lang="zh-TW" altLang="en-US" sz="1200" b="1" dirty="0" smtClean="0">
                      <a:latin typeface="微軟正黑體" pitchFamily="34" charset="-120"/>
                      <a:ea typeface="微軟正黑體" pitchFamily="34" charset="-120"/>
                    </a:rPr>
                    <a:t>觀光推展</a:t>
                  </a:r>
                  <a:endParaRPr kumimoji="0" lang="zh-TW" altLang="en-US" sz="1200" b="1" dirty="0">
                    <a:latin typeface="微軟正黑體" pitchFamily="34" charset="-120"/>
                    <a:ea typeface="微軟正黑體" pitchFamily="34" charset="-120"/>
                  </a:endParaRPr>
                </a:p>
              </p:txBody>
            </p:sp>
          </p:grpSp>
        </p:grpSp>
        <p:sp>
          <p:nvSpPr>
            <p:cNvPr id="15" name="Rectangle 31"/>
            <p:cNvSpPr>
              <a:spLocks noChangeArrowheads="1"/>
            </p:cNvSpPr>
            <p:nvPr/>
          </p:nvSpPr>
          <p:spPr bwMode="auto">
            <a:xfrm>
              <a:off x="571472" y="142852"/>
              <a:ext cx="789835" cy="277887"/>
            </a:xfrm>
            <a:prstGeom prst="rect">
              <a:avLst/>
            </a:prstGeom>
            <a:noFill/>
            <a:ln>
              <a:headEnd/>
              <a:tailEnd/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endParaRPr lang="zh-TW" altLang="en-US" dirty="0">
                <a:ln>
                  <a:solidFill>
                    <a:srgbClr val="7030A0"/>
                  </a:solidFill>
                </a:ln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16" name="文字方塊 100"/>
            <p:cNvSpPr txBox="1">
              <a:spLocks noChangeArrowheads="1"/>
            </p:cNvSpPr>
            <p:nvPr/>
          </p:nvSpPr>
          <p:spPr bwMode="auto">
            <a:xfrm>
              <a:off x="428596" y="1571612"/>
              <a:ext cx="1008112" cy="2769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/>
              <a:r>
                <a:rPr kumimoji="0" lang="zh-TW" altLang="en-US" sz="1200" b="1" dirty="0" smtClean="0">
                  <a:latin typeface="微軟正黑體" pitchFamily="34" charset="-120"/>
                  <a:ea typeface="微軟正黑體" pitchFamily="34" charset="-120"/>
                </a:rPr>
                <a:t>  文獻探討</a:t>
              </a:r>
              <a:endParaRPr kumimoji="0" lang="zh-TW" altLang="en-US" sz="1200" b="1" dirty="0">
                <a:latin typeface="微軟正黑體" pitchFamily="34" charset="-120"/>
                <a:ea typeface="微軟正黑體" pitchFamily="34" charset="-120"/>
              </a:endParaRPr>
            </a:p>
          </p:txBody>
        </p:sp>
      </p:grpSp>
      <p:cxnSp>
        <p:nvCxnSpPr>
          <p:cNvPr id="51" name="直線接點 50"/>
          <p:cNvCxnSpPr/>
          <p:nvPr/>
        </p:nvCxnSpPr>
        <p:spPr>
          <a:xfrm>
            <a:off x="357158" y="5000636"/>
            <a:ext cx="214314" cy="1588"/>
          </a:xfrm>
          <a:prstGeom prst="line">
            <a:avLst/>
          </a:prstGeom>
          <a:ln w="38100">
            <a:solidFill>
              <a:schemeClr val="accent1">
                <a:lumMod val="75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直線接點 51"/>
          <p:cNvCxnSpPr/>
          <p:nvPr/>
        </p:nvCxnSpPr>
        <p:spPr>
          <a:xfrm>
            <a:off x="357158" y="5000636"/>
            <a:ext cx="0" cy="504054"/>
          </a:xfrm>
          <a:prstGeom prst="line">
            <a:avLst/>
          </a:prstGeom>
          <a:ln w="38100">
            <a:solidFill>
              <a:schemeClr val="accent1">
                <a:lumMod val="75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直線接點 52"/>
          <p:cNvCxnSpPr/>
          <p:nvPr/>
        </p:nvCxnSpPr>
        <p:spPr>
          <a:xfrm>
            <a:off x="357158" y="5500701"/>
            <a:ext cx="214314" cy="1588"/>
          </a:xfrm>
          <a:prstGeom prst="line">
            <a:avLst/>
          </a:prstGeom>
          <a:ln w="38100">
            <a:solidFill>
              <a:schemeClr val="accent1">
                <a:lumMod val="75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4" name="圖片 53" descr="IMAG4794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500166" y="843643"/>
            <a:ext cx="7643834" cy="5170714"/>
          </a:xfrm>
          <a:prstGeom prst="rect">
            <a:avLst/>
          </a:prstGeom>
        </p:spPr>
      </p:pic>
      <p:grpSp>
        <p:nvGrpSpPr>
          <p:cNvPr id="57" name="Group 19"/>
          <p:cNvGrpSpPr>
            <a:grpSpLocks/>
          </p:cNvGrpSpPr>
          <p:nvPr/>
        </p:nvGrpSpPr>
        <p:grpSpPr bwMode="auto">
          <a:xfrm>
            <a:off x="6227763" y="4437112"/>
            <a:ext cx="2916237" cy="2233613"/>
            <a:chOff x="3833" y="2697"/>
            <a:chExt cx="1927" cy="1368"/>
          </a:xfrm>
        </p:grpSpPr>
        <p:pic>
          <p:nvPicPr>
            <p:cNvPr id="58" name="Picture 24" descr="1899"/>
            <p:cNvPicPr>
              <a:picLocks noChangeAspect="1" noChangeArrowheads="1"/>
            </p:cNvPicPr>
            <p:nvPr/>
          </p:nvPicPr>
          <p:blipFill>
            <a:blip r:embed="rId6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lum bright="16000" contrast="-18000"/>
            </a:blip>
            <a:srcRect/>
            <a:stretch>
              <a:fillRect/>
            </a:stretch>
          </p:blipFill>
          <p:spPr bwMode="auto">
            <a:xfrm rot="-9600000">
              <a:off x="4030" y="3138"/>
              <a:ext cx="786" cy="80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59" name="Picture 18" descr="未命名 -2">
              <a:hlinkClick r:id="rId7" action="ppaction://hlinksldjump"/>
            </p:cNvPr>
            <p:cNvPicPr>
              <a:picLocks noChangeAspect="1" noChangeArrowheads="1"/>
            </p:cNvPicPr>
            <p:nvPr/>
          </p:nvPicPr>
          <p:blipFill>
            <a:blip r:embed="rId8" cstate="print">
              <a:clrChange>
                <a:clrFrom>
                  <a:srgbClr val="000000"/>
                </a:clrFrom>
                <a:clrTo>
                  <a:srgbClr val="000000">
                    <a:alpha val="0"/>
                  </a:srgbClr>
                </a:clrTo>
              </a:clrChange>
              <a:lum bright="6000" contrast="-18000"/>
            </a:blip>
            <a:srcRect/>
            <a:stretch>
              <a:fillRect/>
            </a:stretch>
          </p:blipFill>
          <p:spPr bwMode="auto">
            <a:xfrm>
              <a:off x="3833" y="2697"/>
              <a:ext cx="1927" cy="13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56" name="矩形 55"/>
          <p:cNvSpPr/>
          <p:nvPr/>
        </p:nvSpPr>
        <p:spPr>
          <a:xfrm>
            <a:off x="1643042" y="6072206"/>
            <a:ext cx="628654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2400" b="1" dirty="0" smtClean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rPr>
              <a:t>增加河道的安全性。</a:t>
            </a:r>
            <a:endParaRPr lang="en-US" altLang="zh-TW" sz="2400" b="1" dirty="0" smtClean="0">
              <a:solidFill>
                <a:srgbClr val="0070C0"/>
              </a:solidFill>
              <a:latin typeface="微軟正黑體" pitchFamily="34" charset="-120"/>
              <a:ea typeface="微軟正黑體" pitchFamily="34" charset="-120"/>
            </a:endParaRPr>
          </a:p>
          <a:p>
            <a:r>
              <a:rPr lang="zh-TW" altLang="en-US" sz="2400" b="1" dirty="0" smtClean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rPr>
              <a:t>植栽牆是以種上野薑花、灌木當成安全綠籬</a:t>
            </a:r>
            <a:endParaRPr lang="zh-TW" altLang="en-US" sz="2400" b="1" dirty="0">
              <a:solidFill>
                <a:srgbClr val="0070C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60" name="Rectangle 37"/>
          <p:cNvSpPr>
            <a:spLocks noChangeArrowheads="1"/>
          </p:cNvSpPr>
          <p:nvPr/>
        </p:nvSpPr>
        <p:spPr bwMode="auto">
          <a:xfrm flipH="1">
            <a:off x="0" y="285728"/>
            <a:ext cx="215900" cy="1631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en-US" altLang="zh-TW" sz="1000" b="1" dirty="0" smtClean="0">
              <a:solidFill>
                <a:srgbClr val="446867"/>
              </a:solidFill>
              <a:latin typeface="微軟正黑體" pitchFamily="34" charset="-120"/>
              <a:ea typeface="微軟正黑體" pitchFamily="34" charset="-120"/>
            </a:endParaRPr>
          </a:p>
          <a:p>
            <a:r>
              <a:rPr lang="zh-TW" altLang="en-US" sz="1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宜蘭護城河重建探</a:t>
            </a:r>
            <a:r>
              <a:rPr lang="zh-TW" altLang="en-US" sz="1000" b="1" dirty="0" smtClean="0">
                <a:latin typeface="微軟正黑體" pitchFamily="34" charset="-120"/>
                <a:ea typeface="微軟正黑體" pitchFamily="34" charset="-120"/>
              </a:rPr>
              <a:t>討</a:t>
            </a:r>
            <a:endParaRPr lang="zh-TW" altLang="en-US" sz="1000" b="1" dirty="0">
              <a:solidFill>
                <a:srgbClr val="446867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85918" y="142852"/>
            <a:ext cx="6000792" cy="1143000"/>
          </a:xfrm>
        </p:spPr>
        <p:txBody>
          <a:bodyPr>
            <a:normAutofit fontScale="90000"/>
          </a:bodyPr>
          <a:lstStyle/>
          <a:p>
            <a:pPr lvl="0" algn="l"/>
            <a:r>
              <a:rPr lang="zh-TW" altLang="en-US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河道彎曲</a:t>
            </a:r>
            <a:r>
              <a:rPr lang="zh-TW" altLang="en-US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/>
            </a:r>
            <a:br>
              <a:rPr lang="zh-TW" altLang="en-US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</a:br>
            <a:endParaRPr lang="zh-TW" altLang="en-US" dirty="0"/>
          </a:p>
        </p:txBody>
      </p:sp>
      <p:sp>
        <p:nvSpPr>
          <p:cNvPr id="3" name="Rectangle 28"/>
          <p:cNvSpPr>
            <a:spLocks noChangeArrowheads="1"/>
          </p:cNvSpPr>
          <p:nvPr/>
        </p:nvSpPr>
        <p:spPr bwMode="auto">
          <a:xfrm>
            <a:off x="0" y="0"/>
            <a:ext cx="1547664" cy="6858000"/>
          </a:xfrm>
          <a:prstGeom prst="rect">
            <a:avLst/>
          </a:prstGeom>
          <a:solidFill>
            <a:srgbClr val="00B050">
              <a:alpha val="30196"/>
            </a:srgb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zh-TW" altLang="zh-TW" sz="800" dirty="0">
              <a:latin typeface="微軟正黑體" pitchFamily="34" charset="-120"/>
              <a:ea typeface="微軟正黑體" pitchFamily="34" charset="-120"/>
            </a:endParaRPr>
          </a:p>
        </p:txBody>
      </p:sp>
      <p:grpSp>
        <p:nvGrpSpPr>
          <p:cNvPr id="4" name="Group 34"/>
          <p:cNvGrpSpPr>
            <a:grpSpLocks/>
          </p:cNvGrpSpPr>
          <p:nvPr/>
        </p:nvGrpSpPr>
        <p:grpSpPr bwMode="auto">
          <a:xfrm>
            <a:off x="0" y="6357958"/>
            <a:ext cx="857256" cy="500042"/>
            <a:chOff x="3833" y="2697"/>
            <a:chExt cx="1927" cy="1368"/>
          </a:xfrm>
        </p:grpSpPr>
        <p:pic>
          <p:nvPicPr>
            <p:cNvPr id="5" name="Picture 24" descr="1899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lum bright="16000" contrast="-18000"/>
            </a:blip>
            <a:srcRect/>
            <a:stretch>
              <a:fillRect/>
            </a:stretch>
          </p:blipFill>
          <p:spPr bwMode="auto">
            <a:xfrm rot="-9600000">
              <a:off x="4030" y="3138"/>
              <a:ext cx="786" cy="80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" name="Picture 36" descr="未命名 -2"/>
            <p:cNvPicPr>
              <a:picLocks noChangeAspect="1" noChangeArrowheads="1"/>
            </p:cNvPicPr>
            <p:nvPr/>
          </p:nvPicPr>
          <p:blipFill>
            <a:blip r:embed="rId3" cstate="print">
              <a:clrChange>
                <a:clrFrom>
                  <a:srgbClr val="000000"/>
                </a:clrFrom>
                <a:clrTo>
                  <a:srgbClr val="000000">
                    <a:alpha val="0"/>
                  </a:srgbClr>
                </a:clrTo>
              </a:clrChange>
              <a:lum bright="6000" contrast="-18000"/>
            </a:blip>
            <a:srcRect/>
            <a:stretch>
              <a:fillRect/>
            </a:stretch>
          </p:blipFill>
          <p:spPr bwMode="auto">
            <a:xfrm>
              <a:off x="3833" y="2697"/>
              <a:ext cx="1927" cy="13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8" name="Rectangle 31"/>
          <p:cNvSpPr>
            <a:spLocks noChangeArrowheads="1"/>
          </p:cNvSpPr>
          <p:nvPr/>
        </p:nvSpPr>
        <p:spPr bwMode="auto">
          <a:xfrm>
            <a:off x="571472" y="2500306"/>
            <a:ext cx="789835" cy="277887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none" anchor="ctr"/>
          <a:lstStyle/>
          <a:p>
            <a:endParaRPr lang="zh-TW" altLang="en-US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微軟正黑體" pitchFamily="34" charset="-120"/>
              <a:ea typeface="微軟正黑體" pitchFamily="34" charset="-120"/>
            </a:endParaRPr>
          </a:p>
        </p:txBody>
      </p:sp>
      <p:grpSp>
        <p:nvGrpSpPr>
          <p:cNvPr id="9" name="群組 8"/>
          <p:cNvGrpSpPr/>
          <p:nvPr/>
        </p:nvGrpSpPr>
        <p:grpSpPr>
          <a:xfrm>
            <a:off x="357158" y="0"/>
            <a:ext cx="1143008" cy="6535149"/>
            <a:chOff x="357158" y="0"/>
            <a:chExt cx="1143008" cy="6535149"/>
          </a:xfrm>
        </p:grpSpPr>
        <p:grpSp>
          <p:nvGrpSpPr>
            <p:cNvPr id="10" name="群組 55"/>
            <p:cNvGrpSpPr/>
            <p:nvPr/>
          </p:nvGrpSpPr>
          <p:grpSpPr>
            <a:xfrm>
              <a:off x="428596" y="571480"/>
              <a:ext cx="1008112" cy="288032"/>
              <a:chOff x="429166" y="933800"/>
              <a:chExt cx="1008112" cy="288032"/>
            </a:xfrm>
          </p:grpSpPr>
          <p:sp>
            <p:nvSpPr>
              <p:cNvPr id="49" name="Rectangle 31"/>
              <p:cNvSpPr>
                <a:spLocks noChangeArrowheads="1"/>
              </p:cNvSpPr>
              <p:nvPr/>
            </p:nvSpPr>
            <p:spPr bwMode="auto">
              <a:xfrm>
                <a:off x="573183" y="943945"/>
                <a:ext cx="789838" cy="277887"/>
              </a:xfrm>
              <a:prstGeom prst="rect">
                <a:avLst/>
              </a:prstGeom>
              <a:noFill/>
              <a:ln>
                <a:headEnd/>
                <a:tailEnd/>
              </a:ln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wrap="none" anchor="ctr"/>
              <a:lstStyle/>
              <a:p>
                <a:endParaRPr lang="zh-TW" altLang="en-US">
                  <a:ln>
                    <a:solidFill>
                      <a:srgbClr val="7030A0"/>
                    </a:solidFill>
                  </a:ln>
                  <a:latin typeface="微軟正黑體" pitchFamily="34" charset="-120"/>
                  <a:ea typeface="微軟正黑體" pitchFamily="34" charset="-120"/>
                </a:endParaRPr>
              </a:p>
            </p:txBody>
          </p:sp>
          <p:sp>
            <p:nvSpPr>
              <p:cNvPr id="50" name="文字方塊 100"/>
              <p:cNvSpPr txBox="1">
                <a:spLocks noChangeArrowheads="1"/>
              </p:cNvSpPr>
              <p:nvPr/>
            </p:nvSpPr>
            <p:spPr bwMode="auto">
              <a:xfrm>
                <a:off x="429166" y="933800"/>
                <a:ext cx="1008112" cy="27699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pPr algn="ctr"/>
                <a:r>
                  <a:rPr kumimoji="0" lang="zh-TW" altLang="en-US" sz="1200" dirty="0" smtClean="0">
                    <a:solidFill>
                      <a:srgbClr val="5F5F5F"/>
                    </a:solidFill>
                    <a:latin typeface="微軟正黑體" pitchFamily="34" charset="-120"/>
                    <a:ea typeface="微軟正黑體" pitchFamily="34" charset="-120"/>
                  </a:rPr>
                  <a:t>  </a:t>
                </a:r>
                <a:r>
                  <a:rPr kumimoji="0" lang="zh-TW" altLang="en-US" sz="1200" b="1" dirty="0" smtClean="0">
                    <a:latin typeface="微軟正黑體" pitchFamily="34" charset="-120"/>
                    <a:ea typeface="微軟正黑體" pitchFamily="34" charset="-120"/>
                  </a:rPr>
                  <a:t>研究目的</a:t>
                </a:r>
                <a:endParaRPr kumimoji="0" lang="zh-TW" altLang="en-US" sz="1200" b="1" dirty="0">
                  <a:latin typeface="微軟正黑體" pitchFamily="34" charset="-120"/>
                  <a:ea typeface="微軟正黑體" pitchFamily="34" charset="-120"/>
                </a:endParaRPr>
              </a:p>
            </p:txBody>
          </p:sp>
        </p:grpSp>
        <p:grpSp>
          <p:nvGrpSpPr>
            <p:cNvPr id="11" name="群組 54"/>
            <p:cNvGrpSpPr/>
            <p:nvPr/>
          </p:nvGrpSpPr>
          <p:grpSpPr>
            <a:xfrm>
              <a:off x="571472" y="0"/>
              <a:ext cx="800219" cy="1849499"/>
              <a:chOff x="573182" y="285728"/>
              <a:chExt cx="800219" cy="1849499"/>
            </a:xfrm>
          </p:grpSpPr>
          <p:sp>
            <p:nvSpPr>
              <p:cNvPr id="47" name="Rectangle 31"/>
              <p:cNvSpPr>
                <a:spLocks noChangeArrowheads="1"/>
              </p:cNvSpPr>
              <p:nvPr/>
            </p:nvSpPr>
            <p:spPr bwMode="auto">
              <a:xfrm>
                <a:off x="573182" y="1857340"/>
                <a:ext cx="789835" cy="277887"/>
              </a:xfrm>
              <a:prstGeom prst="rect">
                <a:avLst/>
              </a:prstGeom>
              <a:ln>
                <a:headEnd/>
                <a:tailEnd/>
              </a:ln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wrap="none" anchor="ctr"/>
              <a:lstStyle/>
              <a:p>
                <a:endParaRPr lang="zh-TW" altLang="en-US" b="1" dirty="0">
                  <a:ln w="18000">
                    <a:solidFill>
                      <a:schemeClr val="accent2">
                        <a:satMod val="140000"/>
                      </a:schemeClr>
                    </a:solidFill>
                    <a:prstDash val="solid"/>
                    <a:miter lim="800000"/>
                  </a:ln>
                  <a:noFill/>
                  <a:effectLst>
                    <a:outerShdw blurRad="25500" dist="23000" dir="7020000" algn="tl">
                      <a:srgbClr val="000000">
                        <a:alpha val="50000"/>
                      </a:srgbClr>
                    </a:outerShdw>
                  </a:effectLst>
                  <a:latin typeface="微軟正黑體" pitchFamily="34" charset="-120"/>
                  <a:ea typeface="微軟正黑體" pitchFamily="34" charset="-120"/>
                </a:endParaRPr>
              </a:p>
            </p:txBody>
          </p:sp>
          <p:sp>
            <p:nvSpPr>
              <p:cNvPr id="48" name="文字方塊 103"/>
              <p:cNvSpPr txBox="1">
                <a:spLocks noChangeArrowheads="1"/>
              </p:cNvSpPr>
              <p:nvPr/>
            </p:nvSpPr>
            <p:spPr bwMode="auto">
              <a:xfrm>
                <a:off x="573182" y="285728"/>
                <a:ext cx="800219" cy="42582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>
                  <a:lnSpc>
                    <a:spcPts val="3060"/>
                  </a:lnSpc>
                </a:pPr>
                <a:r>
                  <a:rPr lang="zh-TW" altLang="en-US" sz="1200" b="1" dirty="0" smtClean="0">
                    <a:latin typeface="微軟正黑體" pitchFamily="34" charset="-120"/>
                    <a:ea typeface="微軟正黑體" pitchFamily="34" charset="-120"/>
                  </a:rPr>
                  <a:t>研究動機</a:t>
                </a:r>
                <a:endParaRPr lang="en-US" altLang="zh-TW" sz="1200" b="1" dirty="0" smtClean="0">
                  <a:latin typeface="微軟正黑體" pitchFamily="34" charset="-120"/>
                  <a:ea typeface="微軟正黑體" pitchFamily="34" charset="-120"/>
                </a:endParaRPr>
              </a:p>
            </p:txBody>
          </p:sp>
        </p:grpSp>
        <p:sp>
          <p:nvSpPr>
            <p:cNvPr id="12" name="文字方塊 100"/>
            <p:cNvSpPr txBox="1">
              <a:spLocks noChangeArrowheads="1"/>
            </p:cNvSpPr>
            <p:nvPr/>
          </p:nvSpPr>
          <p:spPr bwMode="auto">
            <a:xfrm>
              <a:off x="428596" y="1071546"/>
              <a:ext cx="1008112" cy="2769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/>
              <a:r>
                <a:rPr kumimoji="0" lang="zh-TW" altLang="en-US" sz="1200" dirty="0" smtClean="0">
                  <a:solidFill>
                    <a:srgbClr val="5F5F5F"/>
                  </a:solidFill>
                  <a:latin typeface="微軟正黑體" pitchFamily="34" charset="-120"/>
                  <a:ea typeface="微軟正黑體" pitchFamily="34" charset="-120"/>
                </a:rPr>
                <a:t>  </a:t>
              </a:r>
              <a:r>
                <a:rPr kumimoji="0" lang="zh-TW" altLang="en-US" sz="1200" b="1" dirty="0" smtClean="0">
                  <a:latin typeface="微軟正黑體" pitchFamily="34" charset="-120"/>
                  <a:ea typeface="微軟正黑體" pitchFamily="34" charset="-120"/>
                </a:rPr>
                <a:t>研究方法</a:t>
              </a:r>
              <a:endParaRPr kumimoji="0" lang="zh-TW" altLang="en-US" sz="1200" b="1" dirty="0"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13" name="Rectangle 31"/>
            <p:cNvSpPr>
              <a:spLocks noChangeArrowheads="1"/>
            </p:cNvSpPr>
            <p:nvPr/>
          </p:nvSpPr>
          <p:spPr bwMode="auto">
            <a:xfrm>
              <a:off x="571472" y="1071546"/>
              <a:ext cx="789835" cy="277887"/>
            </a:xfrm>
            <a:prstGeom prst="rect">
              <a:avLst/>
            </a:prstGeom>
            <a:noFill/>
            <a:ln>
              <a:headEnd/>
              <a:tailEnd/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endParaRPr lang="zh-TW" altLang="en-US">
                <a:ln>
                  <a:solidFill>
                    <a:srgbClr val="7030A0"/>
                  </a:solidFill>
                </a:ln>
                <a:latin typeface="微軟正黑體" pitchFamily="34" charset="-120"/>
                <a:ea typeface="微軟正黑體" pitchFamily="34" charset="-120"/>
              </a:endParaRPr>
            </a:p>
          </p:txBody>
        </p:sp>
        <p:grpSp>
          <p:nvGrpSpPr>
            <p:cNvPr id="14" name="群組 58"/>
            <p:cNvGrpSpPr/>
            <p:nvPr/>
          </p:nvGrpSpPr>
          <p:grpSpPr>
            <a:xfrm>
              <a:off x="357158" y="2071678"/>
              <a:ext cx="1143008" cy="4463471"/>
              <a:chOff x="357158" y="1643050"/>
              <a:chExt cx="1143008" cy="4463471"/>
            </a:xfrm>
          </p:grpSpPr>
          <p:sp>
            <p:nvSpPr>
              <p:cNvPr id="17" name="文字方塊 103"/>
              <p:cNvSpPr txBox="1">
                <a:spLocks noChangeArrowheads="1"/>
              </p:cNvSpPr>
              <p:nvPr/>
            </p:nvSpPr>
            <p:spPr bwMode="auto">
              <a:xfrm>
                <a:off x="571472" y="3929066"/>
                <a:ext cx="800219" cy="33541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zh-TW" altLang="en-US" sz="1200" b="1" dirty="0" smtClean="0">
                    <a:latin typeface="微軟正黑體" pitchFamily="34" charset="-120"/>
                    <a:ea typeface="微軟正黑體" pitchFamily="34" charset="-120"/>
                  </a:rPr>
                  <a:t>研究建議</a:t>
                </a:r>
                <a:endParaRPr lang="en-US" altLang="zh-TW" sz="1200" b="1" dirty="0" smtClean="0">
                  <a:latin typeface="微軟正黑體" pitchFamily="34" charset="-120"/>
                  <a:ea typeface="微軟正黑體" pitchFamily="34" charset="-120"/>
                </a:endParaRPr>
              </a:p>
            </p:txBody>
          </p:sp>
          <p:grpSp>
            <p:nvGrpSpPr>
              <p:cNvPr id="18" name="群組 49"/>
              <p:cNvGrpSpPr/>
              <p:nvPr/>
            </p:nvGrpSpPr>
            <p:grpSpPr>
              <a:xfrm>
                <a:off x="571472" y="3429000"/>
                <a:ext cx="800219" cy="349895"/>
                <a:chOff x="573182" y="4678216"/>
                <a:chExt cx="800219" cy="349895"/>
              </a:xfrm>
            </p:grpSpPr>
            <p:sp>
              <p:nvSpPr>
                <p:cNvPr id="45" name="文字方塊 110"/>
                <p:cNvSpPr txBox="1">
                  <a:spLocks noChangeArrowheads="1"/>
                </p:cNvSpPr>
                <p:nvPr/>
              </p:nvSpPr>
              <p:spPr bwMode="auto">
                <a:xfrm>
                  <a:off x="573182" y="4678216"/>
                  <a:ext cx="800219" cy="33541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pPr>
                    <a:lnSpc>
                      <a:spcPct val="150000"/>
                    </a:lnSpc>
                  </a:pPr>
                  <a:r>
                    <a:rPr lang="zh-TW" altLang="en-US" sz="1200" b="1" dirty="0" smtClean="0">
                      <a:latin typeface="微軟正黑體" pitchFamily="34" charset="-120"/>
                      <a:ea typeface="微軟正黑體" pitchFamily="34" charset="-120"/>
                    </a:rPr>
                    <a:t>研究心得</a:t>
                  </a:r>
                  <a:endParaRPr lang="en-US" altLang="zh-TW" sz="1200" b="1" dirty="0" smtClean="0">
                    <a:latin typeface="微軟正黑體" pitchFamily="34" charset="-120"/>
                    <a:ea typeface="微軟正黑體" pitchFamily="34" charset="-120"/>
                  </a:endParaRPr>
                </a:p>
              </p:txBody>
            </p:sp>
            <p:sp>
              <p:nvSpPr>
                <p:cNvPr id="46" name="Rectangle 31"/>
                <p:cNvSpPr>
                  <a:spLocks noChangeArrowheads="1"/>
                </p:cNvSpPr>
                <p:nvPr/>
              </p:nvSpPr>
              <p:spPr bwMode="auto">
                <a:xfrm>
                  <a:off x="573182" y="4750224"/>
                  <a:ext cx="789835" cy="277887"/>
                </a:xfrm>
                <a:prstGeom prst="rect">
                  <a:avLst/>
                </a:prstGeom>
                <a:noFill/>
                <a:ln>
                  <a:headEnd/>
                  <a:tailEnd/>
                </a:ln>
              </p:spPr>
              <p:style>
                <a:lnRef idx="2">
                  <a:schemeClr val="accent5"/>
                </a:lnRef>
                <a:fillRef idx="1">
                  <a:schemeClr val="lt1"/>
                </a:fillRef>
                <a:effectRef idx="0">
                  <a:schemeClr val="accent5"/>
                </a:effectRef>
                <a:fontRef idx="minor">
                  <a:schemeClr val="dk1"/>
                </a:fontRef>
              </p:style>
              <p:txBody>
                <a:bodyPr wrap="none" anchor="ctr"/>
                <a:lstStyle/>
                <a:p>
                  <a:endParaRPr lang="zh-TW" altLang="en-US">
                    <a:ln>
                      <a:solidFill>
                        <a:srgbClr val="7030A0"/>
                      </a:solidFill>
                    </a:ln>
                    <a:latin typeface="微軟正黑體" pitchFamily="34" charset="-120"/>
                    <a:ea typeface="微軟正黑體" pitchFamily="34" charset="-120"/>
                  </a:endParaRPr>
                </a:p>
              </p:txBody>
            </p:sp>
          </p:grpSp>
          <p:grpSp>
            <p:nvGrpSpPr>
              <p:cNvPr id="19" name="群組 47"/>
              <p:cNvGrpSpPr/>
              <p:nvPr/>
            </p:nvGrpSpPr>
            <p:grpSpPr>
              <a:xfrm>
                <a:off x="500034" y="5786454"/>
                <a:ext cx="954107" cy="320067"/>
                <a:chOff x="500034" y="5572140"/>
                <a:chExt cx="954107" cy="320067"/>
              </a:xfrm>
            </p:grpSpPr>
            <p:sp>
              <p:nvSpPr>
                <p:cNvPr id="43" name="Rectangle 31"/>
                <p:cNvSpPr>
                  <a:spLocks noChangeArrowheads="1"/>
                </p:cNvSpPr>
                <p:nvPr/>
              </p:nvSpPr>
              <p:spPr bwMode="auto">
                <a:xfrm>
                  <a:off x="573182" y="5614320"/>
                  <a:ext cx="789835" cy="277887"/>
                </a:xfrm>
                <a:prstGeom prst="rect">
                  <a:avLst/>
                </a:prstGeom>
                <a:noFill/>
                <a:ln>
                  <a:headEnd/>
                  <a:tailEnd/>
                </a:ln>
              </p:spPr>
              <p:style>
                <a:lnRef idx="2">
                  <a:schemeClr val="accent5"/>
                </a:lnRef>
                <a:fillRef idx="1">
                  <a:schemeClr val="lt1"/>
                </a:fillRef>
                <a:effectRef idx="0">
                  <a:schemeClr val="accent5"/>
                </a:effectRef>
                <a:fontRef idx="minor">
                  <a:schemeClr val="dk1"/>
                </a:fontRef>
              </p:style>
              <p:txBody>
                <a:bodyPr wrap="none" anchor="ctr"/>
                <a:lstStyle/>
                <a:p>
                  <a:endParaRPr lang="zh-TW" altLang="en-US">
                    <a:ln>
                      <a:solidFill>
                        <a:srgbClr val="7030A0"/>
                      </a:solidFill>
                    </a:ln>
                    <a:latin typeface="微軟正黑體" pitchFamily="34" charset="-120"/>
                    <a:ea typeface="微軟正黑體" pitchFamily="34" charset="-120"/>
                  </a:endParaRPr>
                </a:p>
              </p:txBody>
            </p:sp>
            <p:sp>
              <p:nvSpPr>
                <p:cNvPr id="44" name="文字方塊 103"/>
                <p:cNvSpPr txBox="1">
                  <a:spLocks noChangeArrowheads="1"/>
                </p:cNvSpPr>
                <p:nvPr/>
              </p:nvSpPr>
              <p:spPr bwMode="auto">
                <a:xfrm>
                  <a:off x="500034" y="5572140"/>
                  <a:ext cx="954107" cy="294889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pPr>
                    <a:lnSpc>
                      <a:spcPct val="150000"/>
                    </a:lnSpc>
                  </a:pPr>
                  <a:r>
                    <a:rPr lang="zh-TW" altLang="en-US" sz="1000" b="1" dirty="0" smtClean="0">
                      <a:latin typeface="微軟正黑體" pitchFamily="34" charset="-120"/>
                      <a:ea typeface="微軟正黑體" pitchFamily="34" charset="-120"/>
                    </a:rPr>
                    <a:t>組員活動蹤影</a:t>
                  </a:r>
                  <a:endParaRPr lang="en-US" altLang="zh-TW" sz="1000" b="1" dirty="0" smtClean="0">
                    <a:latin typeface="微軟正黑體" pitchFamily="34" charset="-120"/>
                    <a:ea typeface="微軟正黑體" pitchFamily="34" charset="-120"/>
                  </a:endParaRPr>
                </a:p>
              </p:txBody>
            </p:sp>
          </p:grpSp>
          <p:grpSp>
            <p:nvGrpSpPr>
              <p:cNvPr id="20" name="群組 48"/>
              <p:cNvGrpSpPr/>
              <p:nvPr/>
            </p:nvGrpSpPr>
            <p:grpSpPr>
              <a:xfrm>
                <a:off x="571472" y="5357826"/>
                <a:ext cx="800219" cy="349895"/>
                <a:chOff x="573182" y="5110264"/>
                <a:chExt cx="800219" cy="349895"/>
              </a:xfrm>
            </p:grpSpPr>
            <p:sp>
              <p:nvSpPr>
                <p:cNvPr id="41" name="Rectangle 31"/>
                <p:cNvSpPr>
                  <a:spLocks noChangeArrowheads="1"/>
                </p:cNvSpPr>
                <p:nvPr/>
              </p:nvSpPr>
              <p:spPr bwMode="auto">
                <a:xfrm>
                  <a:off x="573182" y="5182272"/>
                  <a:ext cx="789835" cy="277887"/>
                </a:xfrm>
                <a:prstGeom prst="rect">
                  <a:avLst/>
                </a:prstGeom>
                <a:noFill/>
                <a:ln>
                  <a:headEnd/>
                  <a:tailEnd/>
                </a:ln>
              </p:spPr>
              <p:style>
                <a:lnRef idx="2">
                  <a:schemeClr val="accent5"/>
                </a:lnRef>
                <a:fillRef idx="1">
                  <a:schemeClr val="lt1"/>
                </a:fillRef>
                <a:effectRef idx="0">
                  <a:schemeClr val="accent5"/>
                </a:effectRef>
                <a:fontRef idx="minor">
                  <a:schemeClr val="dk1"/>
                </a:fontRef>
              </p:style>
              <p:txBody>
                <a:bodyPr wrap="none" anchor="ctr"/>
                <a:lstStyle/>
                <a:p>
                  <a:endParaRPr lang="zh-TW" altLang="en-US">
                    <a:ln>
                      <a:solidFill>
                        <a:srgbClr val="7030A0"/>
                      </a:solidFill>
                    </a:ln>
                    <a:latin typeface="微軟正黑體" pitchFamily="34" charset="-120"/>
                    <a:ea typeface="微軟正黑體" pitchFamily="34" charset="-120"/>
                  </a:endParaRPr>
                </a:p>
              </p:txBody>
            </p:sp>
            <p:sp>
              <p:nvSpPr>
                <p:cNvPr id="42" name="文字方塊 103"/>
                <p:cNvSpPr txBox="1">
                  <a:spLocks noChangeArrowheads="1"/>
                </p:cNvSpPr>
                <p:nvPr/>
              </p:nvSpPr>
              <p:spPr bwMode="auto">
                <a:xfrm>
                  <a:off x="573182" y="5110264"/>
                  <a:ext cx="800219" cy="33541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pPr>
                    <a:lnSpc>
                      <a:spcPct val="150000"/>
                    </a:lnSpc>
                  </a:pPr>
                  <a:r>
                    <a:rPr lang="zh-TW" altLang="en-US" sz="1200" b="1" dirty="0" smtClean="0">
                      <a:latin typeface="微軟正黑體" pitchFamily="34" charset="-120"/>
                      <a:ea typeface="微軟正黑體" pitchFamily="34" charset="-120"/>
                    </a:rPr>
                    <a:t>分工細節</a:t>
                  </a:r>
                  <a:endParaRPr lang="en-US" altLang="zh-TW" sz="1200" b="1" dirty="0" smtClean="0">
                    <a:latin typeface="微軟正黑體" pitchFamily="34" charset="-120"/>
                    <a:ea typeface="微軟正黑體" pitchFamily="34" charset="-120"/>
                  </a:endParaRPr>
                </a:p>
              </p:txBody>
            </p:sp>
          </p:grpSp>
          <p:grpSp>
            <p:nvGrpSpPr>
              <p:cNvPr id="21" name="群組 53"/>
              <p:cNvGrpSpPr/>
              <p:nvPr/>
            </p:nvGrpSpPr>
            <p:grpSpPr>
              <a:xfrm>
                <a:off x="357158" y="1643050"/>
                <a:ext cx="1096983" cy="1679453"/>
                <a:chOff x="357159" y="1509294"/>
                <a:chExt cx="1096983" cy="1679453"/>
              </a:xfrm>
            </p:grpSpPr>
            <p:sp>
              <p:nvSpPr>
                <p:cNvPr id="28" name="Rectangle 31"/>
                <p:cNvSpPr>
                  <a:spLocks noChangeArrowheads="1"/>
                </p:cNvSpPr>
                <p:nvPr/>
              </p:nvSpPr>
              <p:spPr bwMode="auto">
                <a:xfrm>
                  <a:off x="571473" y="1509294"/>
                  <a:ext cx="789835" cy="277887"/>
                </a:xfrm>
                <a:prstGeom prst="rect">
                  <a:avLst/>
                </a:prstGeom>
                <a:noFill/>
                <a:ln>
                  <a:headEnd/>
                  <a:tailEnd/>
                </a:ln>
              </p:spPr>
              <p:style>
                <a:lnRef idx="2">
                  <a:schemeClr val="accent5"/>
                </a:lnRef>
                <a:fillRef idx="1">
                  <a:schemeClr val="lt1"/>
                </a:fillRef>
                <a:effectRef idx="0">
                  <a:schemeClr val="accent5"/>
                </a:effectRef>
                <a:fontRef idx="minor">
                  <a:schemeClr val="dk1"/>
                </a:fontRef>
              </p:style>
              <p:txBody>
                <a:bodyPr wrap="none" anchor="ctr"/>
                <a:lstStyle/>
                <a:p>
                  <a:endParaRPr lang="zh-TW" altLang="en-US">
                    <a:ln>
                      <a:solidFill>
                        <a:srgbClr val="7030A0"/>
                      </a:solidFill>
                    </a:ln>
                    <a:latin typeface="微軟正黑體" pitchFamily="34" charset="-120"/>
                    <a:ea typeface="微軟正黑體" pitchFamily="34" charset="-120"/>
                  </a:endParaRPr>
                </a:p>
              </p:txBody>
            </p:sp>
            <p:sp>
              <p:nvSpPr>
                <p:cNvPr id="29" name="文字方塊 113"/>
                <p:cNvSpPr txBox="1">
                  <a:spLocks noChangeArrowheads="1"/>
                </p:cNvSpPr>
                <p:nvPr/>
              </p:nvSpPr>
              <p:spPr bwMode="auto">
                <a:xfrm>
                  <a:off x="573182" y="2373960"/>
                  <a:ext cx="800219" cy="276999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pPr>
                    <a:buNone/>
                  </a:pPr>
                  <a:r>
                    <a:rPr lang="zh-TW" altLang="en-US" sz="1200" b="1" dirty="0" smtClean="0">
                      <a:latin typeface="微軟正黑體" pitchFamily="34" charset="-120"/>
                      <a:ea typeface="微軟正黑體" pitchFamily="34" charset="-120"/>
                    </a:rPr>
                    <a:t>整合協調</a:t>
                  </a:r>
                  <a:endParaRPr lang="zh-TW" altLang="zh-TW" sz="1200" b="1" dirty="0" smtClean="0">
                    <a:latin typeface="微軟正黑體" pitchFamily="34" charset="-120"/>
                    <a:ea typeface="微軟正黑體" pitchFamily="34" charset="-120"/>
                  </a:endParaRPr>
                </a:p>
              </p:txBody>
            </p:sp>
            <p:sp>
              <p:nvSpPr>
                <p:cNvPr id="30" name="文字方塊 116"/>
                <p:cNvSpPr txBox="1">
                  <a:spLocks noChangeArrowheads="1"/>
                </p:cNvSpPr>
                <p:nvPr/>
              </p:nvSpPr>
              <p:spPr bwMode="auto">
                <a:xfrm>
                  <a:off x="500035" y="1937922"/>
                  <a:ext cx="954107" cy="276999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zh-TW" altLang="zh-TW" sz="1200" b="1" dirty="0" smtClean="0">
                      <a:latin typeface="微軟正黑體" pitchFamily="34" charset="-120"/>
                      <a:ea typeface="微軟正黑體" pitchFamily="34" charset="-120"/>
                    </a:rPr>
                    <a:t>功能與設計</a:t>
                  </a:r>
                  <a:endParaRPr kumimoji="0" lang="zh-TW" altLang="en-US" sz="1200" b="1" dirty="0">
                    <a:solidFill>
                      <a:srgbClr val="5F5F5F"/>
                    </a:solidFill>
                    <a:latin typeface="微軟正黑體" pitchFamily="34" charset="-120"/>
                    <a:ea typeface="微軟正黑體" pitchFamily="34" charset="-120"/>
                  </a:endParaRPr>
                </a:p>
              </p:txBody>
            </p:sp>
            <p:grpSp>
              <p:nvGrpSpPr>
                <p:cNvPr id="31" name="群組 64"/>
                <p:cNvGrpSpPr/>
                <p:nvPr/>
              </p:nvGrpSpPr>
              <p:grpSpPr>
                <a:xfrm>
                  <a:off x="357159" y="1676579"/>
                  <a:ext cx="216024" cy="1512168"/>
                  <a:chOff x="2339752" y="1988840"/>
                  <a:chExt cx="648073" cy="1512168"/>
                </a:xfrm>
              </p:grpSpPr>
              <p:cxnSp>
                <p:nvCxnSpPr>
                  <p:cNvPr id="36" name="直線接點 36"/>
                  <p:cNvCxnSpPr/>
                  <p:nvPr/>
                </p:nvCxnSpPr>
                <p:spPr>
                  <a:xfrm flipH="1">
                    <a:off x="2339752" y="1988840"/>
                    <a:ext cx="648072" cy="0"/>
                  </a:xfrm>
                  <a:prstGeom prst="line">
                    <a:avLst/>
                  </a:prstGeom>
                  <a:ln w="38100">
                    <a:solidFill>
                      <a:schemeClr val="accent1">
                        <a:lumMod val="75000"/>
                      </a:schemeClr>
                    </a:solidFill>
                    <a:prstDash val="solid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7" name="直線接點 36"/>
                  <p:cNvCxnSpPr/>
                  <p:nvPr/>
                </p:nvCxnSpPr>
                <p:spPr>
                  <a:xfrm>
                    <a:off x="2339752" y="1988840"/>
                    <a:ext cx="0" cy="1512168"/>
                  </a:xfrm>
                  <a:prstGeom prst="line">
                    <a:avLst/>
                  </a:prstGeom>
                  <a:ln w="38100">
                    <a:solidFill>
                      <a:schemeClr val="accent1">
                        <a:lumMod val="75000"/>
                      </a:schemeClr>
                    </a:solidFill>
                    <a:prstDash val="solid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8" name="直線接點 37"/>
                  <p:cNvCxnSpPr/>
                  <p:nvPr/>
                </p:nvCxnSpPr>
                <p:spPr>
                  <a:xfrm>
                    <a:off x="2339753" y="2492897"/>
                    <a:ext cx="648072" cy="0"/>
                  </a:xfrm>
                  <a:prstGeom prst="line">
                    <a:avLst/>
                  </a:prstGeom>
                  <a:ln w="38100">
                    <a:solidFill>
                      <a:schemeClr val="accent1">
                        <a:lumMod val="75000"/>
                      </a:schemeClr>
                    </a:solidFill>
                    <a:prstDash val="solid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9" name="直線接點 38"/>
                  <p:cNvCxnSpPr/>
                  <p:nvPr/>
                </p:nvCxnSpPr>
                <p:spPr>
                  <a:xfrm>
                    <a:off x="2339752" y="2996952"/>
                    <a:ext cx="648072" cy="0"/>
                  </a:xfrm>
                  <a:prstGeom prst="line">
                    <a:avLst/>
                  </a:prstGeom>
                  <a:ln w="38100">
                    <a:solidFill>
                      <a:schemeClr val="accent1">
                        <a:lumMod val="75000"/>
                      </a:schemeClr>
                    </a:solidFill>
                    <a:prstDash val="solid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40" name="直線接點 39"/>
                  <p:cNvCxnSpPr/>
                  <p:nvPr/>
                </p:nvCxnSpPr>
                <p:spPr>
                  <a:xfrm>
                    <a:off x="2339752" y="3501008"/>
                    <a:ext cx="617213" cy="0"/>
                  </a:xfrm>
                  <a:prstGeom prst="line">
                    <a:avLst/>
                  </a:prstGeom>
                  <a:ln w="38100">
                    <a:solidFill>
                      <a:schemeClr val="accent1">
                        <a:lumMod val="75000"/>
                      </a:schemeClr>
                    </a:solidFill>
                    <a:prstDash val="solid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sp>
              <p:nvSpPr>
                <p:cNvPr id="32" name="Rectangle 31"/>
                <p:cNvSpPr>
                  <a:spLocks noChangeArrowheads="1"/>
                </p:cNvSpPr>
                <p:nvPr/>
              </p:nvSpPr>
              <p:spPr bwMode="auto">
                <a:xfrm>
                  <a:off x="573182" y="2373960"/>
                  <a:ext cx="789835" cy="277887"/>
                </a:xfrm>
                <a:prstGeom prst="rect">
                  <a:avLst/>
                </a:prstGeom>
                <a:noFill/>
                <a:ln>
                  <a:headEnd/>
                  <a:tailEnd/>
                </a:ln>
              </p:spPr>
              <p:style>
                <a:lnRef idx="2">
                  <a:schemeClr val="accent5"/>
                </a:lnRef>
                <a:fillRef idx="1">
                  <a:schemeClr val="lt1"/>
                </a:fillRef>
                <a:effectRef idx="0">
                  <a:schemeClr val="accent5"/>
                </a:effectRef>
                <a:fontRef idx="minor">
                  <a:schemeClr val="dk1"/>
                </a:fontRef>
              </p:style>
              <p:txBody>
                <a:bodyPr wrap="none" anchor="ctr"/>
                <a:lstStyle/>
                <a:p>
                  <a:endParaRPr lang="zh-TW" altLang="en-US">
                    <a:ln>
                      <a:solidFill>
                        <a:srgbClr val="7030A0"/>
                      </a:solidFill>
                    </a:ln>
                    <a:latin typeface="微軟正黑體" pitchFamily="34" charset="-120"/>
                    <a:ea typeface="微軟正黑體" pitchFamily="34" charset="-120"/>
                  </a:endParaRPr>
                </a:p>
              </p:txBody>
            </p:sp>
            <p:sp>
              <p:nvSpPr>
                <p:cNvPr id="33" name="Rectangle 31"/>
                <p:cNvSpPr>
                  <a:spLocks noChangeArrowheads="1"/>
                </p:cNvSpPr>
                <p:nvPr/>
              </p:nvSpPr>
              <p:spPr bwMode="auto">
                <a:xfrm>
                  <a:off x="573182" y="2878016"/>
                  <a:ext cx="789835" cy="277887"/>
                </a:xfrm>
                <a:prstGeom prst="rect">
                  <a:avLst/>
                </a:prstGeom>
                <a:noFill/>
                <a:ln>
                  <a:headEnd/>
                  <a:tailEnd/>
                </a:ln>
              </p:spPr>
              <p:style>
                <a:lnRef idx="2">
                  <a:schemeClr val="accent5"/>
                </a:lnRef>
                <a:fillRef idx="1">
                  <a:schemeClr val="lt1"/>
                </a:fillRef>
                <a:effectRef idx="0">
                  <a:schemeClr val="accent5"/>
                </a:effectRef>
                <a:fontRef idx="minor">
                  <a:schemeClr val="dk1"/>
                </a:fontRef>
              </p:style>
              <p:txBody>
                <a:bodyPr wrap="none" anchor="ctr"/>
                <a:lstStyle/>
                <a:p>
                  <a:endParaRPr lang="zh-TW" altLang="en-US">
                    <a:ln>
                      <a:solidFill>
                        <a:srgbClr val="7030A0"/>
                      </a:solidFill>
                    </a:ln>
                    <a:latin typeface="微軟正黑體" pitchFamily="34" charset="-120"/>
                    <a:ea typeface="微軟正黑體" pitchFamily="34" charset="-120"/>
                  </a:endParaRPr>
                </a:p>
              </p:txBody>
            </p:sp>
            <p:sp>
              <p:nvSpPr>
                <p:cNvPr id="34" name="文字方塊 103"/>
                <p:cNvSpPr txBox="1">
                  <a:spLocks noChangeArrowheads="1"/>
                </p:cNvSpPr>
                <p:nvPr/>
              </p:nvSpPr>
              <p:spPr bwMode="auto">
                <a:xfrm>
                  <a:off x="573182" y="2878016"/>
                  <a:ext cx="800219" cy="276999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pPr>
                    <a:buNone/>
                  </a:pPr>
                  <a:r>
                    <a:rPr lang="zh-TW" altLang="en-US" sz="1200" b="1" dirty="0" smtClean="0">
                      <a:latin typeface="微軟正黑體" pitchFamily="34" charset="-120"/>
                      <a:ea typeface="微軟正黑體" pitchFamily="34" charset="-120"/>
                    </a:rPr>
                    <a:t>永續發展</a:t>
                  </a:r>
                  <a:endParaRPr lang="en-US" altLang="zh-TW" sz="1200" b="1" dirty="0" smtClean="0">
                    <a:latin typeface="微軟正黑體" pitchFamily="34" charset="-120"/>
                    <a:ea typeface="微軟正黑體" pitchFamily="34" charset="-120"/>
                  </a:endParaRPr>
                </a:p>
              </p:txBody>
            </p:sp>
            <p:sp>
              <p:nvSpPr>
                <p:cNvPr id="35" name="文字方塊 119"/>
                <p:cNvSpPr txBox="1">
                  <a:spLocks noChangeArrowheads="1"/>
                </p:cNvSpPr>
                <p:nvPr/>
              </p:nvSpPr>
              <p:spPr bwMode="auto">
                <a:xfrm>
                  <a:off x="571473" y="1509294"/>
                  <a:ext cx="800219" cy="276999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r>
                    <a:rPr kumimoji="0" lang="zh-TW" altLang="en-US" sz="1200" b="1" dirty="0" smtClean="0">
                      <a:latin typeface="微軟正黑體" pitchFamily="34" charset="-120"/>
                      <a:ea typeface="微軟正黑體" pitchFamily="34" charset="-120"/>
                    </a:rPr>
                    <a:t>計畫緣起</a:t>
                  </a:r>
                  <a:endParaRPr kumimoji="0" lang="zh-TW" altLang="en-US" sz="1200" b="1" dirty="0">
                    <a:latin typeface="微軟正黑體" pitchFamily="34" charset="-120"/>
                    <a:ea typeface="微軟正黑體" pitchFamily="34" charset="-120"/>
                  </a:endParaRPr>
                </a:p>
              </p:txBody>
            </p:sp>
          </p:grpSp>
          <p:grpSp>
            <p:nvGrpSpPr>
              <p:cNvPr id="22" name="群組 52"/>
              <p:cNvGrpSpPr/>
              <p:nvPr/>
            </p:nvGrpSpPr>
            <p:grpSpPr>
              <a:xfrm>
                <a:off x="357158" y="4000504"/>
                <a:ext cx="1143008" cy="1214561"/>
                <a:chOff x="357158" y="3381502"/>
                <a:chExt cx="1143008" cy="1214561"/>
              </a:xfrm>
            </p:grpSpPr>
            <p:sp>
              <p:nvSpPr>
                <p:cNvPr id="23" name="Rectangle 31"/>
                <p:cNvSpPr>
                  <a:spLocks noChangeArrowheads="1"/>
                </p:cNvSpPr>
                <p:nvPr/>
              </p:nvSpPr>
              <p:spPr bwMode="auto">
                <a:xfrm>
                  <a:off x="571472" y="3381502"/>
                  <a:ext cx="789835" cy="277887"/>
                </a:xfrm>
                <a:prstGeom prst="rect">
                  <a:avLst/>
                </a:prstGeom>
                <a:noFill/>
                <a:ln>
                  <a:headEnd/>
                  <a:tailEnd/>
                </a:ln>
              </p:spPr>
              <p:style>
                <a:lnRef idx="2">
                  <a:schemeClr val="accent5"/>
                </a:lnRef>
                <a:fillRef idx="1">
                  <a:schemeClr val="lt1"/>
                </a:fillRef>
                <a:effectRef idx="0">
                  <a:schemeClr val="accent5"/>
                </a:effectRef>
                <a:fontRef idx="minor">
                  <a:schemeClr val="dk1"/>
                </a:fontRef>
              </p:style>
              <p:txBody>
                <a:bodyPr wrap="none" anchor="ctr"/>
                <a:lstStyle/>
                <a:p>
                  <a:endParaRPr lang="zh-TW" altLang="en-US">
                    <a:ln>
                      <a:solidFill>
                        <a:srgbClr val="7030A0"/>
                      </a:solidFill>
                    </a:ln>
                    <a:latin typeface="微軟正黑體" pitchFamily="34" charset="-120"/>
                    <a:ea typeface="微軟正黑體" pitchFamily="34" charset="-120"/>
                  </a:endParaRPr>
                </a:p>
              </p:txBody>
            </p:sp>
            <p:sp>
              <p:nvSpPr>
                <p:cNvPr id="24" name="Rectangle 31"/>
                <p:cNvSpPr>
                  <a:spLocks noChangeArrowheads="1"/>
                </p:cNvSpPr>
                <p:nvPr/>
              </p:nvSpPr>
              <p:spPr bwMode="auto">
                <a:xfrm>
                  <a:off x="573182" y="3814120"/>
                  <a:ext cx="789835" cy="277887"/>
                </a:xfrm>
                <a:prstGeom prst="rect">
                  <a:avLst/>
                </a:prstGeom>
                <a:noFill/>
                <a:ln>
                  <a:headEnd/>
                  <a:tailEnd/>
                </a:ln>
              </p:spPr>
              <p:style>
                <a:lnRef idx="2">
                  <a:schemeClr val="accent5"/>
                </a:lnRef>
                <a:fillRef idx="1">
                  <a:schemeClr val="lt1"/>
                </a:fillRef>
                <a:effectRef idx="0">
                  <a:schemeClr val="accent5"/>
                </a:effectRef>
                <a:fontRef idx="minor">
                  <a:schemeClr val="dk1"/>
                </a:fontRef>
              </p:style>
              <p:txBody>
                <a:bodyPr wrap="none" anchor="ctr"/>
                <a:lstStyle/>
                <a:p>
                  <a:endParaRPr lang="zh-TW" altLang="en-US">
                    <a:ln>
                      <a:solidFill>
                        <a:srgbClr val="7030A0"/>
                      </a:solidFill>
                    </a:ln>
                    <a:latin typeface="微軟正黑體" pitchFamily="34" charset="-120"/>
                    <a:ea typeface="微軟正黑體" pitchFamily="34" charset="-120"/>
                  </a:endParaRPr>
                </a:p>
              </p:txBody>
            </p:sp>
            <p:sp>
              <p:nvSpPr>
                <p:cNvPr id="25" name="Rectangle 31"/>
                <p:cNvSpPr>
                  <a:spLocks noChangeArrowheads="1"/>
                </p:cNvSpPr>
                <p:nvPr/>
              </p:nvSpPr>
              <p:spPr bwMode="auto">
                <a:xfrm>
                  <a:off x="573182" y="4318176"/>
                  <a:ext cx="789835" cy="277887"/>
                </a:xfrm>
                <a:prstGeom prst="rect">
                  <a:avLst/>
                </a:prstGeom>
                <a:noFill/>
                <a:ln>
                  <a:headEnd/>
                  <a:tailEnd/>
                </a:ln>
              </p:spPr>
              <p:style>
                <a:lnRef idx="2">
                  <a:schemeClr val="accent5"/>
                </a:lnRef>
                <a:fillRef idx="1">
                  <a:schemeClr val="lt1"/>
                </a:fillRef>
                <a:effectRef idx="0">
                  <a:schemeClr val="accent5"/>
                </a:effectRef>
                <a:fontRef idx="minor">
                  <a:schemeClr val="dk1"/>
                </a:fontRef>
              </p:style>
              <p:txBody>
                <a:bodyPr wrap="none" anchor="ctr"/>
                <a:lstStyle/>
                <a:p>
                  <a:endParaRPr lang="zh-TW" altLang="en-US">
                    <a:ln>
                      <a:solidFill>
                        <a:srgbClr val="7030A0"/>
                      </a:solidFill>
                    </a:ln>
                    <a:latin typeface="微軟正黑體" pitchFamily="34" charset="-120"/>
                    <a:ea typeface="微軟正黑體" pitchFamily="34" charset="-120"/>
                  </a:endParaRPr>
                </a:p>
              </p:txBody>
            </p:sp>
            <p:sp>
              <p:nvSpPr>
                <p:cNvPr id="26" name="文字方塊 100"/>
                <p:cNvSpPr txBox="1">
                  <a:spLocks noChangeArrowheads="1"/>
                </p:cNvSpPr>
                <p:nvPr/>
              </p:nvSpPr>
              <p:spPr bwMode="auto">
                <a:xfrm>
                  <a:off x="357158" y="3786190"/>
                  <a:ext cx="1143008" cy="276999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square">
                  <a:spAutoFit/>
                </a:bodyPr>
                <a:lstStyle/>
                <a:p>
                  <a:pPr algn="ctr"/>
                  <a:r>
                    <a:rPr kumimoji="0" lang="zh-TW" altLang="en-US" sz="1200" dirty="0" smtClean="0">
                      <a:solidFill>
                        <a:srgbClr val="5F5F5F"/>
                      </a:solidFill>
                      <a:latin typeface="微軟正黑體" pitchFamily="34" charset="-120"/>
                      <a:ea typeface="微軟正黑體" pitchFamily="34" charset="-120"/>
                    </a:rPr>
                    <a:t>  </a:t>
                  </a:r>
                  <a:r>
                    <a:rPr kumimoji="0" lang="zh-TW" altLang="en-US" sz="1040" b="1" dirty="0" smtClean="0">
                      <a:latin typeface="微軟正黑體" pitchFamily="34" charset="-120"/>
                      <a:ea typeface="微軟正黑體" pitchFamily="34" charset="-120"/>
                    </a:rPr>
                    <a:t>社區總體營造</a:t>
                  </a:r>
                  <a:endParaRPr kumimoji="0" lang="zh-TW" altLang="en-US" sz="1040" b="1" dirty="0">
                    <a:latin typeface="微軟正黑體" pitchFamily="34" charset="-120"/>
                    <a:ea typeface="微軟正黑體" pitchFamily="34" charset="-120"/>
                  </a:endParaRPr>
                </a:p>
              </p:txBody>
            </p:sp>
            <p:sp>
              <p:nvSpPr>
                <p:cNvPr id="27" name="文字方塊 100"/>
                <p:cNvSpPr txBox="1">
                  <a:spLocks noChangeArrowheads="1"/>
                </p:cNvSpPr>
                <p:nvPr/>
              </p:nvSpPr>
              <p:spPr bwMode="auto">
                <a:xfrm>
                  <a:off x="428596" y="4310196"/>
                  <a:ext cx="1008112" cy="27699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square">
                  <a:spAutoFit/>
                </a:bodyPr>
                <a:lstStyle/>
                <a:p>
                  <a:pPr algn="ctr"/>
                  <a:r>
                    <a:rPr kumimoji="0" lang="zh-TW" altLang="en-US" sz="1200" dirty="0" smtClean="0">
                      <a:solidFill>
                        <a:srgbClr val="5F5F5F"/>
                      </a:solidFill>
                      <a:latin typeface="微軟正黑體" pitchFamily="34" charset="-120"/>
                      <a:ea typeface="微軟正黑體" pitchFamily="34" charset="-120"/>
                    </a:rPr>
                    <a:t>  </a:t>
                  </a:r>
                  <a:r>
                    <a:rPr kumimoji="0" lang="zh-TW" altLang="en-US" sz="1200" b="1" dirty="0" smtClean="0">
                      <a:latin typeface="微軟正黑體" pitchFamily="34" charset="-120"/>
                      <a:ea typeface="微軟正黑體" pitchFamily="34" charset="-120"/>
                    </a:rPr>
                    <a:t>觀光推展</a:t>
                  </a:r>
                  <a:endParaRPr kumimoji="0" lang="zh-TW" altLang="en-US" sz="1200" b="1" dirty="0">
                    <a:latin typeface="微軟正黑體" pitchFamily="34" charset="-120"/>
                    <a:ea typeface="微軟正黑體" pitchFamily="34" charset="-120"/>
                  </a:endParaRPr>
                </a:p>
              </p:txBody>
            </p:sp>
          </p:grpSp>
        </p:grpSp>
        <p:sp>
          <p:nvSpPr>
            <p:cNvPr id="15" name="Rectangle 31"/>
            <p:cNvSpPr>
              <a:spLocks noChangeArrowheads="1"/>
            </p:cNvSpPr>
            <p:nvPr/>
          </p:nvSpPr>
          <p:spPr bwMode="auto">
            <a:xfrm>
              <a:off x="571472" y="142852"/>
              <a:ext cx="789835" cy="277887"/>
            </a:xfrm>
            <a:prstGeom prst="rect">
              <a:avLst/>
            </a:prstGeom>
            <a:noFill/>
            <a:ln>
              <a:headEnd/>
              <a:tailEnd/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endParaRPr lang="zh-TW" altLang="en-US" dirty="0">
                <a:ln>
                  <a:solidFill>
                    <a:srgbClr val="7030A0"/>
                  </a:solidFill>
                </a:ln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16" name="文字方塊 100"/>
            <p:cNvSpPr txBox="1">
              <a:spLocks noChangeArrowheads="1"/>
            </p:cNvSpPr>
            <p:nvPr/>
          </p:nvSpPr>
          <p:spPr bwMode="auto">
            <a:xfrm>
              <a:off x="428596" y="1571612"/>
              <a:ext cx="1008112" cy="2769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/>
              <a:r>
                <a:rPr kumimoji="0" lang="zh-TW" altLang="en-US" sz="1200" b="1" dirty="0" smtClean="0">
                  <a:latin typeface="微軟正黑體" pitchFamily="34" charset="-120"/>
                  <a:ea typeface="微軟正黑體" pitchFamily="34" charset="-120"/>
                </a:rPr>
                <a:t>  文獻探討</a:t>
              </a:r>
              <a:endParaRPr kumimoji="0" lang="zh-TW" altLang="en-US" sz="1200" b="1" dirty="0">
                <a:latin typeface="微軟正黑體" pitchFamily="34" charset="-120"/>
                <a:ea typeface="微軟正黑體" pitchFamily="34" charset="-120"/>
              </a:endParaRPr>
            </a:p>
          </p:txBody>
        </p:sp>
      </p:grpSp>
      <p:cxnSp>
        <p:nvCxnSpPr>
          <p:cNvPr id="51" name="直線接點 50"/>
          <p:cNvCxnSpPr/>
          <p:nvPr/>
        </p:nvCxnSpPr>
        <p:spPr>
          <a:xfrm>
            <a:off x="357158" y="5000636"/>
            <a:ext cx="214314" cy="1588"/>
          </a:xfrm>
          <a:prstGeom prst="line">
            <a:avLst/>
          </a:prstGeom>
          <a:ln w="38100">
            <a:solidFill>
              <a:schemeClr val="accent1">
                <a:lumMod val="75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直線接點 51"/>
          <p:cNvCxnSpPr/>
          <p:nvPr/>
        </p:nvCxnSpPr>
        <p:spPr>
          <a:xfrm>
            <a:off x="357158" y="5000636"/>
            <a:ext cx="0" cy="504054"/>
          </a:xfrm>
          <a:prstGeom prst="line">
            <a:avLst/>
          </a:prstGeom>
          <a:ln w="38100">
            <a:solidFill>
              <a:schemeClr val="accent1">
                <a:lumMod val="75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直線接點 52"/>
          <p:cNvCxnSpPr/>
          <p:nvPr/>
        </p:nvCxnSpPr>
        <p:spPr>
          <a:xfrm>
            <a:off x="357158" y="5500701"/>
            <a:ext cx="214314" cy="1588"/>
          </a:xfrm>
          <a:prstGeom prst="line">
            <a:avLst/>
          </a:prstGeom>
          <a:ln w="38100">
            <a:solidFill>
              <a:schemeClr val="accent1">
                <a:lumMod val="75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4" name="圖片 53" descr="P_20140716_083436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571604" y="857250"/>
            <a:ext cx="7572396" cy="5143500"/>
          </a:xfrm>
          <a:prstGeom prst="rect">
            <a:avLst/>
          </a:prstGeom>
        </p:spPr>
      </p:pic>
      <p:sp>
        <p:nvSpPr>
          <p:cNvPr id="55" name="矩形 54"/>
          <p:cNvSpPr/>
          <p:nvPr/>
        </p:nvSpPr>
        <p:spPr>
          <a:xfrm>
            <a:off x="1928794" y="6215082"/>
            <a:ext cx="421484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zh-TW" sz="2800" b="1" dirty="0" smtClean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rPr>
              <a:t>河道因保留老樹而彎曲</a:t>
            </a:r>
            <a:endParaRPr lang="zh-TW" altLang="en-US" sz="2800" dirty="0">
              <a:solidFill>
                <a:srgbClr val="0070C0"/>
              </a:solidFill>
            </a:endParaRPr>
          </a:p>
        </p:txBody>
      </p:sp>
      <p:grpSp>
        <p:nvGrpSpPr>
          <p:cNvPr id="56" name="Group 19"/>
          <p:cNvGrpSpPr>
            <a:grpSpLocks/>
          </p:cNvGrpSpPr>
          <p:nvPr/>
        </p:nvGrpSpPr>
        <p:grpSpPr bwMode="auto">
          <a:xfrm>
            <a:off x="6227763" y="4437112"/>
            <a:ext cx="2916237" cy="2233613"/>
            <a:chOff x="3833" y="2697"/>
            <a:chExt cx="1927" cy="1368"/>
          </a:xfrm>
        </p:grpSpPr>
        <p:pic>
          <p:nvPicPr>
            <p:cNvPr id="57" name="Picture 24" descr="1899"/>
            <p:cNvPicPr>
              <a:picLocks noChangeAspect="1" noChangeArrowheads="1"/>
            </p:cNvPicPr>
            <p:nvPr/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lum bright="16000" contrast="-18000"/>
            </a:blip>
            <a:srcRect/>
            <a:stretch>
              <a:fillRect/>
            </a:stretch>
          </p:blipFill>
          <p:spPr bwMode="auto">
            <a:xfrm rot="-9600000">
              <a:off x="4030" y="3138"/>
              <a:ext cx="786" cy="80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58" name="Picture 18" descr="未命名 -2">
              <a:hlinkClick r:id="rId6" action="ppaction://hlinksldjump"/>
            </p:cNvPr>
            <p:cNvPicPr>
              <a:picLocks noChangeAspect="1" noChangeArrowheads="1"/>
            </p:cNvPicPr>
            <p:nvPr/>
          </p:nvPicPr>
          <p:blipFill>
            <a:blip r:embed="rId7" cstate="print">
              <a:clrChange>
                <a:clrFrom>
                  <a:srgbClr val="000000"/>
                </a:clrFrom>
                <a:clrTo>
                  <a:srgbClr val="000000">
                    <a:alpha val="0"/>
                  </a:srgbClr>
                </a:clrTo>
              </a:clrChange>
              <a:lum bright="6000" contrast="-18000"/>
            </a:blip>
            <a:srcRect/>
            <a:stretch>
              <a:fillRect/>
            </a:stretch>
          </p:blipFill>
          <p:spPr bwMode="auto">
            <a:xfrm>
              <a:off x="3833" y="2697"/>
              <a:ext cx="1927" cy="13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59" name="Rectangle 37"/>
          <p:cNvSpPr>
            <a:spLocks noChangeArrowheads="1"/>
          </p:cNvSpPr>
          <p:nvPr/>
        </p:nvSpPr>
        <p:spPr bwMode="auto">
          <a:xfrm flipH="1">
            <a:off x="0" y="285728"/>
            <a:ext cx="215900" cy="1631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en-US" altLang="zh-TW" sz="1000" b="1" dirty="0" smtClean="0">
              <a:solidFill>
                <a:srgbClr val="446867"/>
              </a:solidFill>
              <a:latin typeface="微軟正黑體" pitchFamily="34" charset="-120"/>
              <a:ea typeface="微軟正黑體" pitchFamily="34" charset="-120"/>
            </a:endParaRPr>
          </a:p>
          <a:p>
            <a:r>
              <a:rPr lang="zh-TW" altLang="en-US" sz="1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宜蘭護城河重建探</a:t>
            </a:r>
            <a:r>
              <a:rPr lang="zh-TW" altLang="en-US" sz="1000" b="1" dirty="0" smtClean="0">
                <a:latin typeface="微軟正黑體" pitchFamily="34" charset="-120"/>
                <a:ea typeface="微軟正黑體" pitchFamily="34" charset="-120"/>
              </a:rPr>
              <a:t>討</a:t>
            </a:r>
            <a:endParaRPr lang="zh-TW" altLang="en-US" sz="1000" b="1" dirty="0">
              <a:solidFill>
                <a:srgbClr val="446867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500166" y="142852"/>
            <a:ext cx="8229600" cy="1143000"/>
          </a:xfrm>
        </p:spPr>
        <p:txBody>
          <a:bodyPr>
            <a:normAutofit fontScale="90000"/>
          </a:bodyPr>
          <a:lstStyle/>
          <a:p>
            <a:pPr lvl="0" algn="l"/>
            <a:r>
              <a:rPr lang="zh-TW" altLang="en-US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河道上的素色設計</a:t>
            </a:r>
            <a:r>
              <a:rPr lang="zh-TW" altLang="en-US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/>
            </a:r>
            <a:br>
              <a:rPr lang="zh-TW" altLang="en-US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</a:br>
            <a:endParaRPr lang="zh-TW" altLang="en-US" dirty="0"/>
          </a:p>
        </p:txBody>
      </p:sp>
      <p:sp>
        <p:nvSpPr>
          <p:cNvPr id="3" name="Rectangle 28"/>
          <p:cNvSpPr>
            <a:spLocks noChangeArrowheads="1"/>
          </p:cNvSpPr>
          <p:nvPr/>
        </p:nvSpPr>
        <p:spPr bwMode="auto">
          <a:xfrm>
            <a:off x="0" y="0"/>
            <a:ext cx="1547664" cy="6858000"/>
          </a:xfrm>
          <a:prstGeom prst="rect">
            <a:avLst/>
          </a:prstGeom>
          <a:solidFill>
            <a:srgbClr val="00B050">
              <a:alpha val="30196"/>
            </a:srgb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zh-TW" altLang="zh-TW" sz="800" dirty="0">
              <a:latin typeface="微軟正黑體" pitchFamily="34" charset="-120"/>
              <a:ea typeface="微軟正黑體" pitchFamily="34" charset="-120"/>
            </a:endParaRPr>
          </a:p>
        </p:txBody>
      </p:sp>
      <p:grpSp>
        <p:nvGrpSpPr>
          <p:cNvPr id="4" name="Group 34"/>
          <p:cNvGrpSpPr>
            <a:grpSpLocks/>
          </p:cNvGrpSpPr>
          <p:nvPr/>
        </p:nvGrpSpPr>
        <p:grpSpPr bwMode="auto">
          <a:xfrm>
            <a:off x="0" y="6357958"/>
            <a:ext cx="857256" cy="500042"/>
            <a:chOff x="3833" y="2697"/>
            <a:chExt cx="1927" cy="1368"/>
          </a:xfrm>
        </p:grpSpPr>
        <p:pic>
          <p:nvPicPr>
            <p:cNvPr id="5" name="Picture 24" descr="1899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lum bright="16000" contrast="-18000"/>
            </a:blip>
            <a:srcRect/>
            <a:stretch>
              <a:fillRect/>
            </a:stretch>
          </p:blipFill>
          <p:spPr bwMode="auto">
            <a:xfrm rot="-9600000">
              <a:off x="4030" y="3138"/>
              <a:ext cx="786" cy="80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" name="Picture 36" descr="未命名 -2"/>
            <p:cNvPicPr>
              <a:picLocks noChangeAspect="1" noChangeArrowheads="1"/>
            </p:cNvPicPr>
            <p:nvPr/>
          </p:nvPicPr>
          <p:blipFill>
            <a:blip r:embed="rId3" cstate="print">
              <a:clrChange>
                <a:clrFrom>
                  <a:srgbClr val="000000"/>
                </a:clrFrom>
                <a:clrTo>
                  <a:srgbClr val="000000">
                    <a:alpha val="0"/>
                  </a:srgbClr>
                </a:clrTo>
              </a:clrChange>
              <a:lum bright="6000" contrast="-18000"/>
            </a:blip>
            <a:srcRect/>
            <a:stretch>
              <a:fillRect/>
            </a:stretch>
          </p:blipFill>
          <p:spPr bwMode="auto">
            <a:xfrm>
              <a:off x="3833" y="2697"/>
              <a:ext cx="1927" cy="13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8" name="Rectangle 31"/>
          <p:cNvSpPr>
            <a:spLocks noChangeArrowheads="1"/>
          </p:cNvSpPr>
          <p:nvPr/>
        </p:nvSpPr>
        <p:spPr bwMode="auto">
          <a:xfrm>
            <a:off x="571472" y="2500306"/>
            <a:ext cx="789835" cy="277887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none" anchor="ctr"/>
          <a:lstStyle/>
          <a:p>
            <a:endParaRPr lang="zh-TW" altLang="en-US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微軟正黑體" pitchFamily="34" charset="-120"/>
              <a:ea typeface="微軟正黑體" pitchFamily="34" charset="-120"/>
            </a:endParaRPr>
          </a:p>
        </p:txBody>
      </p:sp>
      <p:grpSp>
        <p:nvGrpSpPr>
          <p:cNvPr id="9" name="群組 8"/>
          <p:cNvGrpSpPr/>
          <p:nvPr/>
        </p:nvGrpSpPr>
        <p:grpSpPr>
          <a:xfrm>
            <a:off x="357158" y="0"/>
            <a:ext cx="1143008" cy="6535149"/>
            <a:chOff x="357158" y="0"/>
            <a:chExt cx="1143008" cy="6535149"/>
          </a:xfrm>
        </p:grpSpPr>
        <p:grpSp>
          <p:nvGrpSpPr>
            <p:cNvPr id="10" name="群組 55"/>
            <p:cNvGrpSpPr/>
            <p:nvPr/>
          </p:nvGrpSpPr>
          <p:grpSpPr>
            <a:xfrm>
              <a:off x="428596" y="571480"/>
              <a:ext cx="1008112" cy="288032"/>
              <a:chOff x="429166" y="933800"/>
              <a:chExt cx="1008112" cy="288032"/>
            </a:xfrm>
          </p:grpSpPr>
          <p:sp>
            <p:nvSpPr>
              <p:cNvPr id="49" name="Rectangle 31"/>
              <p:cNvSpPr>
                <a:spLocks noChangeArrowheads="1"/>
              </p:cNvSpPr>
              <p:nvPr/>
            </p:nvSpPr>
            <p:spPr bwMode="auto">
              <a:xfrm>
                <a:off x="573183" y="943945"/>
                <a:ext cx="789838" cy="277887"/>
              </a:xfrm>
              <a:prstGeom prst="rect">
                <a:avLst/>
              </a:prstGeom>
              <a:noFill/>
              <a:ln>
                <a:headEnd/>
                <a:tailEnd/>
              </a:ln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wrap="none" anchor="ctr"/>
              <a:lstStyle/>
              <a:p>
                <a:endParaRPr lang="zh-TW" altLang="en-US">
                  <a:ln>
                    <a:solidFill>
                      <a:srgbClr val="7030A0"/>
                    </a:solidFill>
                  </a:ln>
                  <a:latin typeface="微軟正黑體" pitchFamily="34" charset="-120"/>
                  <a:ea typeface="微軟正黑體" pitchFamily="34" charset="-120"/>
                </a:endParaRPr>
              </a:p>
            </p:txBody>
          </p:sp>
          <p:sp>
            <p:nvSpPr>
              <p:cNvPr id="50" name="文字方塊 100"/>
              <p:cNvSpPr txBox="1">
                <a:spLocks noChangeArrowheads="1"/>
              </p:cNvSpPr>
              <p:nvPr/>
            </p:nvSpPr>
            <p:spPr bwMode="auto">
              <a:xfrm>
                <a:off x="429166" y="933800"/>
                <a:ext cx="1008112" cy="27699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pPr algn="ctr"/>
                <a:r>
                  <a:rPr kumimoji="0" lang="zh-TW" altLang="en-US" sz="1200" dirty="0" smtClean="0">
                    <a:solidFill>
                      <a:srgbClr val="5F5F5F"/>
                    </a:solidFill>
                    <a:latin typeface="微軟正黑體" pitchFamily="34" charset="-120"/>
                    <a:ea typeface="微軟正黑體" pitchFamily="34" charset="-120"/>
                  </a:rPr>
                  <a:t>  </a:t>
                </a:r>
                <a:r>
                  <a:rPr kumimoji="0" lang="zh-TW" altLang="en-US" sz="1200" b="1" dirty="0" smtClean="0">
                    <a:latin typeface="微軟正黑體" pitchFamily="34" charset="-120"/>
                    <a:ea typeface="微軟正黑體" pitchFamily="34" charset="-120"/>
                  </a:rPr>
                  <a:t>研究目的</a:t>
                </a:r>
                <a:endParaRPr kumimoji="0" lang="zh-TW" altLang="en-US" sz="1200" b="1" dirty="0">
                  <a:latin typeface="微軟正黑體" pitchFamily="34" charset="-120"/>
                  <a:ea typeface="微軟正黑體" pitchFamily="34" charset="-120"/>
                </a:endParaRPr>
              </a:p>
            </p:txBody>
          </p:sp>
        </p:grpSp>
        <p:grpSp>
          <p:nvGrpSpPr>
            <p:cNvPr id="11" name="群組 54"/>
            <p:cNvGrpSpPr/>
            <p:nvPr/>
          </p:nvGrpSpPr>
          <p:grpSpPr>
            <a:xfrm>
              <a:off x="571472" y="0"/>
              <a:ext cx="800219" cy="1849499"/>
              <a:chOff x="573182" y="285728"/>
              <a:chExt cx="800219" cy="1849499"/>
            </a:xfrm>
          </p:grpSpPr>
          <p:sp>
            <p:nvSpPr>
              <p:cNvPr id="47" name="Rectangle 31"/>
              <p:cNvSpPr>
                <a:spLocks noChangeArrowheads="1"/>
              </p:cNvSpPr>
              <p:nvPr/>
            </p:nvSpPr>
            <p:spPr bwMode="auto">
              <a:xfrm>
                <a:off x="573182" y="1857340"/>
                <a:ext cx="789835" cy="277887"/>
              </a:xfrm>
              <a:prstGeom prst="rect">
                <a:avLst/>
              </a:prstGeom>
              <a:ln>
                <a:headEnd/>
                <a:tailEnd/>
              </a:ln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wrap="none" anchor="ctr"/>
              <a:lstStyle/>
              <a:p>
                <a:endParaRPr lang="zh-TW" altLang="en-US" b="1" dirty="0">
                  <a:ln w="18000">
                    <a:solidFill>
                      <a:schemeClr val="accent2">
                        <a:satMod val="140000"/>
                      </a:schemeClr>
                    </a:solidFill>
                    <a:prstDash val="solid"/>
                    <a:miter lim="800000"/>
                  </a:ln>
                  <a:noFill/>
                  <a:effectLst>
                    <a:outerShdw blurRad="25500" dist="23000" dir="7020000" algn="tl">
                      <a:srgbClr val="000000">
                        <a:alpha val="50000"/>
                      </a:srgbClr>
                    </a:outerShdw>
                  </a:effectLst>
                  <a:latin typeface="微軟正黑體" pitchFamily="34" charset="-120"/>
                  <a:ea typeface="微軟正黑體" pitchFamily="34" charset="-120"/>
                </a:endParaRPr>
              </a:p>
            </p:txBody>
          </p:sp>
          <p:sp>
            <p:nvSpPr>
              <p:cNvPr id="48" name="文字方塊 103"/>
              <p:cNvSpPr txBox="1">
                <a:spLocks noChangeArrowheads="1"/>
              </p:cNvSpPr>
              <p:nvPr/>
            </p:nvSpPr>
            <p:spPr bwMode="auto">
              <a:xfrm>
                <a:off x="573182" y="285728"/>
                <a:ext cx="800219" cy="42582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>
                  <a:lnSpc>
                    <a:spcPts val="3060"/>
                  </a:lnSpc>
                </a:pPr>
                <a:r>
                  <a:rPr lang="zh-TW" altLang="en-US" sz="1200" b="1" dirty="0" smtClean="0">
                    <a:latin typeface="微軟正黑體" pitchFamily="34" charset="-120"/>
                    <a:ea typeface="微軟正黑體" pitchFamily="34" charset="-120"/>
                  </a:rPr>
                  <a:t>研究動機</a:t>
                </a:r>
                <a:endParaRPr lang="en-US" altLang="zh-TW" sz="1200" b="1" dirty="0" smtClean="0">
                  <a:latin typeface="微軟正黑體" pitchFamily="34" charset="-120"/>
                  <a:ea typeface="微軟正黑體" pitchFamily="34" charset="-120"/>
                </a:endParaRPr>
              </a:p>
            </p:txBody>
          </p:sp>
        </p:grpSp>
        <p:sp>
          <p:nvSpPr>
            <p:cNvPr id="12" name="文字方塊 100"/>
            <p:cNvSpPr txBox="1">
              <a:spLocks noChangeArrowheads="1"/>
            </p:cNvSpPr>
            <p:nvPr/>
          </p:nvSpPr>
          <p:spPr bwMode="auto">
            <a:xfrm>
              <a:off x="428596" y="1071546"/>
              <a:ext cx="1008112" cy="2769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/>
              <a:r>
                <a:rPr kumimoji="0" lang="zh-TW" altLang="en-US" sz="1200" dirty="0" smtClean="0">
                  <a:solidFill>
                    <a:srgbClr val="5F5F5F"/>
                  </a:solidFill>
                  <a:latin typeface="微軟正黑體" pitchFamily="34" charset="-120"/>
                  <a:ea typeface="微軟正黑體" pitchFamily="34" charset="-120"/>
                </a:rPr>
                <a:t>  </a:t>
              </a:r>
              <a:r>
                <a:rPr kumimoji="0" lang="zh-TW" altLang="en-US" sz="1200" b="1" dirty="0" smtClean="0">
                  <a:latin typeface="微軟正黑體" pitchFamily="34" charset="-120"/>
                  <a:ea typeface="微軟正黑體" pitchFamily="34" charset="-120"/>
                </a:rPr>
                <a:t>研究方法</a:t>
              </a:r>
              <a:endParaRPr kumimoji="0" lang="zh-TW" altLang="en-US" sz="1200" b="1" dirty="0"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13" name="Rectangle 31"/>
            <p:cNvSpPr>
              <a:spLocks noChangeArrowheads="1"/>
            </p:cNvSpPr>
            <p:nvPr/>
          </p:nvSpPr>
          <p:spPr bwMode="auto">
            <a:xfrm>
              <a:off x="571472" y="1071546"/>
              <a:ext cx="789835" cy="277887"/>
            </a:xfrm>
            <a:prstGeom prst="rect">
              <a:avLst/>
            </a:prstGeom>
            <a:noFill/>
            <a:ln>
              <a:headEnd/>
              <a:tailEnd/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endParaRPr lang="zh-TW" altLang="en-US">
                <a:ln>
                  <a:solidFill>
                    <a:srgbClr val="7030A0"/>
                  </a:solidFill>
                </a:ln>
                <a:latin typeface="微軟正黑體" pitchFamily="34" charset="-120"/>
                <a:ea typeface="微軟正黑體" pitchFamily="34" charset="-120"/>
              </a:endParaRPr>
            </a:p>
          </p:txBody>
        </p:sp>
        <p:grpSp>
          <p:nvGrpSpPr>
            <p:cNvPr id="14" name="群組 58"/>
            <p:cNvGrpSpPr/>
            <p:nvPr/>
          </p:nvGrpSpPr>
          <p:grpSpPr>
            <a:xfrm>
              <a:off x="357158" y="2071678"/>
              <a:ext cx="1143008" cy="4463471"/>
              <a:chOff x="357158" y="1643050"/>
              <a:chExt cx="1143008" cy="4463471"/>
            </a:xfrm>
          </p:grpSpPr>
          <p:sp>
            <p:nvSpPr>
              <p:cNvPr id="17" name="文字方塊 103"/>
              <p:cNvSpPr txBox="1">
                <a:spLocks noChangeArrowheads="1"/>
              </p:cNvSpPr>
              <p:nvPr/>
            </p:nvSpPr>
            <p:spPr bwMode="auto">
              <a:xfrm>
                <a:off x="571472" y="3929066"/>
                <a:ext cx="800219" cy="33541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zh-TW" altLang="en-US" sz="1200" b="1" dirty="0" smtClean="0">
                    <a:latin typeface="微軟正黑體" pitchFamily="34" charset="-120"/>
                    <a:ea typeface="微軟正黑體" pitchFamily="34" charset="-120"/>
                  </a:rPr>
                  <a:t>研究建議</a:t>
                </a:r>
                <a:endParaRPr lang="en-US" altLang="zh-TW" sz="1200" b="1" dirty="0" smtClean="0">
                  <a:latin typeface="微軟正黑體" pitchFamily="34" charset="-120"/>
                  <a:ea typeface="微軟正黑體" pitchFamily="34" charset="-120"/>
                </a:endParaRPr>
              </a:p>
            </p:txBody>
          </p:sp>
          <p:grpSp>
            <p:nvGrpSpPr>
              <p:cNvPr id="18" name="群組 49"/>
              <p:cNvGrpSpPr/>
              <p:nvPr/>
            </p:nvGrpSpPr>
            <p:grpSpPr>
              <a:xfrm>
                <a:off x="571472" y="3429000"/>
                <a:ext cx="800219" cy="349895"/>
                <a:chOff x="573182" y="4678216"/>
                <a:chExt cx="800219" cy="349895"/>
              </a:xfrm>
            </p:grpSpPr>
            <p:sp>
              <p:nvSpPr>
                <p:cNvPr id="45" name="文字方塊 110"/>
                <p:cNvSpPr txBox="1">
                  <a:spLocks noChangeArrowheads="1"/>
                </p:cNvSpPr>
                <p:nvPr/>
              </p:nvSpPr>
              <p:spPr bwMode="auto">
                <a:xfrm>
                  <a:off x="573182" y="4678216"/>
                  <a:ext cx="800219" cy="33541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pPr>
                    <a:lnSpc>
                      <a:spcPct val="150000"/>
                    </a:lnSpc>
                  </a:pPr>
                  <a:r>
                    <a:rPr lang="zh-TW" altLang="en-US" sz="1200" b="1" dirty="0" smtClean="0">
                      <a:latin typeface="微軟正黑體" pitchFamily="34" charset="-120"/>
                      <a:ea typeface="微軟正黑體" pitchFamily="34" charset="-120"/>
                    </a:rPr>
                    <a:t>研究心得</a:t>
                  </a:r>
                  <a:endParaRPr lang="en-US" altLang="zh-TW" sz="1200" b="1" dirty="0" smtClean="0">
                    <a:latin typeface="微軟正黑體" pitchFamily="34" charset="-120"/>
                    <a:ea typeface="微軟正黑體" pitchFamily="34" charset="-120"/>
                  </a:endParaRPr>
                </a:p>
              </p:txBody>
            </p:sp>
            <p:sp>
              <p:nvSpPr>
                <p:cNvPr id="46" name="Rectangle 31"/>
                <p:cNvSpPr>
                  <a:spLocks noChangeArrowheads="1"/>
                </p:cNvSpPr>
                <p:nvPr/>
              </p:nvSpPr>
              <p:spPr bwMode="auto">
                <a:xfrm>
                  <a:off x="573182" y="4750224"/>
                  <a:ext cx="789835" cy="277887"/>
                </a:xfrm>
                <a:prstGeom prst="rect">
                  <a:avLst/>
                </a:prstGeom>
                <a:noFill/>
                <a:ln>
                  <a:headEnd/>
                  <a:tailEnd/>
                </a:ln>
              </p:spPr>
              <p:style>
                <a:lnRef idx="2">
                  <a:schemeClr val="accent5"/>
                </a:lnRef>
                <a:fillRef idx="1">
                  <a:schemeClr val="lt1"/>
                </a:fillRef>
                <a:effectRef idx="0">
                  <a:schemeClr val="accent5"/>
                </a:effectRef>
                <a:fontRef idx="minor">
                  <a:schemeClr val="dk1"/>
                </a:fontRef>
              </p:style>
              <p:txBody>
                <a:bodyPr wrap="none" anchor="ctr"/>
                <a:lstStyle/>
                <a:p>
                  <a:endParaRPr lang="zh-TW" altLang="en-US">
                    <a:ln>
                      <a:solidFill>
                        <a:srgbClr val="7030A0"/>
                      </a:solidFill>
                    </a:ln>
                    <a:latin typeface="微軟正黑體" pitchFamily="34" charset="-120"/>
                    <a:ea typeface="微軟正黑體" pitchFamily="34" charset="-120"/>
                  </a:endParaRPr>
                </a:p>
              </p:txBody>
            </p:sp>
          </p:grpSp>
          <p:grpSp>
            <p:nvGrpSpPr>
              <p:cNvPr id="19" name="群組 47"/>
              <p:cNvGrpSpPr/>
              <p:nvPr/>
            </p:nvGrpSpPr>
            <p:grpSpPr>
              <a:xfrm>
                <a:off x="500034" y="5786454"/>
                <a:ext cx="954107" cy="320067"/>
                <a:chOff x="500034" y="5572140"/>
                <a:chExt cx="954107" cy="320067"/>
              </a:xfrm>
            </p:grpSpPr>
            <p:sp>
              <p:nvSpPr>
                <p:cNvPr id="43" name="Rectangle 31"/>
                <p:cNvSpPr>
                  <a:spLocks noChangeArrowheads="1"/>
                </p:cNvSpPr>
                <p:nvPr/>
              </p:nvSpPr>
              <p:spPr bwMode="auto">
                <a:xfrm>
                  <a:off x="573182" y="5614320"/>
                  <a:ext cx="789835" cy="277887"/>
                </a:xfrm>
                <a:prstGeom prst="rect">
                  <a:avLst/>
                </a:prstGeom>
                <a:noFill/>
                <a:ln>
                  <a:headEnd/>
                  <a:tailEnd/>
                </a:ln>
              </p:spPr>
              <p:style>
                <a:lnRef idx="2">
                  <a:schemeClr val="accent5"/>
                </a:lnRef>
                <a:fillRef idx="1">
                  <a:schemeClr val="lt1"/>
                </a:fillRef>
                <a:effectRef idx="0">
                  <a:schemeClr val="accent5"/>
                </a:effectRef>
                <a:fontRef idx="minor">
                  <a:schemeClr val="dk1"/>
                </a:fontRef>
              </p:style>
              <p:txBody>
                <a:bodyPr wrap="none" anchor="ctr"/>
                <a:lstStyle/>
                <a:p>
                  <a:endParaRPr lang="zh-TW" altLang="en-US">
                    <a:ln>
                      <a:solidFill>
                        <a:srgbClr val="7030A0"/>
                      </a:solidFill>
                    </a:ln>
                    <a:latin typeface="微軟正黑體" pitchFamily="34" charset="-120"/>
                    <a:ea typeface="微軟正黑體" pitchFamily="34" charset="-120"/>
                  </a:endParaRPr>
                </a:p>
              </p:txBody>
            </p:sp>
            <p:sp>
              <p:nvSpPr>
                <p:cNvPr id="44" name="文字方塊 103"/>
                <p:cNvSpPr txBox="1">
                  <a:spLocks noChangeArrowheads="1"/>
                </p:cNvSpPr>
                <p:nvPr/>
              </p:nvSpPr>
              <p:spPr bwMode="auto">
                <a:xfrm>
                  <a:off x="500034" y="5572140"/>
                  <a:ext cx="954107" cy="294889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pPr>
                    <a:lnSpc>
                      <a:spcPct val="150000"/>
                    </a:lnSpc>
                  </a:pPr>
                  <a:r>
                    <a:rPr lang="zh-TW" altLang="en-US" sz="1000" b="1" dirty="0" smtClean="0">
                      <a:latin typeface="微軟正黑體" pitchFamily="34" charset="-120"/>
                      <a:ea typeface="微軟正黑體" pitchFamily="34" charset="-120"/>
                    </a:rPr>
                    <a:t>組員活動蹤影</a:t>
                  </a:r>
                  <a:endParaRPr lang="en-US" altLang="zh-TW" sz="1000" b="1" dirty="0" smtClean="0">
                    <a:latin typeface="微軟正黑體" pitchFamily="34" charset="-120"/>
                    <a:ea typeface="微軟正黑體" pitchFamily="34" charset="-120"/>
                  </a:endParaRPr>
                </a:p>
              </p:txBody>
            </p:sp>
          </p:grpSp>
          <p:grpSp>
            <p:nvGrpSpPr>
              <p:cNvPr id="20" name="群組 48"/>
              <p:cNvGrpSpPr/>
              <p:nvPr/>
            </p:nvGrpSpPr>
            <p:grpSpPr>
              <a:xfrm>
                <a:off x="571472" y="5357826"/>
                <a:ext cx="800219" cy="349895"/>
                <a:chOff x="573182" y="5110264"/>
                <a:chExt cx="800219" cy="349895"/>
              </a:xfrm>
            </p:grpSpPr>
            <p:sp>
              <p:nvSpPr>
                <p:cNvPr id="41" name="Rectangle 31"/>
                <p:cNvSpPr>
                  <a:spLocks noChangeArrowheads="1"/>
                </p:cNvSpPr>
                <p:nvPr/>
              </p:nvSpPr>
              <p:spPr bwMode="auto">
                <a:xfrm>
                  <a:off x="573182" y="5182272"/>
                  <a:ext cx="789835" cy="277887"/>
                </a:xfrm>
                <a:prstGeom prst="rect">
                  <a:avLst/>
                </a:prstGeom>
                <a:noFill/>
                <a:ln>
                  <a:headEnd/>
                  <a:tailEnd/>
                </a:ln>
              </p:spPr>
              <p:style>
                <a:lnRef idx="2">
                  <a:schemeClr val="accent5"/>
                </a:lnRef>
                <a:fillRef idx="1">
                  <a:schemeClr val="lt1"/>
                </a:fillRef>
                <a:effectRef idx="0">
                  <a:schemeClr val="accent5"/>
                </a:effectRef>
                <a:fontRef idx="minor">
                  <a:schemeClr val="dk1"/>
                </a:fontRef>
              </p:style>
              <p:txBody>
                <a:bodyPr wrap="none" anchor="ctr"/>
                <a:lstStyle/>
                <a:p>
                  <a:endParaRPr lang="zh-TW" altLang="en-US">
                    <a:ln>
                      <a:solidFill>
                        <a:srgbClr val="7030A0"/>
                      </a:solidFill>
                    </a:ln>
                    <a:latin typeface="微軟正黑體" pitchFamily="34" charset="-120"/>
                    <a:ea typeface="微軟正黑體" pitchFamily="34" charset="-120"/>
                  </a:endParaRPr>
                </a:p>
              </p:txBody>
            </p:sp>
            <p:sp>
              <p:nvSpPr>
                <p:cNvPr id="42" name="文字方塊 103"/>
                <p:cNvSpPr txBox="1">
                  <a:spLocks noChangeArrowheads="1"/>
                </p:cNvSpPr>
                <p:nvPr/>
              </p:nvSpPr>
              <p:spPr bwMode="auto">
                <a:xfrm>
                  <a:off x="573182" y="5110264"/>
                  <a:ext cx="800219" cy="33541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pPr>
                    <a:lnSpc>
                      <a:spcPct val="150000"/>
                    </a:lnSpc>
                  </a:pPr>
                  <a:r>
                    <a:rPr lang="zh-TW" altLang="en-US" sz="1200" b="1" dirty="0" smtClean="0">
                      <a:latin typeface="微軟正黑體" pitchFamily="34" charset="-120"/>
                      <a:ea typeface="微軟正黑體" pitchFamily="34" charset="-120"/>
                    </a:rPr>
                    <a:t>分工細節</a:t>
                  </a:r>
                  <a:endParaRPr lang="en-US" altLang="zh-TW" sz="1200" b="1" dirty="0" smtClean="0">
                    <a:latin typeface="微軟正黑體" pitchFamily="34" charset="-120"/>
                    <a:ea typeface="微軟正黑體" pitchFamily="34" charset="-120"/>
                  </a:endParaRPr>
                </a:p>
              </p:txBody>
            </p:sp>
          </p:grpSp>
          <p:grpSp>
            <p:nvGrpSpPr>
              <p:cNvPr id="21" name="群組 53"/>
              <p:cNvGrpSpPr/>
              <p:nvPr/>
            </p:nvGrpSpPr>
            <p:grpSpPr>
              <a:xfrm>
                <a:off x="357158" y="1643050"/>
                <a:ext cx="1096983" cy="1679453"/>
                <a:chOff x="357159" y="1509294"/>
                <a:chExt cx="1096983" cy="1679453"/>
              </a:xfrm>
            </p:grpSpPr>
            <p:sp>
              <p:nvSpPr>
                <p:cNvPr id="28" name="Rectangle 31"/>
                <p:cNvSpPr>
                  <a:spLocks noChangeArrowheads="1"/>
                </p:cNvSpPr>
                <p:nvPr/>
              </p:nvSpPr>
              <p:spPr bwMode="auto">
                <a:xfrm>
                  <a:off x="571473" y="1509294"/>
                  <a:ext cx="789835" cy="277887"/>
                </a:xfrm>
                <a:prstGeom prst="rect">
                  <a:avLst/>
                </a:prstGeom>
                <a:noFill/>
                <a:ln>
                  <a:headEnd/>
                  <a:tailEnd/>
                </a:ln>
              </p:spPr>
              <p:style>
                <a:lnRef idx="2">
                  <a:schemeClr val="accent5"/>
                </a:lnRef>
                <a:fillRef idx="1">
                  <a:schemeClr val="lt1"/>
                </a:fillRef>
                <a:effectRef idx="0">
                  <a:schemeClr val="accent5"/>
                </a:effectRef>
                <a:fontRef idx="minor">
                  <a:schemeClr val="dk1"/>
                </a:fontRef>
              </p:style>
              <p:txBody>
                <a:bodyPr wrap="none" anchor="ctr"/>
                <a:lstStyle/>
                <a:p>
                  <a:endParaRPr lang="zh-TW" altLang="en-US">
                    <a:ln>
                      <a:solidFill>
                        <a:srgbClr val="7030A0"/>
                      </a:solidFill>
                    </a:ln>
                    <a:latin typeface="微軟正黑體" pitchFamily="34" charset="-120"/>
                    <a:ea typeface="微軟正黑體" pitchFamily="34" charset="-120"/>
                  </a:endParaRPr>
                </a:p>
              </p:txBody>
            </p:sp>
            <p:sp>
              <p:nvSpPr>
                <p:cNvPr id="29" name="文字方塊 113"/>
                <p:cNvSpPr txBox="1">
                  <a:spLocks noChangeArrowheads="1"/>
                </p:cNvSpPr>
                <p:nvPr/>
              </p:nvSpPr>
              <p:spPr bwMode="auto">
                <a:xfrm>
                  <a:off x="573182" y="2373960"/>
                  <a:ext cx="800219" cy="276999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pPr>
                    <a:buNone/>
                  </a:pPr>
                  <a:r>
                    <a:rPr lang="zh-TW" altLang="en-US" sz="1200" b="1" dirty="0" smtClean="0">
                      <a:latin typeface="微軟正黑體" pitchFamily="34" charset="-120"/>
                      <a:ea typeface="微軟正黑體" pitchFamily="34" charset="-120"/>
                    </a:rPr>
                    <a:t>整合協調</a:t>
                  </a:r>
                  <a:endParaRPr lang="zh-TW" altLang="zh-TW" sz="1200" b="1" dirty="0" smtClean="0">
                    <a:latin typeface="微軟正黑體" pitchFamily="34" charset="-120"/>
                    <a:ea typeface="微軟正黑體" pitchFamily="34" charset="-120"/>
                  </a:endParaRPr>
                </a:p>
              </p:txBody>
            </p:sp>
            <p:sp>
              <p:nvSpPr>
                <p:cNvPr id="30" name="文字方塊 116"/>
                <p:cNvSpPr txBox="1">
                  <a:spLocks noChangeArrowheads="1"/>
                </p:cNvSpPr>
                <p:nvPr/>
              </p:nvSpPr>
              <p:spPr bwMode="auto">
                <a:xfrm>
                  <a:off x="500035" y="1937922"/>
                  <a:ext cx="954107" cy="276999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zh-TW" altLang="zh-TW" sz="1200" b="1" dirty="0" smtClean="0">
                      <a:latin typeface="微軟正黑體" pitchFamily="34" charset="-120"/>
                      <a:ea typeface="微軟正黑體" pitchFamily="34" charset="-120"/>
                    </a:rPr>
                    <a:t>功能與設計</a:t>
                  </a:r>
                  <a:endParaRPr kumimoji="0" lang="zh-TW" altLang="en-US" sz="1200" b="1" dirty="0">
                    <a:solidFill>
                      <a:srgbClr val="5F5F5F"/>
                    </a:solidFill>
                    <a:latin typeface="微軟正黑體" pitchFamily="34" charset="-120"/>
                    <a:ea typeface="微軟正黑體" pitchFamily="34" charset="-120"/>
                  </a:endParaRPr>
                </a:p>
              </p:txBody>
            </p:sp>
            <p:grpSp>
              <p:nvGrpSpPr>
                <p:cNvPr id="31" name="群組 64"/>
                <p:cNvGrpSpPr/>
                <p:nvPr/>
              </p:nvGrpSpPr>
              <p:grpSpPr>
                <a:xfrm>
                  <a:off x="357159" y="1676579"/>
                  <a:ext cx="216024" cy="1512168"/>
                  <a:chOff x="2339752" y="1988840"/>
                  <a:chExt cx="648073" cy="1512168"/>
                </a:xfrm>
              </p:grpSpPr>
              <p:cxnSp>
                <p:nvCxnSpPr>
                  <p:cNvPr id="36" name="直線接點 36"/>
                  <p:cNvCxnSpPr/>
                  <p:nvPr/>
                </p:nvCxnSpPr>
                <p:spPr>
                  <a:xfrm flipH="1">
                    <a:off x="2339752" y="1988840"/>
                    <a:ext cx="648072" cy="0"/>
                  </a:xfrm>
                  <a:prstGeom prst="line">
                    <a:avLst/>
                  </a:prstGeom>
                  <a:ln w="38100">
                    <a:solidFill>
                      <a:schemeClr val="accent1">
                        <a:lumMod val="75000"/>
                      </a:schemeClr>
                    </a:solidFill>
                    <a:prstDash val="solid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7" name="直線接點 36"/>
                  <p:cNvCxnSpPr/>
                  <p:nvPr/>
                </p:nvCxnSpPr>
                <p:spPr>
                  <a:xfrm>
                    <a:off x="2339752" y="1988840"/>
                    <a:ext cx="0" cy="1512168"/>
                  </a:xfrm>
                  <a:prstGeom prst="line">
                    <a:avLst/>
                  </a:prstGeom>
                  <a:ln w="38100">
                    <a:solidFill>
                      <a:schemeClr val="accent1">
                        <a:lumMod val="75000"/>
                      </a:schemeClr>
                    </a:solidFill>
                    <a:prstDash val="solid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8" name="直線接點 37"/>
                  <p:cNvCxnSpPr/>
                  <p:nvPr/>
                </p:nvCxnSpPr>
                <p:spPr>
                  <a:xfrm>
                    <a:off x="2339753" y="2492897"/>
                    <a:ext cx="648072" cy="0"/>
                  </a:xfrm>
                  <a:prstGeom prst="line">
                    <a:avLst/>
                  </a:prstGeom>
                  <a:ln w="38100">
                    <a:solidFill>
                      <a:schemeClr val="accent1">
                        <a:lumMod val="75000"/>
                      </a:schemeClr>
                    </a:solidFill>
                    <a:prstDash val="solid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9" name="直線接點 38"/>
                  <p:cNvCxnSpPr/>
                  <p:nvPr/>
                </p:nvCxnSpPr>
                <p:spPr>
                  <a:xfrm>
                    <a:off x="2339752" y="2996952"/>
                    <a:ext cx="648072" cy="0"/>
                  </a:xfrm>
                  <a:prstGeom prst="line">
                    <a:avLst/>
                  </a:prstGeom>
                  <a:ln w="38100">
                    <a:solidFill>
                      <a:schemeClr val="accent1">
                        <a:lumMod val="75000"/>
                      </a:schemeClr>
                    </a:solidFill>
                    <a:prstDash val="solid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40" name="直線接點 39"/>
                  <p:cNvCxnSpPr/>
                  <p:nvPr/>
                </p:nvCxnSpPr>
                <p:spPr>
                  <a:xfrm>
                    <a:off x="2339752" y="3501008"/>
                    <a:ext cx="617213" cy="0"/>
                  </a:xfrm>
                  <a:prstGeom prst="line">
                    <a:avLst/>
                  </a:prstGeom>
                  <a:ln w="38100">
                    <a:solidFill>
                      <a:schemeClr val="accent1">
                        <a:lumMod val="75000"/>
                      </a:schemeClr>
                    </a:solidFill>
                    <a:prstDash val="solid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sp>
              <p:nvSpPr>
                <p:cNvPr id="32" name="Rectangle 31"/>
                <p:cNvSpPr>
                  <a:spLocks noChangeArrowheads="1"/>
                </p:cNvSpPr>
                <p:nvPr/>
              </p:nvSpPr>
              <p:spPr bwMode="auto">
                <a:xfrm>
                  <a:off x="573182" y="2373960"/>
                  <a:ext cx="789835" cy="277887"/>
                </a:xfrm>
                <a:prstGeom prst="rect">
                  <a:avLst/>
                </a:prstGeom>
                <a:noFill/>
                <a:ln>
                  <a:headEnd/>
                  <a:tailEnd/>
                </a:ln>
              </p:spPr>
              <p:style>
                <a:lnRef idx="2">
                  <a:schemeClr val="accent5"/>
                </a:lnRef>
                <a:fillRef idx="1">
                  <a:schemeClr val="lt1"/>
                </a:fillRef>
                <a:effectRef idx="0">
                  <a:schemeClr val="accent5"/>
                </a:effectRef>
                <a:fontRef idx="minor">
                  <a:schemeClr val="dk1"/>
                </a:fontRef>
              </p:style>
              <p:txBody>
                <a:bodyPr wrap="none" anchor="ctr"/>
                <a:lstStyle/>
                <a:p>
                  <a:endParaRPr lang="zh-TW" altLang="en-US">
                    <a:ln>
                      <a:solidFill>
                        <a:srgbClr val="7030A0"/>
                      </a:solidFill>
                    </a:ln>
                    <a:latin typeface="微軟正黑體" pitchFamily="34" charset="-120"/>
                    <a:ea typeface="微軟正黑體" pitchFamily="34" charset="-120"/>
                  </a:endParaRPr>
                </a:p>
              </p:txBody>
            </p:sp>
            <p:sp>
              <p:nvSpPr>
                <p:cNvPr id="33" name="Rectangle 31"/>
                <p:cNvSpPr>
                  <a:spLocks noChangeArrowheads="1"/>
                </p:cNvSpPr>
                <p:nvPr/>
              </p:nvSpPr>
              <p:spPr bwMode="auto">
                <a:xfrm>
                  <a:off x="573182" y="2878016"/>
                  <a:ext cx="789835" cy="277887"/>
                </a:xfrm>
                <a:prstGeom prst="rect">
                  <a:avLst/>
                </a:prstGeom>
                <a:noFill/>
                <a:ln>
                  <a:headEnd/>
                  <a:tailEnd/>
                </a:ln>
              </p:spPr>
              <p:style>
                <a:lnRef idx="2">
                  <a:schemeClr val="accent5"/>
                </a:lnRef>
                <a:fillRef idx="1">
                  <a:schemeClr val="lt1"/>
                </a:fillRef>
                <a:effectRef idx="0">
                  <a:schemeClr val="accent5"/>
                </a:effectRef>
                <a:fontRef idx="minor">
                  <a:schemeClr val="dk1"/>
                </a:fontRef>
              </p:style>
              <p:txBody>
                <a:bodyPr wrap="none" anchor="ctr"/>
                <a:lstStyle/>
                <a:p>
                  <a:endParaRPr lang="zh-TW" altLang="en-US">
                    <a:ln>
                      <a:solidFill>
                        <a:srgbClr val="7030A0"/>
                      </a:solidFill>
                    </a:ln>
                    <a:latin typeface="微軟正黑體" pitchFamily="34" charset="-120"/>
                    <a:ea typeface="微軟正黑體" pitchFamily="34" charset="-120"/>
                  </a:endParaRPr>
                </a:p>
              </p:txBody>
            </p:sp>
            <p:sp>
              <p:nvSpPr>
                <p:cNvPr id="34" name="文字方塊 103"/>
                <p:cNvSpPr txBox="1">
                  <a:spLocks noChangeArrowheads="1"/>
                </p:cNvSpPr>
                <p:nvPr/>
              </p:nvSpPr>
              <p:spPr bwMode="auto">
                <a:xfrm>
                  <a:off x="573182" y="2878016"/>
                  <a:ext cx="800219" cy="276999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pPr>
                    <a:buNone/>
                  </a:pPr>
                  <a:r>
                    <a:rPr lang="zh-TW" altLang="en-US" sz="1200" b="1" dirty="0" smtClean="0">
                      <a:latin typeface="微軟正黑體" pitchFamily="34" charset="-120"/>
                      <a:ea typeface="微軟正黑體" pitchFamily="34" charset="-120"/>
                    </a:rPr>
                    <a:t>永續發展</a:t>
                  </a:r>
                  <a:endParaRPr lang="en-US" altLang="zh-TW" sz="1200" b="1" dirty="0" smtClean="0">
                    <a:latin typeface="微軟正黑體" pitchFamily="34" charset="-120"/>
                    <a:ea typeface="微軟正黑體" pitchFamily="34" charset="-120"/>
                  </a:endParaRPr>
                </a:p>
              </p:txBody>
            </p:sp>
            <p:sp>
              <p:nvSpPr>
                <p:cNvPr id="35" name="文字方塊 119"/>
                <p:cNvSpPr txBox="1">
                  <a:spLocks noChangeArrowheads="1"/>
                </p:cNvSpPr>
                <p:nvPr/>
              </p:nvSpPr>
              <p:spPr bwMode="auto">
                <a:xfrm>
                  <a:off x="571473" y="1509294"/>
                  <a:ext cx="800219" cy="276999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r>
                    <a:rPr kumimoji="0" lang="zh-TW" altLang="en-US" sz="1200" b="1" dirty="0" smtClean="0">
                      <a:latin typeface="微軟正黑體" pitchFamily="34" charset="-120"/>
                      <a:ea typeface="微軟正黑體" pitchFamily="34" charset="-120"/>
                    </a:rPr>
                    <a:t>計畫緣起</a:t>
                  </a:r>
                  <a:endParaRPr kumimoji="0" lang="zh-TW" altLang="en-US" sz="1200" b="1" dirty="0">
                    <a:latin typeface="微軟正黑體" pitchFamily="34" charset="-120"/>
                    <a:ea typeface="微軟正黑體" pitchFamily="34" charset="-120"/>
                  </a:endParaRPr>
                </a:p>
              </p:txBody>
            </p:sp>
          </p:grpSp>
          <p:grpSp>
            <p:nvGrpSpPr>
              <p:cNvPr id="22" name="群組 52"/>
              <p:cNvGrpSpPr/>
              <p:nvPr/>
            </p:nvGrpSpPr>
            <p:grpSpPr>
              <a:xfrm>
                <a:off x="357158" y="4000504"/>
                <a:ext cx="1143008" cy="1214561"/>
                <a:chOff x="357158" y="3381502"/>
                <a:chExt cx="1143008" cy="1214561"/>
              </a:xfrm>
            </p:grpSpPr>
            <p:sp>
              <p:nvSpPr>
                <p:cNvPr id="23" name="Rectangle 31"/>
                <p:cNvSpPr>
                  <a:spLocks noChangeArrowheads="1"/>
                </p:cNvSpPr>
                <p:nvPr/>
              </p:nvSpPr>
              <p:spPr bwMode="auto">
                <a:xfrm>
                  <a:off x="571472" y="3381502"/>
                  <a:ext cx="789835" cy="277887"/>
                </a:xfrm>
                <a:prstGeom prst="rect">
                  <a:avLst/>
                </a:prstGeom>
                <a:noFill/>
                <a:ln>
                  <a:headEnd/>
                  <a:tailEnd/>
                </a:ln>
              </p:spPr>
              <p:style>
                <a:lnRef idx="2">
                  <a:schemeClr val="accent5"/>
                </a:lnRef>
                <a:fillRef idx="1">
                  <a:schemeClr val="lt1"/>
                </a:fillRef>
                <a:effectRef idx="0">
                  <a:schemeClr val="accent5"/>
                </a:effectRef>
                <a:fontRef idx="minor">
                  <a:schemeClr val="dk1"/>
                </a:fontRef>
              </p:style>
              <p:txBody>
                <a:bodyPr wrap="none" anchor="ctr"/>
                <a:lstStyle/>
                <a:p>
                  <a:endParaRPr lang="zh-TW" altLang="en-US">
                    <a:ln>
                      <a:solidFill>
                        <a:srgbClr val="7030A0"/>
                      </a:solidFill>
                    </a:ln>
                    <a:latin typeface="微軟正黑體" pitchFamily="34" charset="-120"/>
                    <a:ea typeface="微軟正黑體" pitchFamily="34" charset="-120"/>
                  </a:endParaRPr>
                </a:p>
              </p:txBody>
            </p:sp>
            <p:sp>
              <p:nvSpPr>
                <p:cNvPr id="24" name="Rectangle 31"/>
                <p:cNvSpPr>
                  <a:spLocks noChangeArrowheads="1"/>
                </p:cNvSpPr>
                <p:nvPr/>
              </p:nvSpPr>
              <p:spPr bwMode="auto">
                <a:xfrm>
                  <a:off x="573182" y="3814120"/>
                  <a:ext cx="789835" cy="277887"/>
                </a:xfrm>
                <a:prstGeom prst="rect">
                  <a:avLst/>
                </a:prstGeom>
                <a:noFill/>
                <a:ln>
                  <a:headEnd/>
                  <a:tailEnd/>
                </a:ln>
              </p:spPr>
              <p:style>
                <a:lnRef idx="2">
                  <a:schemeClr val="accent5"/>
                </a:lnRef>
                <a:fillRef idx="1">
                  <a:schemeClr val="lt1"/>
                </a:fillRef>
                <a:effectRef idx="0">
                  <a:schemeClr val="accent5"/>
                </a:effectRef>
                <a:fontRef idx="minor">
                  <a:schemeClr val="dk1"/>
                </a:fontRef>
              </p:style>
              <p:txBody>
                <a:bodyPr wrap="none" anchor="ctr"/>
                <a:lstStyle/>
                <a:p>
                  <a:endParaRPr lang="zh-TW" altLang="en-US">
                    <a:ln>
                      <a:solidFill>
                        <a:srgbClr val="7030A0"/>
                      </a:solidFill>
                    </a:ln>
                    <a:latin typeface="微軟正黑體" pitchFamily="34" charset="-120"/>
                    <a:ea typeface="微軟正黑體" pitchFamily="34" charset="-120"/>
                  </a:endParaRPr>
                </a:p>
              </p:txBody>
            </p:sp>
            <p:sp>
              <p:nvSpPr>
                <p:cNvPr id="25" name="Rectangle 31"/>
                <p:cNvSpPr>
                  <a:spLocks noChangeArrowheads="1"/>
                </p:cNvSpPr>
                <p:nvPr/>
              </p:nvSpPr>
              <p:spPr bwMode="auto">
                <a:xfrm>
                  <a:off x="573182" y="4318176"/>
                  <a:ext cx="789835" cy="277887"/>
                </a:xfrm>
                <a:prstGeom prst="rect">
                  <a:avLst/>
                </a:prstGeom>
                <a:noFill/>
                <a:ln>
                  <a:headEnd/>
                  <a:tailEnd/>
                </a:ln>
              </p:spPr>
              <p:style>
                <a:lnRef idx="2">
                  <a:schemeClr val="accent5"/>
                </a:lnRef>
                <a:fillRef idx="1">
                  <a:schemeClr val="lt1"/>
                </a:fillRef>
                <a:effectRef idx="0">
                  <a:schemeClr val="accent5"/>
                </a:effectRef>
                <a:fontRef idx="minor">
                  <a:schemeClr val="dk1"/>
                </a:fontRef>
              </p:style>
              <p:txBody>
                <a:bodyPr wrap="none" anchor="ctr"/>
                <a:lstStyle/>
                <a:p>
                  <a:endParaRPr lang="zh-TW" altLang="en-US">
                    <a:ln>
                      <a:solidFill>
                        <a:srgbClr val="7030A0"/>
                      </a:solidFill>
                    </a:ln>
                    <a:latin typeface="微軟正黑體" pitchFamily="34" charset="-120"/>
                    <a:ea typeface="微軟正黑體" pitchFamily="34" charset="-120"/>
                  </a:endParaRPr>
                </a:p>
              </p:txBody>
            </p:sp>
            <p:sp>
              <p:nvSpPr>
                <p:cNvPr id="26" name="文字方塊 100"/>
                <p:cNvSpPr txBox="1">
                  <a:spLocks noChangeArrowheads="1"/>
                </p:cNvSpPr>
                <p:nvPr/>
              </p:nvSpPr>
              <p:spPr bwMode="auto">
                <a:xfrm>
                  <a:off x="357158" y="3786190"/>
                  <a:ext cx="1143008" cy="276999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square">
                  <a:spAutoFit/>
                </a:bodyPr>
                <a:lstStyle/>
                <a:p>
                  <a:pPr algn="ctr"/>
                  <a:r>
                    <a:rPr kumimoji="0" lang="zh-TW" altLang="en-US" sz="1200" dirty="0" smtClean="0">
                      <a:solidFill>
                        <a:srgbClr val="5F5F5F"/>
                      </a:solidFill>
                      <a:latin typeface="微軟正黑體" pitchFamily="34" charset="-120"/>
                      <a:ea typeface="微軟正黑體" pitchFamily="34" charset="-120"/>
                    </a:rPr>
                    <a:t>  </a:t>
                  </a:r>
                  <a:r>
                    <a:rPr kumimoji="0" lang="zh-TW" altLang="en-US" sz="1040" b="1" dirty="0" smtClean="0">
                      <a:latin typeface="微軟正黑體" pitchFamily="34" charset="-120"/>
                      <a:ea typeface="微軟正黑體" pitchFamily="34" charset="-120"/>
                    </a:rPr>
                    <a:t>社區總體營造</a:t>
                  </a:r>
                  <a:endParaRPr kumimoji="0" lang="zh-TW" altLang="en-US" sz="1040" b="1" dirty="0">
                    <a:latin typeface="微軟正黑體" pitchFamily="34" charset="-120"/>
                    <a:ea typeface="微軟正黑體" pitchFamily="34" charset="-120"/>
                  </a:endParaRPr>
                </a:p>
              </p:txBody>
            </p:sp>
            <p:sp>
              <p:nvSpPr>
                <p:cNvPr id="27" name="文字方塊 100"/>
                <p:cNvSpPr txBox="1">
                  <a:spLocks noChangeArrowheads="1"/>
                </p:cNvSpPr>
                <p:nvPr/>
              </p:nvSpPr>
              <p:spPr bwMode="auto">
                <a:xfrm>
                  <a:off x="428596" y="4310196"/>
                  <a:ext cx="1008112" cy="27699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square">
                  <a:spAutoFit/>
                </a:bodyPr>
                <a:lstStyle/>
                <a:p>
                  <a:pPr algn="ctr"/>
                  <a:r>
                    <a:rPr kumimoji="0" lang="zh-TW" altLang="en-US" sz="1200" dirty="0" smtClean="0">
                      <a:solidFill>
                        <a:srgbClr val="5F5F5F"/>
                      </a:solidFill>
                      <a:latin typeface="微軟正黑體" pitchFamily="34" charset="-120"/>
                      <a:ea typeface="微軟正黑體" pitchFamily="34" charset="-120"/>
                    </a:rPr>
                    <a:t>  </a:t>
                  </a:r>
                  <a:r>
                    <a:rPr kumimoji="0" lang="zh-TW" altLang="en-US" sz="1200" b="1" dirty="0" smtClean="0">
                      <a:latin typeface="微軟正黑體" pitchFamily="34" charset="-120"/>
                      <a:ea typeface="微軟正黑體" pitchFamily="34" charset="-120"/>
                    </a:rPr>
                    <a:t>觀光推展</a:t>
                  </a:r>
                  <a:endParaRPr kumimoji="0" lang="zh-TW" altLang="en-US" sz="1200" b="1" dirty="0">
                    <a:latin typeface="微軟正黑體" pitchFamily="34" charset="-120"/>
                    <a:ea typeface="微軟正黑體" pitchFamily="34" charset="-120"/>
                  </a:endParaRPr>
                </a:p>
              </p:txBody>
            </p:sp>
          </p:grpSp>
        </p:grpSp>
        <p:sp>
          <p:nvSpPr>
            <p:cNvPr id="15" name="Rectangle 31"/>
            <p:cNvSpPr>
              <a:spLocks noChangeArrowheads="1"/>
            </p:cNvSpPr>
            <p:nvPr/>
          </p:nvSpPr>
          <p:spPr bwMode="auto">
            <a:xfrm>
              <a:off x="571472" y="142852"/>
              <a:ext cx="789835" cy="277887"/>
            </a:xfrm>
            <a:prstGeom prst="rect">
              <a:avLst/>
            </a:prstGeom>
            <a:noFill/>
            <a:ln>
              <a:headEnd/>
              <a:tailEnd/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endParaRPr lang="zh-TW" altLang="en-US" dirty="0">
                <a:ln>
                  <a:solidFill>
                    <a:srgbClr val="7030A0"/>
                  </a:solidFill>
                </a:ln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16" name="文字方塊 100"/>
            <p:cNvSpPr txBox="1">
              <a:spLocks noChangeArrowheads="1"/>
            </p:cNvSpPr>
            <p:nvPr/>
          </p:nvSpPr>
          <p:spPr bwMode="auto">
            <a:xfrm>
              <a:off x="428596" y="1571612"/>
              <a:ext cx="1008112" cy="2769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/>
              <a:r>
                <a:rPr kumimoji="0" lang="zh-TW" altLang="en-US" sz="1200" b="1" dirty="0" smtClean="0">
                  <a:latin typeface="微軟正黑體" pitchFamily="34" charset="-120"/>
                  <a:ea typeface="微軟正黑體" pitchFamily="34" charset="-120"/>
                </a:rPr>
                <a:t>  文獻探討</a:t>
              </a:r>
              <a:endParaRPr kumimoji="0" lang="zh-TW" altLang="en-US" sz="1200" b="1" dirty="0">
                <a:latin typeface="微軟正黑體" pitchFamily="34" charset="-120"/>
                <a:ea typeface="微軟正黑體" pitchFamily="34" charset="-120"/>
              </a:endParaRPr>
            </a:p>
          </p:txBody>
        </p:sp>
      </p:grpSp>
      <p:cxnSp>
        <p:nvCxnSpPr>
          <p:cNvPr id="51" name="直線接點 50"/>
          <p:cNvCxnSpPr/>
          <p:nvPr/>
        </p:nvCxnSpPr>
        <p:spPr>
          <a:xfrm>
            <a:off x="357158" y="5000636"/>
            <a:ext cx="214314" cy="1588"/>
          </a:xfrm>
          <a:prstGeom prst="line">
            <a:avLst/>
          </a:prstGeom>
          <a:ln w="38100">
            <a:solidFill>
              <a:schemeClr val="accent1">
                <a:lumMod val="75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直線接點 51"/>
          <p:cNvCxnSpPr/>
          <p:nvPr/>
        </p:nvCxnSpPr>
        <p:spPr>
          <a:xfrm>
            <a:off x="357158" y="5000636"/>
            <a:ext cx="0" cy="504054"/>
          </a:xfrm>
          <a:prstGeom prst="line">
            <a:avLst/>
          </a:prstGeom>
          <a:ln w="38100">
            <a:solidFill>
              <a:schemeClr val="accent1">
                <a:lumMod val="75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直線接點 52"/>
          <p:cNvCxnSpPr/>
          <p:nvPr/>
        </p:nvCxnSpPr>
        <p:spPr>
          <a:xfrm>
            <a:off x="357158" y="5500701"/>
            <a:ext cx="214314" cy="1588"/>
          </a:xfrm>
          <a:prstGeom prst="line">
            <a:avLst/>
          </a:prstGeom>
          <a:ln w="38100">
            <a:solidFill>
              <a:schemeClr val="accent1">
                <a:lumMod val="75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4" name="圖片 53" descr="P_20140716_115620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571604" y="857250"/>
            <a:ext cx="7572396" cy="5143500"/>
          </a:xfrm>
          <a:prstGeom prst="rect">
            <a:avLst/>
          </a:prstGeom>
        </p:spPr>
      </p:pic>
      <p:grpSp>
        <p:nvGrpSpPr>
          <p:cNvPr id="56" name="Group 19"/>
          <p:cNvGrpSpPr>
            <a:grpSpLocks/>
          </p:cNvGrpSpPr>
          <p:nvPr/>
        </p:nvGrpSpPr>
        <p:grpSpPr bwMode="auto">
          <a:xfrm>
            <a:off x="6929422" y="5214950"/>
            <a:ext cx="2214578" cy="1643050"/>
            <a:chOff x="3833" y="2697"/>
            <a:chExt cx="1927" cy="1368"/>
          </a:xfrm>
        </p:grpSpPr>
        <p:pic>
          <p:nvPicPr>
            <p:cNvPr id="57" name="Picture 24" descr="1899"/>
            <p:cNvPicPr>
              <a:picLocks noChangeAspect="1" noChangeArrowheads="1"/>
            </p:cNvPicPr>
            <p:nvPr/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lum bright="16000" contrast="-18000"/>
            </a:blip>
            <a:srcRect/>
            <a:stretch>
              <a:fillRect/>
            </a:stretch>
          </p:blipFill>
          <p:spPr bwMode="auto">
            <a:xfrm rot="-9600000">
              <a:off x="4030" y="3138"/>
              <a:ext cx="786" cy="80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58" name="Picture 18" descr="未命名 -2">
              <a:hlinkClick r:id="rId6" action="ppaction://hlinksldjump"/>
            </p:cNvPr>
            <p:cNvPicPr>
              <a:picLocks noChangeAspect="1" noChangeArrowheads="1"/>
            </p:cNvPicPr>
            <p:nvPr/>
          </p:nvPicPr>
          <p:blipFill>
            <a:blip r:embed="rId7" cstate="print">
              <a:clrChange>
                <a:clrFrom>
                  <a:srgbClr val="000000"/>
                </a:clrFrom>
                <a:clrTo>
                  <a:srgbClr val="000000">
                    <a:alpha val="0"/>
                  </a:srgbClr>
                </a:clrTo>
              </a:clrChange>
              <a:lum bright="6000" contrast="-18000"/>
            </a:blip>
            <a:srcRect/>
            <a:stretch>
              <a:fillRect/>
            </a:stretch>
          </p:blipFill>
          <p:spPr bwMode="auto">
            <a:xfrm>
              <a:off x="3833" y="2697"/>
              <a:ext cx="1927" cy="13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55" name="矩形 54"/>
          <p:cNvSpPr/>
          <p:nvPr/>
        </p:nvSpPr>
        <p:spPr>
          <a:xfrm>
            <a:off x="1571604" y="6072206"/>
            <a:ext cx="5786478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1900" b="1" dirty="0" smtClean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rPr>
              <a:t>建築的石頭和上方的方塊石完全是依照過去護城河的樣貌所建，是為了讓外觀與宜蘭本土素色的水郡相同</a:t>
            </a:r>
            <a:endParaRPr lang="zh-TW" altLang="en-US" sz="1900" b="1" dirty="0">
              <a:solidFill>
                <a:srgbClr val="0070C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59" name="Rectangle 37"/>
          <p:cNvSpPr>
            <a:spLocks noChangeArrowheads="1"/>
          </p:cNvSpPr>
          <p:nvPr/>
        </p:nvSpPr>
        <p:spPr bwMode="auto">
          <a:xfrm flipH="1">
            <a:off x="0" y="285728"/>
            <a:ext cx="215900" cy="1631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en-US" altLang="zh-TW" sz="1000" b="1" dirty="0" smtClean="0">
              <a:solidFill>
                <a:srgbClr val="446867"/>
              </a:solidFill>
              <a:latin typeface="微軟正黑體" pitchFamily="34" charset="-120"/>
              <a:ea typeface="微軟正黑體" pitchFamily="34" charset="-120"/>
            </a:endParaRPr>
          </a:p>
          <a:p>
            <a:r>
              <a:rPr lang="zh-TW" altLang="en-US" sz="1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宜蘭護城河重建探</a:t>
            </a:r>
            <a:r>
              <a:rPr lang="zh-TW" altLang="en-US" sz="1000" b="1" dirty="0" smtClean="0">
                <a:latin typeface="微軟正黑體" pitchFamily="34" charset="-120"/>
                <a:ea typeface="微軟正黑體" pitchFamily="34" charset="-120"/>
              </a:rPr>
              <a:t>討</a:t>
            </a:r>
            <a:endParaRPr lang="zh-TW" altLang="en-US" sz="1000" b="1" dirty="0">
              <a:solidFill>
                <a:srgbClr val="446867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圖片 65" descr="IMAG479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0166" y="0"/>
            <a:ext cx="7643834" cy="6858000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 rot="10800000" flipV="1">
            <a:off x="1571604" y="0"/>
            <a:ext cx="6686568" cy="725478"/>
          </a:xfrm>
        </p:spPr>
        <p:txBody>
          <a:bodyPr>
            <a:normAutofit/>
          </a:bodyPr>
          <a:lstStyle/>
          <a:p>
            <a:pPr algn="l"/>
            <a:r>
              <a:rPr lang="zh-TW" altLang="en-US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許多人共同的回憶</a:t>
            </a:r>
            <a:r>
              <a:rPr lang="en-US" altLang="zh-TW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-</a:t>
            </a:r>
            <a:r>
              <a:rPr lang="zh-TW" altLang="en-US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宜蘭護城河</a:t>
            </a:r>
            <a:endParaRPr lang="zh-TW" altLang="en-US" sz="3200" b="1" dirty="0">
              <a:solidFill>
                <a:schemeClr val="tx1">
                  <a:lumMod val="75000"/>
                  <a:lumOff val="25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4" name="Rectangle 28"/>
          <p:cNvSpPr>
            <a:spLocks noChangeArrowheads="1"/>
          </p:cNvSpPr>
          <p:nvPr/>
        </p:nvSpPr>
        <p:spPr bwMode="auto">
          <a:xfrm>
            <a:off x="0" y="0"/>
            <a:ext cx="1547664" cy="6858000"/>
          </a:xfrm>
          <a:prstGeom prst="rect">
            <a:avLst/>
          </a:prstGeom>
          <a:solidFill>
            <a:srgbClr val="00B050">
              <a:alpha val="30196"/>
            </a:srgb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zh-TW" altLang="zh-TW" sz="800" dirty="0">
              <a:latin typeface="微軟正黑體" pitchFamily="34" charset="-120"/>
              <a:ea typeface="微軟正黑體" pitchFamily="34" charset="-120"/>
            </a:endParaRPr>
          </a:p>
        </p:txBody>
      </p:sp>
      <p:grpSp>
        <p:nvGrpSpPr>
          <p:cNvPr id="5" name="Group 34"/>
          <p:cNvGrpSpPr>
            <a:grpSpLocks/>
          </p:cNvGrpSpPr>
          <p:nvPr/>
        </p:nvGrpSpPr>
        <p:grpSpPr bwMode="auto">
          <a:xfrm>
            <a:off x="0" y="6357958"/>
            <a:ext cx="857256" cy="500042"/>
            <a:chOff x="3833" y="2697"/>
            <a:chExt cx="1927" cy="1368"/>
          </a:xfrm>
        </p:grpSpPr>
        <p:pic>
          <p:nvPicPr>
            <p:cNvPr id="6" name="Picture 24" descr="1899"/>
            <p:cNvPicPr>
              <a:picLocks noChangeAspect="1" noChangeArrowheads="1"/>
            </p:cNvPicPr>
            <p:nvPr/>
          </p:nvPicPr>
          <p:blipFill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lum bright="16000" contrast="-18000"/>
            </a:blip>
            <a:srcRect/>
            <a:stretch>
              <a:fillRect/>
            </a:stretch>
          </p:blipFill>
          <p:spPr bwMode="auto">
            <a:xfrm rot="-9600000">
              <a:off x="4030" y="3138"/>
              <a:ext cx="786" cy="80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7" name="Picture 36" descr="未命名 -2"/>
            <p:cNvPicPr>
              <a:picLocks noChangeAspect="1" noChangeArrowheads="1"/>
            </p:cNvPicPr>
            <p:nvPr/>
          </p:nvPicPr>
          <p:blipFill>
            <a:blip r:embed="rId4" cstate="print">
              <a:clrChange>
                <a:clrFrom>
                  <a:srgbClr val="000000"/>
                </a:clrFrom>
                <a:clrTo>
                  <a:srgbClr val="000000">
                    <a:alpha val="0"/>
                  </a:srgbClr>
                </a:clrTo>
              </a:clrChange>
              <a:lum bright="6000" contrast="-18000"/>
            </a:blip>
            <a:srcRect/>
            <a:stretch>
              <a:fillRect/>
            </a:stretch>
          </p:blipFill>
          <p:spPr bwMode="auto">
            <a:xfrm>
              <a:off x="3833" y="2697"/>
              <a:ext cx="1927" cy="13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60" name="群組 59"/>
          <p:cNvGrpSpPr/>
          <p:nvPr/>
        </p:nvGrpSpPr>
        <p:grpSpPr>
          <a:xfrm>
            <a:off x="357158" y="0"/>
            <a:ext cx="1143008" cy="6535149"/>
            <a:chOff x="357158" y="0"/>
            <a:chExt cx="1143008" cy="6535149"/>
          </a:xfrm>
        </p:grpSpPr>
        <p:grpSp>
          <p:nvGrpSpPr>
            <p:cNvPr id="56" name="群組 55"/>
            <p:cNvGrpSpPr/>
            <p:nvPr/>
          </p:nvGrpSpPr>
          <p:grpSpPr>
            <a:xfrm>
              <a:off x="428596" y="571480"/>
              <a:ext cx="1008112" cy="288032"/>
              <a:chOff x="429166" y="933800"/>
              <a:chExt cx="1008112" cy="288032"/>
            </a:xfrm>
          </p:grpSpPr>
          <p:sp>
            <p:nvSpPr>
              <p:cNvPr id="11" name="Rectangle 31"/>
              <p:cNvSpPr>
                <a:spLocks noChangeArrowheads="1"/>
              </p:cNvSpPr>
              <p:nvPr/>
            </p:nvSpPr>
            <p:spPr bwMode="auto">
              <a:xfrm>
                <a:off x="573183" y="943945"/>
                <a:ext cx="789838" cy="277887"/>
              </a:xfrm>
              <a:prstGeom prst="rect">
                <a:avLst/>
              </a:prstGeom>
              <a:noFill/>
              <a:ln>
                <a:headEnd/>
                <a:tailEnd/>
              </a:ln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wrap="none" anchor="ctr"/>
              <a:lstStyle/>
              <a:p>
                <a:endParaRPr lang="zh-TW" altLang="en-US">
                  <a:ln>
                    <a:solidFill>
                      <a:srgbClr val="7030A0"/>
                    </a:solidFill>
                  </a:ln>
                  <a:latin typeface="微軟正黑體" pitchFamily="34" charset="-120"/>
                  <a:ea typeface="微軟正黑體" pitchFamily="34" charset="-120"/>
                </a:endParaRPr>
              </a:p>
            </p:txBody>
          </p:sp>
          <p:sp>
            <p:nvSpPr>
              <p:cNvPr id="12" name="文字方塊 100"/>
              <p:cNvSpPr txBox="1">
                <a:spLocks noChangeArrowheads="1"/>
              </p:cNvSpPr>
              <p:nvPr/>
            </p:nvSpPr>
            <p:spPr bwMode="auto">
              <a:xfrm>
                <a:off x="429166" y="933800"/>
                <a:ext cx="1008112" cy="27699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pPr algn="ctr"/>
                <a:r>
                  <a:rPr kumimoji="0" lang="zh-TW" altLang="en-US" sz="1200" dirty="0" smtClean="0">
                    <a:solidFill>
                      <a:srgbClr val="5F5F5F"/>
                    </a:solidFill>
                    <a:latin typeface="微軟正黑體" pitchFamily="34" charset="-120"/>
                    <a:ea typeface="微軟正黑體" pitchFamily="34" charset="-120"/>
                  </a:rPr>
                  <a:t>  </a:t>
                </a:r>
                <a:r>
                  <a:rPr kumimoji="0" lang="zh-TW" altLang="en-US" sz="1200" b="1" dirty="0" smtClean="0">
                    <a:latin typeface="微軟正黑體" pitchFamily="34" charset="-120"/>
                    <a:ea typeface="微軟正黑體" pitchFamily="34" charset="-120"/>
                  </a:rPr>
                  <a:t>研究目的</a:t>
                </a:r>
                <a:endParaRPr kumimoji="0" lang="zh-TW" altLang="en-US" sz="1200" b="1" dirty="0">
                  <a:latin typeface="微軟正黑體" pitchFamily="34" charset="-120"/>
                  <a:ea typeface="微軟正黑體" pitchFamily="34" charset="-120"/>
                </a:endParaRPr>
              </a:p>
            </p:txBody>
          </p:sp>
        </p:grpSp>
        <p:grpSp>
          <p:nvGrpSpPr>
            <p:cNvPr id="55" name="群組 54"/>
            <p:cNvGrpSpPr/>
            <p:nvPr/>
          </p:nvGrpSpPr>
          <p:grpSpPr>
            <a:xfrm>
              <a:off x="571472" y="0"/>
              <a:ext cx="800219" cy="425822"/>
              <a:chOff x="573182" y="285728"/>
              <a:chExt cx="800219" cy="425822"/>
            </a:xfrm>
          </p:grpSpPr>
          <p:sp>
            <p:nvSpPr>
              <p:cNvPr id="29" name="Rectangle 31"/>
              <p:cNvSpPr>
                <a:spLocks noChangeArrowheads="1"/>
              </p:cNvSpPr>
              <p:nvPr/>
            </p:nvSpPr>
            <p:spPr bwMode="auto">
              <a:xfrm>
                <a:off x="573182" y="429744"/>
                <a:ext cx="789835" cy="277887"/>
              </a:xfrm>
              <a:prstGeom prst="rect">
                <a:avLst/>
              </a:prstGeom>
              <a:ln>
                <a:headEnd/>
                <a:tailEnd/>
              </a:ln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wrap="none" anchor="ctr"/>
              <a:lstStyle/>
              <a:p>
                <a:endParaRPr lang="zh-TW" altLang="en-US">
                  <a:ln>
                    <a:solidFill>
                      <a:srgbClr val="7030A0"/>
                    </a:solidFill>
                  </a:ln>
                  <a:latin typeface="微軟正黑體" pitchFamily="34" charset="-120"/>
                  <a:ea typeface="微軟正黑體" pitchFamily="34" charset="-120"/>
                </a:endParaRPr>
              </a:p>
            </p:txBody>
          </p:sp>
          <p:sp>
            <p:nvSpPr>
              <p:cNvPr id="31" name="文字方塊 103"/>
              <p:cNvSpPr txBox="1">
                <a:spLocks noChangeArrowheads="1"/>
              </p:cNvSpPr>
              <p:nvPr/>
            </p:nvSpPr>
            <p:spPr bwMode="auto">
              <a:xfrm>
                <a:off x="573182" y="285728"/>
                <a:ext cx="800219" cy="42582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>
                  <a:lnSpc>
                    <a:spcPts val="3060"/>
                  </a:lnSpc>
                </a:pPr>
                <a:r>
                  <a:rPr lang="zh-TW" altLang="en-US" sz="1200" b="1" dirty="0" smtClean="0">
                    <a:latin typeface="微軟正黑體" pitchFamily="34" charset="-120"/>
                    <a:ea typeface="微軟正黑體" pitchFamily="34" charset="-120"/>
                  </a:rPr>
                  <a:t>研究動機</a:t>
                </a:r>
                <a:endParaRPr lang="en-US" altLang="zh-TW" sz="1200" b="1" dirty="0" smtClean="0">
                  <a:latin typeface="微軟正黑體" pitchFamily="34" charset="-120"/>
                  <a:ea typeface="微軟正黑體" pitchFamily="34" charset="-120"/>
                </a:endParaRPr>
              </a:p>
            </p:txBody>
          </p:sp>
        </p:grpSp>
        <p:sp>
          <p:nvSpPr>
            <p:cNvPr id="44" name="文字方塊 100"/>
            <p:cNvSpPr txBox="1">
              <a:spLocks noChangeArrowheads="1"/>
            </p:cNvSpPr>
            <p:nvPr/>
          </p:nvSpPr>
          <p:spPr bwMode="auto">
            <a:xfrm>
              <a:off x="428596" y="1071546"/>
              <a:ext cx="1008112" cy="2769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/>
              <a:r>
                <a:rPr kumimoji="0" lang="zh-TW" altLang="en-US" sz="1200" dirty="0" smtClean="0">
                  <a:solidFill>
                    <a:srgbClr val="5F5F5F"/>
                  </a:solidFill>
                  <a:latin typeface="微軟正黑體" pitchFamily="34" charset="-120"/>
                  <a:ea typeface="微軟正黑體" pitchFamily="34" charset="-120"/>
                </a:rPr>
                <a:t>  </a:t>
              </a:r>
              <a:r>
                <a:rPr kumimoji="0" lang="zh-TW" altLang="en-US" sz="1200" b="1" dirty="0" smtClean="0">
                  <a:latin typeface="微軟正黑體" pitchFamily="34" charset="-120"/>
                  <a:ea typeface="微軟正黑體" pitchFamily="34" charset="-120"/>
                </a:rPr>
                <a:t>研究方法</a:t>
              </a:r>
              <a:endParaRPr kumimoji="0" lang="zh-TW" altLang="en-US" sz="1200" b="1" dirty="0"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45" name="Rectangle 31"/>
            <p:cNvSpPr>
              <a:spLocks noChangeArrowheads="1"/>
            </p:cNvSpPr>
            <p:nvPr/>
          </p:nvSpPr>
          <p:spPr bwMode="auto">
            <a:xfrm>
              <a:off x="571472" y="1071546"/>
              <a:ext cx="789835" cy="277887"/>
            </a:xfrm>
            <a:prstGeom prst="rect">
              <a:avLst/>
            </a:prstGeom>
            <a:noFill/>
            <a:ln>
              <a:headEnd/>
              <a:tailEnd/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endParaRPr lang="zh-TW" altLang="en-US">
                <a:ln>
                  <a:solidFill>
                    <a:srgbClr val="7030A0"/>
                  </a:solidFill>
                </a:ln>
                <a:latin typeface="微軟正黑體" pitchFamily="34" charset="-120"/>
                <a:ea typeface="微軟正黑體" pitchFamily="34" charset="-120"/>
              </a:endParaRPr>
            </a:p>
          </p:txBody>
        </p:sp>
        <p:grpSp>
          <p:nvGrpSpPr>
            <p:cNvPr id="59" name="群組 58"/>
            <p:cNvGrpSpPr/>
            <p:nvPr/>
          </p:nvGrpSpPr>
          <p:grpSpPr>
            <a:xfrm>
              <a:off x="357158" y="2000240"/>
              <a:ext cx="1143008" cy="4534909"/>
              <a:chOff x="357158" y="1571612"/>
              <a:chExt cx="1143008" cy="4534909"/>
            </a:xfrm>
          </p:grpSpPr>
          <p:sp>
            <p:nvSpPr>
              <p:cNvPr id="14" name="文字方塊 103"/>
              <p:cNvSpPr txBox="1">
                <a:spLocks noChangeArrowheads="1"/>
              </p:cNvSpPr>
              <p:nvPr/>
            </p:nvSpPr>
            <p:spPr bwMode="auto">
              <a:xfrm>
                <a:off x="571472" y="3929066"/>
                <a:ext cx="800219" cy="33541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zh-TW" altLang="en-US" sz="1200" b="1" dirty="0" smtClean="0">
                    <a:latin typeface="微軟正黑體" pitchFamily="34" charset="-120"/>
                    <a:ea typeface="微軟正黑體" pitchFamily="34" charset="-120"/>
                  </a:rPr>
                  <a:t>研究建議</a:t>
                </a:r>
                <a:endParaRPr lang="en-US" altLang="zh-TW" sz="1200" b="1" dirty="0" smtClean="0">
                  <a:latin typeface="微軟正黑體" pitchFamily="34" charset="-120"/>
                  <a:ea typeface="微軟正黑體" pitchFamily="34" charset="-120"/>
                </a:endParaRPr>
              </a:p>
            </p:txBody>
          </p:sp>
          <p:grpSp>
            <p:nvGrpSpPr>
              <p:cNvPr id="50" name="群組 49"/>
              <p:cNvGrpSpPr/>
              <p:nvPr/>
            </p:nvGrpSpPr>
            <p:grpSpPr>
              <a:xfrm>
                <a:off x="571472" y="3429000"/>
                <a:ext cx="800219" cy="349895"/>
                <a:chOff x="573182" y="4678216"/>
                <a:chExt cx="800219" cy="349895"/>
              </a:xfrm>
            </p:grpSpPr>
            <p:sp>
              <p:nvSpPr>
                <p:cNvPr id="15" name="文字方塊 110"/>
                <p:cNvSpPr txBox="1">
                  <a:spLocks noChangeArrowheads="1"/>
                </p:cNvSpPr>
                <p:nvPr/>
              </p:nvSpPr>
              <p:spPr bwMode="auto">
                <a:xfrm>
                  <a:off x="573182" y="4678216"/>
                  <a:ext cx="800219" cy="33541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pPr>
                    <a:lnSpc>
                      <a:spcPct val="150000"/>
                    </a:lnSpc>
                  </a:pPr>
                  <a:r>
                    <a:rPr lang="zh-TW" altLang="en-US" sz="1200" b="1" dirty="0" smtClean="0">
                      <a:latin typeface="微軟正黑體" pitchFamily="34" charset="-120"/>
                      <a:ea typeface="微軟正黑體" pitchFamily="34" charset="-120"/>
                    </a:rPr>
                    <a:t>研究心得</a:t>
                  </a:r>
                  <a:endParaRPr lang="en-US" altLang="zh-TW" sz="1200" b="1" dirty="0" smtClean="0">
                    <a:latin typeface="微軟正黑體" pitchFamily="34" charset="-120"/>
                    <a:ea typeface="微軟正黑體" pitchFamily="34" charset="-120"/>
                  </a:endParaRPr>
                </a:p>
              </p:txBody>
            </p:sp>
            <p:sp>
              <p:nvSpPr>
                <p:cNvPr id="26" name="Rectangle 31"/>
                <p:cNvSpPr>
                  <a:spLocks noChangeArrowheads="1"/>
                </p:cNvSpPr>
                <p:nvPr/>
              </p:nvSpPr>
              <p:spPr bwMode="auto">
                <a:xfrm>
                  <a:off x="573182" y="4750224"/>
                  <a:ext cx="789835" cy="277887"/>
                </a:xfrm>
                <a:prstGeom prst="rect">
                  <a:avLst/>
                </a:prstGeom>
                <a:noFill/>
                <a:ln>
                  <a:headEnd/>
                  <a:tailEnd/>
                </a:ln>
              </p:spPr>
              <p:style>
                <a:lnRef idx="2">
                  <a:schemeClr val="accent5"/>
                </a:lnRef>
                <a:fillRef idx="1">
                  <a:schemeClr val="lt1"/>
                </a:fillRef>
                <a:effectRef idx="0">
                  <a:schemeClr val="accent5"/>
                </a:effectRef>
                <a:fontRef idx="minor">
                  <a:schemeClr val="dk1"/>
                </a:fontRef>
              </p:style>
              <p:txBody>
                <a:bodyPr wrap="none" anchor="ctr"/>
                <a:lstStyle/>
                <a:p>
                  <a:endParaRPr lang="zh-TW" altLang="en-US">
                    <a:ln>
                      <a:solidFill>
                        <a:srgbClr val="7030A0"/>
                      </a:solidFill>
                    </a:ln>
                    <a:latin typeface="微軟正黑體" pitchFamily="34" charset="-120"/>
                    <a:ea typeface="微軟正黑體" pitchFamily="34" charset="-120"/>
                  </a:endParaRPr>
                </a:p>
              </p:txBody>
            </p:sp>
          </p:grpSp>
          <p:grpSp>
            <p:nvGrpSpPr>
              <p:cNvPr id="48" name="群組 47"/>
              <p:cNvGrpSpPr/>
              <p:nvPr/>
            </p:nvGrpSpPr>
            <p:grpSpPr>
              <a:xfrm>
                <a:off x="500034" y="5786454"/>
                <a:ext cx="954107" cy="320067"/>
                <a:chOff x="500034" y="5572140"/>
                <a:chExt cx="954107" cy="320067"/>
              </a:xfrm>
            </p:grpSpPr>
            <p:sp>
              <p:nvSpPr>
                <p:cNvPr id="28" name="Rectangle 31"/>
                <p:cNvSpPr>
                  <a:spLocks noChangeArrowheads="1"/>
                </p:cNvSpPr>
                <p:nvPr/>
              </p:nvSpPr>
              <p:spPr bwMode="auto">
                <a:xfrm>
                  <a:off x="573182" y="5614320"/>
                  <a:ext cx="789835" cy="277887"/>
                </a:xfrm>
                <a:prstGeom prst="rect">
                  <a:avLst/>
                </a:prstGeom>
                <a:noFill/>
                <a:ln>
                  <a:headEnd/>
                  <a:tailEnd/>
                </a:ln>
              </p:spPr>
              <p:style>
                <a:lnRef idx="2">
                  <a:schemeClr val="accent5"/>
                </a:lnRef>
                <a:fillRef idx="1">
                  <a:schemeClr val="lt1"/>
                </a:fillRef>
                <a:effectRef idx="0">
                  <a:schemeClr val="accent5"/>
                </a:effectRef>
                <a:fontRef idx="minor">
                  <a:schemeClr val="dk1"/>
                </a:fontRef>
              </p:style>
              <p:txBody>
                <a:bodyPr wrap="none" anchor="ctr"/>
                <a:lstStyle/>
                <a:p>
                  <a:endParaRPr lang="zh-TW" altLang="en-US">
                    <a:ln>
                      <a:solidFill>
                        <a:srgbClr val="7030A0"/>
                      </a:solidFill>
                    </a:ln>
                    <a:latin typeface="微軟正黑體" pitchFamily="34" charset="-120"/>
                    <a:ea typeface="微軟正黑體" pitchFamily="34" charset="-120"/>
                  </a:endParaRPr>
                </a:p>
              </p:txBody>
            </p:sp>
            <p:sp>
              <p:nvSpPr>
                <p:cNvPr id="30" name="文字方塊 103"/>
                <p:cNvSpPr txBox="1">
                  <a:spLocks noChangeArrowheads="1"/>
                </p:cNvSpPr>
                <p:nvPr/>
              </p:nvSpPr>
              <p:spPr bwMode="auto">
                <a:xfrm>
                  <a:off x="500034" y="5572140"/>
                  <a:ext cx="954107" cy="294889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pPr>
                    <a:lnSpc>
                      <a:spcPct val="150000"/>
                    </a:lnSpc>
                  </a:pPr>
                  <a:r>
                    <a:rPr lang="zh-TW" altLang="en-US" sz="1000" b="1" dirty="0" smtClean="0">
                      <a:latin typeface="微軟正黑體" pitchFamily="34" charset="-120"/>
                      <a:ea typeface="微軟正黑體" pitchFamily="34" charset="-120"/>
                    </a:rPr>
                    <a:t>組員活動蹤影</a:t>
                  </a:r>
                  <a:endParaRPr lang="en-US" altLang="zh-TW" sz="1000" b="1" dirty="0" smtClean="0">
                    <a:latin typeface="微軟正黑體" pitchFamily="34" charset="-120"/>
                    <a:ea typeface="微軟正黑體" pitchFamily="34" charset="-120"/>
                  </a:endParaRPr>
                </a:p>
              </p:txBody>
            </p:sp>
          </p:grpSp>
          <p:grpSp>
            <p:nvGrpSpPr>
              <p:cNvPr id="49" name="群組 48"/>
              <p:cNvGrpSpPr/>
              <p:nvPr/>
            </p:nvGrpSpPr>
            <p:grpSpPr>
              <a:xfrm>
                <a:off x="571472" y="5357826"/>
                <a:ext cx="800219" cy="349895"/>
                <a:chOff x="573182" y="5110264"/>
                <a:chExt cx="800219" cy="349895"/>
              </a:xfrm>
            </p:grpSpPr>
            <p:sp>
              <p:nvSpPr>
                <p:cNvPr id="27" name="Rectangle 31"/>
                <p:cNvSpPr>
                  <a:spLocks noChangeArrowheads="1"/>
                </p:cNvSpPr>
                <p:nvPr/>
              </p:nvSpPr>
              <p:spPr bwMode="auto">
                <a:xfrm>
                  <a:off x="573182" y="5182272"/>
                  <a:ext cx="789835" cy="277887"/>
                </a:xfrm>
                <a:prstGeom prst="rect">
                  <a:avLst/>
                </a:prstGeom>
                <a:noFill/>
                <a:ln>
                  <a:headEnd/>
                  <a:tailEnd/>
                </a:ln>
              </p:spPr>
              <p:style>
                <a:lnRef idx="2">
                  <a:schemeClr val="accent5"/>
                </a:lnRef>
                <a:fillRef idx="1">
                  <a:schemeClr val="lt1"/>
                </a:fillRef>
                <a:effectRef idx="0">
                  <a:schemeClr val="accent5"/>
                </a:effectRef>
                <a:fontRef idx="minor">
                  <a:schemeClr val="dk1"/>
                </a:fontRef>
              </p:style>
              <p:txBody>
                <a:bodyPr wrap="none" anchor="ctr"/>
                <a:lstStyle/>
                <a:p>
                  <a:endParaRPr lang="zh-TW" altLang="en-US">
                    <a:ln>
                      <a:solidFill>
                        <a:srgbClr val="7030A0"/>
                      </a:solidFill>
                    </a:ln>
                    <a:latin typeface="微軟正黑體" pitchFamily="34" charset="-120"/>
                    <a:ea typeface="微軟正黑體" pitchFamily="34" charset="-120"/>
                  </a:endParaRPr>
                </a:p>
              </p:txBody>
            </p:sp>
            <p:sp>
              <p:nvSpPr>
                <p:cNvPr id="32" name="文字方塊 103"/>
                <p:cNvSpPr txBox="1">
                  <a:spLocks noChangeArrowheads="1"/>
                </p:cNvSpPr>
                <p:nvPr/>
              </p:nvSpPr>
              <p:spPr bwMode="auto">
                <a:xfrm>
                  <a:off x="573182" y="5110264"/>
                  <a:ext cx="800219" cy="33541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pPr>
                    <a:lnSpc>
                      <a:spcPct val="150000"/>
                    </a:lnSpc>
                  </a:pPr>
                  <a:r>
                    <a:rPr lang="zh-TW" altLang="en-US" sz="1200" b="1" dirty="0" smtClean="0">
                      <a:latin typeface="微軟正黑體" pitchFamily="34" charset="-120"/>
                      <a:ea typeface="微軟正黑體" pitchFamily="34" charset="-120"/>
                    </a:rPr>
                    <a:t>分工細節</a:t>
                  </a:r>
                  <a:endParaRPr lang="en-US" altLang="zh-TW" sz="1200" b="1" dirty="0" smtClean="0">
                    <a:latin typeface="微軟正黑體" pitchFamily="34" charset="-120"/>
                    <a:ea typeface="微軟正黑體" pitchFamily="34" charset="-120"/>
                  </a:endParaRPr>
                </a:p>
              </p:txBody>
            </p:sp>
          </p:grpSp>
          <p:grpSp>
            <p:nvGrpSpPr>
              <p:cNvPr id="54" name="群組 53"/>
              <p:cNvGrpSpPr/>
              <p:nvPr/>
            </p:nvGrpSpPr>
            <p:grpSpPr>
              <a:xfrm>
                <a:off x="357158" y="1571612"/>
                <a:ext cx="1098122" cy="1718047"/>
                <a:chOff x="357159" y="1437856"/>
                <a:chExt cx="1098122" cy="1718047"/>
              </a:xfrm>
            </p:grpSpPr>
            <p:sp>
              <p:nvSpPr>
                <p:cNvPr id="10" name="Rectangle 31"/>
                <p:cNvSpPr>
                  <a:spLocks noChangeArrowheads="1"/>
                </p:cNvSpPr>
                <p:nvPr/>
              </p:nvSpPr>
              <p:spPr bwMode="auto">
                <a:xfrm>
                  <a:off x="573182" y="1437856"/>
                  <a:ext cx="789835" cy="277887"/>
                </a:xfrm>
                <a:prstGeom prst="rect">
                  <a:avLst/>
                </a:prstGeom>
                <a:noFill/>
                <a:ln>
                  <a:headEnd/>
                  <a:tailEnd/>
                </a:ln>
              </p:spPr>
              <p:style>
                <a:lnRef idx="2">
                  <a:schemeClr val="accent5"/>
                </a:lnRef>
                <a:fillRef idx="1">
                  <a:schemeClr val="lt1"/>
                </a:fillRef>
                <a:effectRef idx="0">
                  <a:schemeClr val="accent5"/>
                </a:effectRef>
                <a:fontRef idx="minor">
                  <a:schemeClr val="dk1"/>
                </a:fontRef>
              </p:style>
              <p:txBody>
                <a:bodyPr wrap="none" anchor="ctr"/>
                <a:lstStyle/>
                <a:p>
                  <a:endParaRPr lang="zh-TW" altLang="en-US">
                    <a:ln>
                      <a:solidFill>
                        <a:srgbClr val="7030A0"/>
                      </a:solidFill>
                    </a:ln>
                    <a:latin typeface="微軟正黑體" pitchFamily="34" charset="-120"/>
                    <a:ea typeface="微軟正黑體" pitchFamily="34" charset="-120"/>
                  </a:endParaRPr>
                </a:p>
              </p:txBody>
            </p:sp>
            <p:sp>
              <p:nvSpPr>
                <p:cNvPr id="13" name="Rectangle 31"/>
                <p:cNvSpPr>
                  <a:spLocks noChangeArrowheads="1"/>
                </p:cNvSpPr>
                <p:nvPr/>
              </p:nvSpPr>
              <p:spPr bwMode="auto">
                <a:xfrm>
                  <a:off x="573182" y="1941912"/>
                  <a:ext cx="789835" cy="277887"/>
                </a:xfrm>
                <a:prstGeom prst="rect">
                  <a:avLst/>
                </a:prstGeom>
                <a:noFill/>
                <a:ln>
                  <a:headEnd/>
                  <a:tailEnd/>
                </a:ln>
              </p:spPr>
              <p:style>
                <a:lnRef idx="2">
                  <a:schemeClr val="accent5"/>
                </a:lnRef>
                <a:fillRef idx="1">
                  <a:schemeClr val="lt1"/>
                </a:fillRef>
                <a:effectRef idx="0">
                  <a:schemeClr val="accent5"/>
                </a:effectRef>
                <a:fontRef idx="minor">
                  <a:schemeClr val="dk1"/>
                </a:fontRef>
              </p:style>
              <p:txBody>
                <a:bodyPr wrap="none" anchor="ctr"/>
                <a:lstStyle/>
                <a:p>
                  <a:endParaRPr lang="zh-TW" altLang="en-US">
                    <a:ln>
                      <a:solidFill>
                        <a:srgbClr val="7030A0"/>
                      </a:solidFill>
                    </a:ln>
                    <a:latin typeface="微軟正黑體" pitchFamily="34" charset="-120"/>
                    <a:ea typeface="微軟正黑體" pitchFamily="34" charset="-120"/>
                  </a:endParaRPr>
                </a:p>
              </p:txBody>
            </p:sp>
            <p:sp>
              <p:nvSpPr>
                <p:cNvPr id="16" name="文字方塊 113"/>
                <p:cNvSpPr txBox="1">
                  <a:spLocks noChangeArrowheads="1"/>
                </p:cNvSpPr>
                <p:nvPr/>
              </p:nvSpPr>
              <p:spPr bwMode="auto">
                <a:xfrm>
                  <a:off x="573182" y="2373960"/>
                  <a:ext cx="800219" cy="276999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pPr>
                    <a:buNone/>
                  </a:pPr>
                  <a:r>
                    <a:rPr lang="zh-TW" altLang="en-US" sz="1200" b="1" dirty="0" smtClean="0">
                      <a:latin typeface="微軟正黑體" pitchFamily="34" charset="-120"/>
                      <a:ea typeface="微軟正黑體" pitchFamily="34" charset="-120"/>
                    </a:rPr>
                    <a:t>整合協調</a:t>
                  </a:r>
                  <a:endParaRPr lang="zh-TW" altLang="zh-TW" sz="1200" b="1" dirty="0" smtClean="0">
                    <a:latin typeface="微軟正黑體" pitchFamily="34" charset="-120"/>
                    <a:ea typeface="微軟正黑體" pitchFamily="34" charset="-120"/>
                  </a:endParaRPr>
                </a:p>
              </p:txBody>
            </p:sp>
            <p:sp>
              <p:nvSpPr>
                <p:cNvPr id="17" name="文字方塊 116"/>
                <p:cNvSpPr txBox="1">
                  <a:spLocks noChangeArrowheads="1"/>
                </p:cNvSpPr>
                <p:nvPr/>
              </p:nvSpPr>
              <p:spPr bwMode="auto">
                <a:xfrm>
                  <a:off x="501174" y="1941912"/>
                  <a:ext cx="954107" cy="276999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zh-TW" altLang="zh-TW" sz="1200" b="1" dirty="0" smtClean="0">
                      <a:latin typeface="微軟正黑體" pitchFamily="34" charset="-120"/>
                      <a:ea typeface="微軟正黑體" pitchFamily="34" charset="-120"/>
                    </a:rPr>
                    <a:t>功能與設計</a:t>
                  </a:r>
                  <a:endParaRPr kumimoji="0" lang="zh-TW" altLang="en-US" sz="1200" b="1" dirty="0">
                    <a:solidFill>
                      <a:srgbClr val="5F5F5F"/>
                    </a:solidFill>
                    <a:latin typeface="微軟正黑體" pitchFamily="34" charset="-120"/>
                    <a:ea typeface="微軟正黑體" pitchFamily="34" charset="-120"/>
                  </a:endParaRPr>
                </a:p>
              </p:txBody>
            </p:sp>
            <p:sp>
              <p:nvSpPr>
                <p:cNvPr id="18" name="文字方塊 119"/>
                <p:cNvSpPr txBox="1">
                  <a:spLocks noChangeArrowheads="1"/>
                </p:cNvSpPr>
                <p:nvPr/>
              </p:nvSpPr>
              <p:spPr bwMode="auto">
                <a:xfrm>
                  <a:off x="573182" y="1437856"/>
                  <a:ext cx="800219" cy="276999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r>
                    <a:rPr kumimoji="0" lang="zh-TW" altLang="en-US" sz="1200" b="1" dirty="0" smtClean="0">
                      <a:latin typeface="微軟正黑體" pitchFamily="34" charset="-120"/>
                      <a:ea typeface="微軟正黑體" pitchFamily="34" charset="-120"/>
                    </a:rPr>
                    <a:t>計畫緣起</a:t>
                  </a:r>
                  <a:endParaRPr kumimoji="0" lang="zh-TW" altLang="en-US" sz="1200" b="1" dirty="0">
                    <a:latin typeface="微軟正黑體" pitchFamily="34" charset="-120"/>
                    <a:ea typeface="微軟正黑體" pitchFamily="34" charset="-120"/>
                  </a:endParaRPr>
                </a:p>
              </p:txBody>
            </p:sp>
            <p:grpSp>
              <p:nvGrpSpPr>
                <p:cNvPr id="19" name="群組 64"/>
                <p:cNvGrpSpPr/>
                <p:nvPr/>
              </p:nvGrpSpPr>
              <p:grpSpPr>
                <a:xfrm>
                  <a:off x="357159" y="1581872"/>
                  <a:ext cx="216024" cy="1440160"/>
                  <a:chOff x="2339752" y="1988840"/>
                  <a:chExt cx="648073" cy="1512168"/>
                </a:xfrm>
              </p:grpSpPr>
              <p:cxnSp>
                <p:nvCxnSpPr>
                  <p:cNvPr id="37" name="直線接點 36"/>
                  <p:cNvCxnSpPr/>
                  <p:nvPr/>
                </p:nvCxnSpPr>
                <p:spPr>
                  <a:xfrm flipH="1">
                    <a:off x="2339752" y="1988840"/>
                    <a:ext cx="648072" cy="0"/>
                  </a:xfrm>
                  <a:prstGeom prst="line">
                    <a:avLst/>
                  </a:prstGeom>
                  <a:ln w="38100">
                    <a:solidFill>
                      <a:schemeClr val="accent1">
                        <a:lumMod val="75000"/>
                      </a:schemeClr>
                    </a:solidFill>
                    <a:prstDash val="solid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8" name="直線接點 37"/>
                  <p:cNvCxnSpPr/>
                  <p:nvPr/>
                </p:nvCxnSpPr>
                <p:spPr>
                  <a:xfrm>
                    <a:off x="2339752" y="1988840"/>
                    <a:ext cx="0" cy="1512168"/>
                  </a:xfrm>
                  <a:prstGeom prst="line">
                    <a:avLst/>
                  </a:prstGeom>
                  <a:ln w="38100">
                    <a:solidFill>
                      <a:schemeClr val="accent1">
                        <a:lumMod val="75000"/>
                      </a:schemeClr>
                    </a:solidFill>
                    <a:prstDash val="solid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9" name="直線接點 38"/>
                  <p:cNvCxnSpPr/>
                  <p:nvPr/>
                </p:nvCxnSpPr>
                <p:spPr>
                  <a:xfrm>
                    <a:off x="2339753" y="2492897"/>
                    <a:ext cx="648072" cy="0"/>
                  </a:xfrm>
                  <a:prstGeom prst="line">
                    <a:avLst/>
                  </a:prstGeom>
                  <a:ln w="38100">
                    <a:solidFill>
                      <a:schemeClr val="accent1">
                        <a:lumMod val="75000"/>
                      </a:schemeClr>
                    </a:solidFill>
                    <a:prstDash val="solid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40" name="直線接點 39"/>
                  <p:cNvCxnSpPr/>
                  <p:nvPr/>
                </p:nvCxnSpPr>
                <p:spPr>
                  <a:xfrm>
                    <a:off x="2339752" y="2996952"/>
                    <a:ext cx="648072" cy="0"/>
                  </a:xfrm>
                  <a:prstGeom prst="line">
                    <a:avLst/>
                  </a:prstGeom>
                  <a:ln w="38100">
                    <a:solidFill>
                      <a:schemeClr val="accent1">
                        <a:lumMod val="75000"/>
                      </a:schemeClr>
                    </a:solidFill>
                    <a:prstDash val="solid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41" name="直線接點 40"/>
                  <p:cNvCxnSpPr/>
                  <p:nvPr/>
                </p:nvCxnSpPr>
                <p:spPr>
                  <a:xfrm>
                    <a:off x="2339752" y="3501008"/>
                    <a:ext cx="617213" cy="0"/>
                  </a:xfrm>
                  <a:prstGeom prst="line">
                    <a:avLst/>
                  </a:prstGeom>
                  <a:ln w="38100">
                    <a:solidFill>
                      <a:schemeClr val="accent1">
                        <a:lumMod val="75000"/>
                      </a:schemeClr>
                    </a:solidFill>
                    <a:prstDash val="solid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sp>
              <p:nvSpPr>
                <p:cNvPr id="20" name="Rectangle 31"/>
                <p:cNvSpPr>
                  <a:spLocks noChangeArrowheads="1"/>
                </p:cNvSpPr>
                <p:nvPr/>
              </p:nvSpPr>
              <p:spPr bwMode="auto">
                <a:xfrm>
                  <a:off x="573182" y="2373960"/>
                  <a:ext cx="789835" cy="277887"/>
                </a:xfrm>
                <a:prstGeom prst="rect">
                  <a:avLst/>
                </a:prstGeom>
                <a:noFill/>
                <a:ln>
                  <a:headEnd/>
                  <a:tailEnd/>
                </a:ln>
              </p:spPr>
              <p:style>
                <a:lnRef idx="2">
                  <a:schemeClr val="accent5"/>
                </a:lnRef>
                <a:fillRef idx="1">
                  <a:schemeClr val="lt1"/>
                </a:fillRef>
                <a:effectRef idx="0">
                  <a:schemeClr val="accent5"/>
                </a:effectRef>
                <a:fontRef idx="minor">
                  <a:schemeClr val="dk1"/>
                </a:fontRef>
              </p:style>
              <p:txBody>
                <a:bodyPr wrap="none" anchor="ctr"/>
                <a:lstStyle/>
                <a:p>
                  <a:endParaRPr lang="zh-TW" altLang="en-US">
                    <a:ln>
                      <a:solidFill>
                        <a:srgbClr val="7030A0"/>
                      </a:solidFill>
                    </a:ln>
                    <a:latin typeface="微軟正黑體" pitchFamily="34" charset="-120"/>
                    <a:ea typeface="微軟正黑體" pitchFamily="34" charset="-120"/>
                  </a:endParaRPr>
                </a:p>
              </p:txBody>
            </p:sp>
            <p:sp>
              <p:nvSpPr>
                <p:cNvPr id="21" name="Rectangle 31"/>
                <p:cNvSpPr>
                  <a:spLocks noChangeArrowheads="1"/>
                </p:cNvSpPr>
                <p:nvPr/>
              </p:nvSpPr>
              <p:spPr bwMode="auto">
                <a:xfrm>
                  <a:off x="573182" y="2878016"/>
                  <a:ext cx="789835" cy="277887"/>
                </a:xfrm>
                <a:prstGeom prst="rect">
                  <a:avLst/>
                </a:prstGeom>
                <a:noFill/>
                <a:ln>
                  <a:headEnd/>
                  <a:tailEnd/>
                </a:ln>
              </p:spPr>
              <p:style>
                <a:lnRef idx="2">
                  <a:schemeClr val="accent5"/>
                </a:lnRef>
                <a:fillRef idx="1">
                  <a:schemeClr val="lt1"/>
                </a:fillRef>
                <a:effectRef idx="0">
                  <a:schemeClr val="accent5"/>
                </a:effectRef>
                <a:fontRef idx="minor">
                  <a:schemeClr val="dk1"/>
                </a:fontRef>
              </p:style>
              <p:txBody>
                <a:bodyPr wrap="none" anchor="ctr"/>
                <a:lstStyle/>
                <a:p>
                  <a:endParaRPr lang="zh-TW" altLang="en-US">
                    <a:ln>
                      <a:solidFill>
                        <a:srgbClr val="7030A0"/>
                      </a:solidFill>
                    </a:ln>
                    <a:latin typeface="微軟正黑體" pitchFamily="34" charset="-120"/>
                    <a:ea typeface="微軟正黑體" pitchFamily="34" charset="-120"/>
                  </a:endParaRPr>
                </a:p>
              </p:txBody>
            </p:sp>
            <p:sp>
              <p:nvSpPr>
                <p:cNvPr id="33" name="文字方塊 103"/>
                <p:cNvSpPr txBox="1">
                  <a:spLocks noChangeArrowheads="1"/>
                </p:cNvSpPr>
                <p:nvPr/>
              </p:nvSpPr>
              <p:spPr bwMode="auto">
                <a:xfrm>
                  <a:off x="573182" y="2878016"/>
                  <a:ext cx="800219" cy="276999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pPr>
                    <a:buNone/>
                  </a:pPr>
                  <a:r>
                    <a:rPr lang="zh-TW" altLang="en-US" sz="1200" b="1" dirty="0" smtClean="0">
                      <a:latin typeface="微軟正黑體" pitchFamily="34" charset="-120"/>
                      <a:ea typeface="微軟正黑體" pitchFamily="34" charset="-120"/>
                    </a:rPr>
                    <a:t>永續發展</a:t>
                  </a:r>
                  <a:endParaRPr lang="en-US" altLang="zh-TW" sz="1200" b="1" dirty="0" smtClean="0">
                    <a:latin typeface="微軟正黑體" pitchFamily="34" charset="-120"/>
                    <a:ea typeface="微軟正黑體" pitchFamily="34" charset="-120"/>
                  </a:endParaRPr>
                </a:p>
              </p:txBody>
            </p:sp>
          </p:grpSp>
          <p:grpSp>
            <p:nvGrpSpPr>
              <p:cNvPr id="53" name="群組 52"/>
              <p:cNvGrpSpPr/>
              <p:nvPr/>
            </p:nvGrpSpPr>
            <p:grpSpPr>
              <a:xfrm>
                <a:off x="357158" y="4000504"/>
                <a:ext cx="1143008" cy="1214561"/>
                <a:chOff x="357158" y="3381502"/>
                <a:chExt cx="1143008" cy="1214561"/>
              </a:xfrm>
            </p:grpSpPr>
            <p:sp>
              <p:nvSpPr>
                <p:cNvPr id="22" name="Rectangle 31"/>
                <p:cNvSpPr>
                  <a:spLocks noChangeArrowheads="1"/>
                </p:cNvSpPr>
                <p:nvPr/>
              </p:nvSpPr>
              <p:spPr bwMode="auto">
                <a:xfrm>
                  <a:off x="571472" y="3381502"/>
                  <a:ext cx="789835" cy="277887"/>
                </a:xfrm>
                <a:prstGeom prst="rect">
                  <a:avLst/>
                </a:prstGeom>
                <a:noFill/>
                <a:ln>
                  <a:headEnd/>
                  <a:tailEnd/>
                </a:ln>
              </p:spPr>
              <p:style>
                <a:lnRef idx="2">
                  <a:schemeClr val="accent5"/>
                </a:lnRef>
                <a:fillRef idx="1">
                  <a:schemeClr val="lt1"/>
                </a:fillRef>
                <a:effectRef idx="0">
                  <a:schemeClr val="accent5"/>
                </a:effectRef>
                <a:fontRef idx="minor">
                  <a:schemeClr val="dk1"/>
                </a:fontRef>
              </p:style>
              <p:txBody>
                <a:bodyPr wrap="none" anchor="ctr"/>
                <a:lstStyle/>
                <a:p>
                  <a:endParaRPr lang="zh-TW" altLang="en-US">
                    <a:ln>
                      <a:solidFill>
                        <a:srgbClr val="7030A0"/>
                      </a:solidFill>
                    </a:ln>
                    <a:latin typeface="微軟正黑體" pitchFamily="34" charset="-120"/>
                    <a:ea typeface="微軟正黑體" pitchFamily="34" charset="-120"/>
                  </a:endParaRPr>
                </a:p>
              </p:txBody>
            </p:sp>
            <p:grpSp>
              <p:nvGrpSpPr>
                <p:cNvPr id="23" name="群組 80"/>
                <p:cNvGrpSpPr/>
                <p:nvPr/>
              </p:nvGrpSpPr>
              <p:grpSpPr>
                <a:xfrm>
                  <a:off x="357158" y="3958136"/>
                  <a:ext cx="216024" cy="504055"/>
                  <a:chOff x="2339746" y="2896141"/>
                  <a:chExt cx="648069" cy="604867"/>
                </a:xfrm>
              </p:grpSpPr>
              <p:cxnSp>
                <p:nvCxnSpPr>
                  <p:cNvPr id="34" name="直線接點 33"/>
                  <p:cNvCxnSpPr/>
                  <p:nvPr/>
                </p:nvCxnSpPr>
                <p:spPr>
                  <a:xfrm>
                    <a:off x="2339749" y="2896141"/>
                    <a:ext cx="0" cy="604867"/>
                  </a:xfrm>
                  <a:prstGeom prst="line">
                    <a:avLst/>
                  </a:prstGeom>
                  <a:ln w="38100">
                    <a:solidFill>
                      <a:schemeClr val="accent1">
                        <a:lumMod val="75000"/>
                      </a:schemeClr>
                    </a:solidFill>
                    <a:prstDash val="solid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5" name="直線接點 34"/>
                  <p:cNvCxnSpPr/>
                  <p:nvPr/>
                </p:nvCxnSpPr>
                <p:spPr>
                  <a:xfrm>
                    <a:off x="2339746" y="2896141"/>
                    <a:ext cx="648069" cy="0"/>
                  </a:xfrm>
                  <a:prstGeom prst="line">
                    <a:avLst/>
                  </a:prstGeom>
                  <a:ln w="38100">
                    <a:solidFill>
                      <a:schemeClr val="accent1">
                        <a:lumMod val="75000"/>
                      </a:schemeClr>
                    </a:solidFill>
                    <a:prstDash val="solid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6" name="直線接點 35"/>
                  <p:cNvCxnSpPr/>
                  <p:nvPr/>
                </p:nvCxnSpPr>
                <p:spPr>
                  <a:xfrm>
                    <a:off x="2339753" y="3501008"/>
                    <a:ext cx="617212" cy="0"/>
                  </a:xfrm>
                  <a:prstGeom prst="line">
                    <a:avLst/>
                  </a:prstGeom>
                  <a:ln w="38100">
                    <a:solidFill>
                      <a:schemeClr val="accent1">
                        <a:lumMod val="75000"/>
                      </a:schemeClr>
                    </a:solidFill>
                    <a:prstDash val="solid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sp>
              <p:nvSpPr>
                <p:cNvPr id="24" name="Rectangle 31"/>
                <p:cNvSpPr>
                  <a:spLocks noChangeArrowheads="1"/>
                </p:cNvSpPr>
                <p:nvPr/>
              </p:nvSpPr>
              <p:spPr bwMode="auto">
                <a:xfrm>
                  <a:off x="573182" y="3814120"/>
                  <a:ext cx="789835" cy="277887"/>
                </a:xfrm>
                <a:prstGeom prst="rect">
                  <a:avLst/>
                </a:prstGeom>
                <a:noFill/>
                <a:ln>
                  <a:headEnd/>
                  <a:tailEnd/>
                </a:ln>
              </p:spPr>
              <p:style>
                <a:lnRef idx="2">
                  <a:schemeClr val="accent5"/>
                </a:lnRef>
                <a:fillRef idx="1">
                  <a:schemeClr val="lt1"/>
                </a:fillRef>
                <a:effectRef idx="0">
                  <a:schemeClr val="accent5"/>
                </a:effectRef>
                <a:fontRef idx="minor">
                  <a:schemeClr val="dk1"/>
                </a:fontRef>
              </p:style>
              <p:txBody>
                <a:bodyPr wrap="none" anchor="ctr"/>
                <a:lstStyle/>
                <a:p>
                  <a:endParaRPr lang="zh-TW" altLang="en-US">
                    <a:ln>
                      <a:solidFill>
                        <a:srgbClr val="7030A0"/>
                      </a:solidFill>
                    </a:ln>
                    <a:latin typeface="微軟正黑體" pitchFamily="34" charset="-120"/>
                    <a:ea typeface="微軟正黑體" pitchFamily="34" charset="-120"/>
                  </a:endParaRPr>
                </a:p>
              </p:txBody>
            </p:sp>
            <p:sp>
              <p:nvSpPr>
                <p:cNvPr id="25" name="Rectangle 31"/>
                <p:cNvSpPr>
                  <a:spLocks noChangeArrowheads="1"/>
                </p:cNvSpPr>
                <p:nvPr/>
              </p:nvSpPr>
              <p:spPr bwMode="auto">
                <a:xfrm>
                  <a:off x="573182" y="4318176"/>
                  <a:ext cx="789835" cy="277887"/>
                </a:xfrm>
                <a:prstGeom prst="rect">
                  <a:avLst/>
                </a:prstGeom>
                <a:noFill/>
                <a:ln>
                  <a:headEnd/>
                  <a:tailEnd/>
                </a:ln>
              </p:spPr>
              <p:style>
                <a:lnRef idx="2">
                  <a:schemeClr val="accent5"/>
                </a:lnRef>
                <a:fillRef idx="1">
                  <a:schemeClr val="lt1"/>
                </a:fillRef>
                <a:effectRef idx="0">
                  <a:schemeClr val="accent5"/>
                </a:effectRef>
                <a:fontRef idx="minor">
                  <a:schemeClr val="dk1"/>
                </a:fontRef>
              </p:style>
              <p:txBody>
                <a:bodyPr wrap="none" anchor="ctr"/>
                <a:lstStyle/>
                <a:p>
                  <a:endParaRPr lang="zh-TW" altLang="en-US">
                    <a:ln>
                      <a:solidFill>
                        <a:srgbClr val="7030A0"/>
                      </a:solidFill>
                    </a:ln>
                    <a:latin typeface="微軟正黑體" pitchFamily="34" charset="-120"/>
                    <a:ea typeface="微軟正黑體" pitchFamily="34" charset="-120"/>
                  </a:endParaRPr>
                </a:p>
              </p:txBody>
            </p:sp>
            <p:sp>
              <p:nvSpPr>
                <p:cNvPr id="51" name="文字方塊 100"/>
                <p:cNvSpPr txBox="1">
                  <a:spLocks noChangeArrowheads="1"/>
                </p:cNvSpPr>
                <p:nvPr/>
              </p:nvSpPr>
              <p:spPr bwMode="auto">
                <a:xfrm>
                  <a:off x="357158" y="3786190"/>
                  <a:ext cx="1143008" cy="276999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square">
                  <a:spAutoFit/>
                </a:bodyPr>
                <a:lstStyle/>
                <a:p>
                  <a:pPr algn="ctr"/>
                  <a:r>
                    <a:rPr kumimoji="0" lang="zh-TW" altLang="en-US" sz="1200" dirty="0" smtClean="0">
                      <a:solidFill>
                        <a:srgbClr val="5F5F5F"/>
                      </a:solidFill>
                      <a:latin typeface="微軟正黑體" pitchFamily="34" charset="-120"/>
                      <a:ea typeface="微軟正黑體" pitchFamily="34" charset="-120"/>
                    </a:rPr>
                    <a:t>  </a:t>
                  </a:r>
                  <a:r>
                    <a:rPr kumimoji="0" lang="zh-TW" altLang="en-US" sz="1040" b="1" dirty="0" smtClean="0">
                      <a:latin typeface="微軟正黑體" pitchFamily="34" charset="-120"/>
                      <a:ea typeface="微軟正黑體" pitchFamily="34" charset="-120"/>
                    </a:rPr>
                    <a:t>社區總體營造</a:t>
                  </a:r>
                  <a:endParaRPr kumimoji="0" lang="zh-TW" altLang="en-US" sz="1040" b="1" dirty="0">
                    <a:latin typeface="微軟正黑體" pitchFamily="34" charset="-120"/>
                    <a:ea typeface="微軟正黑體" pitchFamily="34" charset="-120"/>
                  </a:endParaRPr>
                </a:p>
              </p:txBody>
            </p:sp>
            <p:sp>
              <p:nvSpPr>
                <p:cNvPr id="52" name="文字方塊 100"/>
                <p:cNvSpPr txBox="1">
                  <a:spLocks noChangeArrowheads="1"/>
                </p:cNvSpPr>
                <p:nvPr/>
              </p:nvSpPr>
              <p:spPr bwMode="auto">
                <a:xfrm>
                  <a:off x="428596" y="4310196"/>
                  <a:ext cx="1008112" cy="27699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square">
                  <a:spAutoFit/>
                </a:bodyPr>
                <a:lstStyle/>
                <a:p>
                  <a:pPr algn="ctr"/>
                  <a:r>
                    <a:rPr kumimoji="0" lang="zh-TW" altLang="en-US" sz="1200" dirty="0" smtClean="0">
                      <a:solidFill>
                        <a:srgbClr val="5F5F5F"/>
                      </a:solidFill>
                      <a:latin typeface="微軟正黑體" pitchFamily="34" charset="-120"/>
                      <a:ea typeface="微軟正黑體" pitchFamily="34" charset="-120"/>
                    </a:rPr>
                    <a:t>  </a:t>
                  </a:r>
                  <a:r>
                    <a:rPr kumimoji="0" lang="zh-TW" altLang="en-US" sz="1200" b="1" dirty="0" smtClean="0">
                      <a:latin typeface="微軟正黑體" pitchFamily="34" charset="-120"/>
                      <a:ea typeface="微軟正黑體" pitchFamily="34" charset="-120"/>
                    </a:rPr>
                    <a:t>觀光推展</a:t>
                  </a:r>
                  <a:endParaRPr kumimoji="0" lang="zh-TW" altLang="en-US" sz="1200" b="1" dirty="0">
                    <a:latin typeface="微軟正黑體" pitchFamily="34" charset="-120"/>
                    <a:ea typeface="微軟正黑體" pitchFamily="34" charset="-120"/>
                  </a:endParaRPr>
                </a:p>
              </p:txBody>
            </p:sp>
          </p:grpSp>
        </p:grpSp>
        <p:sp>
          <p:nvSpPr>
            <p:cNvPr id="57" name="Rectangle 31"/>
            <p:cNvSpPr>
              <a:spLocks noChangeArrowheads="1"/>
            </p:cNvSpPr>
            <p:nvPr/>
          </p:nvSpPr>
          <p:spPr bwMode="auto">
            <a:xfrm>
              <a:off x="571472" y="1571612"/>
              <a:ext cx="789835" cy="277887"/>
            </a:xfrm>
            <a:prstGeom prst="rect">
              <a:avLst/>
            </a:prstGeom>
            <a:noFill/>
            <a:ln>
              <a:headEnd/>
              <a:tailEnd/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endParaRPr lang="zh-TW" altLang="en-US">
                <a:ln>
                  <a:solidFill>
                    <a:srgbClr val="7030A0"/>
                  </a:solidFill>
                </a:ln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58" name="文字方塊 100"/>
            <p:cNvSpPr txBox="1">
              <a:spLocks noChangeArrowheads="1"/>
            </p:cNvSpPr>
            <p:nvPr/>
          </p:nvSpPr>
          <p:spPr bwMode="auto">
            <a:xfrm>
              <a:off x="428596" y="1571612"/>
              <a:ext cx="1008112" cy="2769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/>
              <a:r>
                <a:rPr kumimoji="0" lang="zh-TW" altLang="en-US" sz="1200" b="1" dirty="0" smtClean="0">
                  <a:latin typeface="微軟正黑體" pitchFamily="34" charset="-120"/>
                  <a:ea typeface="微軟正黑體" pitchFamily="34" charset="-120"/>
                </a:rPr>
                <a:t>  文獻探討</a:t>
              </a:r>
              <a:endParaRPr kumimoji="0" lang="zh-TW" altLang="en-US" sz="1200" b="1" dirty="0">
                <a:latin typeface="微軟正黑體" pitchFamily="34" charset="-120"/>
                <a:ea typeface="微軟正黑體" pitchFamily="34" charset="-120"/>
              </a:endParaRPr>
            </a:p>
          </p:txBody>
        </p:sp>
      </p:grpSp>
      <p:grpSp>
        <p:nvGrpSpPr>
          <p:cNvPr id="61" name="Group 19"/>
          <p:cNvGrpSpPr>
            <a:grpSpLocks/>
          </p:cNvGrpSpPr>
          <p:nvPr/>
        </p:nvGrpSpPr>
        <p:grpSpPr bwMode="auto">
          <a:xfrm>
            <a:off x="6227763" y="4076700"/>
            <a:ext cx="2916237" cy="2233613"/>
            <a:chOff x="3833" y="2697"/>
            <a:chExt cx="1927" cy="1368"/>
          </a:xfrm>
        </p:grpSpPr>
        <p:pic>
          <p:nvPicPr>
            <p:cNvPr id="62" name="Picture 24" descr="1899"/>
            <p:cNvPicPr>
              <a:picLocks noChangeAspect="1" noChangeArrowheads="1"/>
            </p:cNvPicPr>
            <p:nvPr/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lum bright="16000" contrast="-18000"/>
            </a:blip>
            <a:srcRect/>
            <a:stretch>
              <a:fillRect/>
            </a:stretch>
          </p:blipFill>
          <p:spPr bwMode="auto">
            <a:xfrm rot="-9600000">
              <a:off x="4030" y="3138"/>
              <a:ext cx="786" cy="80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3" name="Picture 18" descr="未命名 -2"/>
            <p:cNvPicPr>
              <a:picLocks noChangeAspect="1" noChangeArrowheads="1"/>
            </p:cNvPicPr>
            <p:nvPr/>
          </p:nvPicPr>
          <p:blipFill>
            <a:blip r:embed="rId6" cstate="print">
              <a:clrChange>
                <a:clrFrom>
                  <a:srgbClr val="000000"/>
                </a:clrFrom>
                <a:clrTo>
                  <a:srgbClr val="000000">
                    <a:alpha val="0"/>
                  </a:srgbClr>
                </a:clrTo>
              </a:clrChange>
              <a:lum bright="6000" contrast="-18000"/>
            </a:blip>
            <a:srcRect/>
            <a:stretch>
              <a:fillRect/>
            </a:stretch>
          </p:blipFill>
          <p:spPr bwMode="auto">
            <a:xfrm>
              <a:off x="3833" y="2697"/>
              <a:ext cx="1927" cy="13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65" name="矩形 64"/>
          <p:cNvSpPr/>
          <p:nvPr/>
        </p:nvSpPr>
        <p:spPr>
          <a:xfrm>
            <a:off x="1500166" y="928670"/>
            <a:ext cx="7358082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lnSpc>
                <a:spcPct val="200000"/>
              </a:lnSpc>
              <a:buAutoNum type="arabicPeriod"/>
            </a:pPr>
            <a:r>
              <a:rPr lang="zh-TW" altLang="en-US" sz="2400" b="1" dirty="0" smtClean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rPr>
              <a:t>我們非常驚訝，在這麼一個城市的市區當中，居然能建築一條河</a:t>
            </a:r>
            <a:endParaRPr lang="en-US" altLang="zh-TW" sz="2400" b="1" dirty="0" smtClean="0">
              <a:solidFill>
                <a:srgbClr val="0070C0"/>
              </a:solidFill>
              <a:latin typeface="微軟正黑體" pitchFamily="34" charset="-120"/>
              <a:ea typeface="微軟正黑體" pitchFamily="34" charset="-120"/>
            </a:endParaRPr>
          </a:p>
          <a:p>
            <a:pPr marL="457200" indent="-457200">
              <a:lnSpc>
                <a:spcPct val="200000"/>
              </a:lnSpc>
              <a:buAutoNum type="arabicPeriod"/>
            </a:pPr>
            <a:r>
              <a:rPr lang="zh-TW" altLang="en-US" sz="2400" b="1" dirty="0" smtClean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rPr>
              <a:t>長輩們常常述說，舊護城河時的童年回憶，引發我們的好奇</a:t>
            </a:r>
            <a:endParaRPr lang="en-US" altLang="zh-TW" sz="2400" b="1" dirty="0" smtClean="0">
              <a:solidFill>
                <a:srgbClr val="0070C0"/>
              </a:solidFill>
              <a:latin typeface="微軟正黑體" pitchFamily="34" charset="-120"/>
              <a:ea typeface="微軟正黑體" pitchFamily="34" charset="-120"/>
            </a:endParaRPr>
          </a:p>
          <a:p>
            <a:pPr marL="457200" indent="-457200">
              <a:lnSpc>
                <a:spcPct val="150000"/>
              </a:lnSpc>
            </a:pPr>
            <a:endParaRPr lang="en-US" altLang="zh-TW" sz="2400" b="1" dirty="0" smtClean="0">
              <a:solidFill>
                <a:srgbClr val="0070C0"/>
              </a:solidFill>
              <a:latin typeface="微軟正黑體" pitchFamily="34" charset="-120"/>
              <a:ea typeface="微軟正黑體" pitchFamily="34" charset="-120"/>
            </a:endParaRPr>
          </a:p>
          <a:p>
            <a:pPr marL="457200" indent="-457200">
              <a:lnSpc>
                <a:spcPct val="150000"/>
              </a:lnSpc>
              <a:buAutoNum type="arabicPeriod"/>
            </a:pPr>
            <a:endParaRPr lang="en-US" altLang="zh-TW" sz="2400" b="1" dirty="0" smtClean="0">
              <a:solidFill>
                <a:srgbClr val="0070C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64" name="Rectangle 37"/>
          <p:cNvSpPr>
            <a:spLocks noChangeArrowheads="1"/>
          </p:cNvSpPr>
          <p:nvPr/>
        </p:nvSpPr>
        <p:spPr bwMode="auto">
          <a:xfrm flipH="1">
            <a:off x="0" y="357166"/>
            <a:ext cx="215900" cy="1631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en-US" altLang="zh-TW" sz="1000" b="1" dirty="0" smtClean="0">
              <a:solidFill>
                <a:srgbClr val="446867"/>
              </a:solidFill>
              <a:latin typeface="微軟正黑體" pitchFamily="34" charset="-120"/>
              <a:ea typeface="微軟正黑體" pitchFamily="34" charset="-120"/>
            </a:endParaRPr>
          </a:p>
          <a:p>
            <a:r>
              <a:rPr lang="zh-TW" altLang="en-US" sz="1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宜蘭護城河重建探</a:t>
            </a:r>
            <a:r>
              <a:rPr lang="zh-TW" altLang="en-US" sz="1000" b="1" dirty="0" smtClean="0">
                <a:latin typeface="微軟正黑體" pitchFamily="34" charset="-120"/>
                <a:ea typeface="微軟正黑體" pitchFamily="34" charset="-120"/>
              </a:rPr>
              <a:t>討</a:t>
            </a:r>
            <a:endParaRPr lang="zh-TW" altLang="en-US" sz="1000" b="1" dirty="0">
              <a:solidFill>
                <a:srgbClr val="446867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" dur="indefinite"/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35"/>
                                      </p:to>
                                    </p:set>
                                    <p:animEffect filter="image" prLst="opacity: 0.35">
                                      <p:cBhvr rctx="IE">
                                        <p:cTn id="7" dur="indefinite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7" name="圖片 116" descr="P_20140716_08351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523977" y="0"/>
            <a:ext cx="7620022" cy="6858000"/>
          </a:xfrm>
          <a:prstGeom prst="rect">
            <a:avLst/>
          </a:prstGeom>
        </p:spPr>
      </p:pic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571604" y="1071546"/>
            <a:ext cx="8143964" cy="3929090"/>
          </a:xfrm>
        </p:spPr>
        <p:txBody>
          <a:bodyPr>
            <a:normAutofit/>
          </a:bodyPr>
          <a:lstStyle/>
          <a:p>
            <a:pPr marL="514350" lvl="0" indent="-514350">
              <a:lnSpc>
                <a:spcPts val="4040"/>
              </a:lnSpc>
              <a:buFont typeface="+mj-lt"/>
              <a:buAutoNum type="arabicPeriod"/>
            </a:pPr>
            <a:r>
              <a:rPr lang="zh-TW" altLang="en-US" b="1" dirty="0" smtClean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rPr>
              <a:t>了解宜蘭新護城河歷史背景</a:t>
            </a:r>
            <a:endParaRPr lang="en-US" altLang="zh-TW" b="1" dirty="0" smtClean="0">
              <a:solidFill>
                <a:srgbClr val="0070C0"/>
              </a:solidFill>
              <a:latin typeface="微軟正黑體" pitchFamily="34" charset="-120"/>
              <a:ea typeface="微軟正黑體" pitchFamily="34" charset="-120"/>
            </a:endParaRPr>
          </a:p>
          <a:p>
            <a:pPr marL="514350" lvl="0" indent="-514350">
              <a:lnSpc>
                <a:spcPts val="4040"/>
              </a:lnSpc>
              <a:buFont typeface="+mj-lt"/>
              <a:buAutoNum type="arabicPeriod"/>
            </a:pPr>
            <a:endParaRPr lang="zh-TW" altLang="en-US" b="1" dirty="0" smtClean="0">
              <a:solidFill>
                <a:srgbClr val="0070C0"/>
              </a:solidFill>
              <a:latin typeface="微軟正黑體" pitchFamily="34" charset="-120"/>
              <a:ea typeface="微軟正黑體" pitchFamily="34" charset="-120"/>
            </a:endParaRPr>
          </a:p>
          <a:p>
            <a:pPr marL="514350" lvl="0" indent="-514350">
              <a:lnSpc>
                <a:spcPts val="4040"/>
              </a:lnSpc>
              <a:buFont typeface="+mj-lt"/>
              <a:buAutoNum type="arabicPeriod"/>
            </a:pPr>
            <a:r>
              <a:rPr lang="zh-TW" altLang="en-US" b="1" dirty="0" smtClean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rPr>
              <a:t>了解宜蘭新護城河功能及設計</a:t>
            </a:r>
            <a:endParaRPr lang="en-US" altLang="zh-TW" b="1" dirty="0" smtClean="0">
              <a:solidFill>
                <a:srgbClr val="0070C0"/>
              </a:solidFill>
              <a:latin typeface="微軟正黑體" pitchFamily="34" charset="-120"/>
              <a:ea typeface="微軟正黑體" pitchFamily="34" charset="-120"/>
            </a:endParaRPr>
          </a:p>
          <a:p>
            <a:pPr marL="514350" lvl="0" indent="-514350">
              <a:lnSpc>
                <a:spcPts val="4040"/>
              </a:lnSpc>
              <a:buNone/>
            </a:pPr>
            <a:endParaRPr lang="zh-TW" altLang="en-US" b="1" dirty="0" smtClean="0">
              <a:solidFill>
                <a:srgbClr val="0070C0"/>
              </a:solidFill>
              <a:latin typeface="微軟正黑體" pitchFamily="34" charset="-120"/>
              <a:ea typeface="微軟正黑體" pitchFamily="34" charset="-120"/>
            </a:endParaRPr>
          </a:p>
          <a:p>
            <a:pPr marL="514350" lvl="0" indent="-514350">
              <a:lnSpc>
                <a:spcPts val="4040"/>
              </a:lnSpc>
              <a:buNone/>
            </a:pPr>
            <a:r>
              <a:rPr lang="en-US" altLang="zh-TW" b="1" dirty="0" smtClean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rPr>
              <a:t>3.</a:t>
            </a:r>
            <a:r>
              <a:rPr lang="zh-TW" altLang="en-US" b="1" dirty="0" smtClean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rPr>
              <a:t>  了解重建宜蘭新護城河過程及心路歷程</a:t>
            </a:r>
          </a:p>
          <a:p>
            <a:endParaRPr lang="zh-TW" altLang="en-US" dirty="0"/>
          </a:p>
        </p:txBody>
      </p:sp>
      <p:sp>
        <p:nvSpPr>
          <p:cNvPr id="57" name="Rectangle 28"/>
          <p:cNvSpPr>
            <a:spLocks noChangeArrowheads="1"/>
          </p:cNvSpPr>
          <p:nvPr/>
        </p:nvSpPr>
        <p:spPr bwMode="auto">
          <a:xfrm>
            <a:off x="0" y="0"/>
            <a:ext cx="1547664" cy="6858000"/>
          </a:xfrm>
          <a:prstGeom prst="rect">
            <a:avLst/>
          </a:prstGeom>
          <a:solidFill>
            <a:srgbClr val="00B050">
              <a:alpha val="30196"/>
            </a:srgb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zh-TW" altLang="zh-TW" sz="800" dirty="0">
              <a:latin typeface="微軟正黑體" pitchFamily="34" charset="-120"/>
              <a:ea typeface="微軟正黑體" pitchFamily="34" charset="-120"/>
            </a:endParaRPr>
          </a:p>
        </p:txBody>
      </p:sp>
      <p:grpSp>
        <p:nvGrpSpPr>
          <p:cNvPr id="58" name="Group 34"/>
          <p:cNvGrpSpPr>
            <a:grpSpLocks/>
          </p:cNvGrpSpPr>
          <p:nvPr/>
        </p:nvGrpSpPr>
        <p:grpSpPr bwMode="auto">
          <a:xfrm>
            <a:off x="0" y="6357958"/>
            <a:ext cx="857256" cy="500042"/>
            <a:chOff x="3833" y="2697"/>
            <a:chExt cx="1927" cy="1368"/>
          </a:xfrm>
        </p:grpSpPr>
        <p:pic>
          <p:nvPicPr>
            <p:cNvPr id="59" name="Picture 24" descr="1899"/>
            <p:cNvPicPr>
              <a:picLocks noChangeAspect="1" noChangeArrowheads="1"/>
            </p:cNvPicPr>
            <p:nvPr/>
          </p:nvPicPr>
          <p:blipFill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lum bright="16000" contrast="-18000"/>
            </a:blip>
            <a:srcRect/>
            <a:stretch>
              <a:fillRect/>
            </a:stretch>
          </p:blipFill>
          <p:spPr bwMode="auto">
            <a:xfrm rot="-9600000">
              <a:off x="4030" y="3138"/>
              <a:ext cx="786" cy="80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0" name="Picture 36" descr="未命名 -2"/>
            <p:cNvPicPr>
              <a:picLocks noChangeAspect="1" noChangeArrowheads="1"/>
            </p:cNvPicPr>
            <p:nvPr/>
          </p:nvPicPr>
          <p:blipFill>
            <a:blip r:embed="rId4" cstate="print">
              <a:clrChange>
                <a:clrFrom>
                  <a:srgbClr val="000000"/>
                </a:clrFrom>
                <a:clrTo>
                  <a:srgbClr val="000000">
                    <a:alpha val="0"/>
                  </a:srgbClr>
                </a:clrTo>
              </a:clrChange>
              <a:lum bright="6000" contrast="-18000"/>
            </a:blip>
            <a:srcRect/>
            <a:stretch>
              <a:fillRect/>
            </a:stretch>
          </p:blipFill>
          <p:spPr bwMode="auto">
            <a:xfrm>
              <a:off x="3833" y="2697"/>
              <a:ext cx="1927" cy="13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62" name="群組 61"/>
          <p:cNvGrpSpPr/>
          <p:nvPr/>
        </p:nvGrpSpPr>
        <p:grpSpPr>
          <a:xfrm>
            <a:off x="357158" y="0"/>
            <a:ext cx="1143008" cy="6535149"/>
            <a:chOff x="357158" y="0"/>
            <a:chExt cx="1143008" cy="6535149"/>
          </a:xfrm>
        </p:grpSpPr>
        <p:sp>
          <p:nvSpPr>
            <p:cNvPr id="107" name="Rectangle 31"/>
            <p:cNvSpPr>
              <a:spLocks noChangeArrowheads="1"/>
            </p:cNvSpPr>
            <p:nvPr/>
          </p:nvSpPr>
          <p:spPr bwMode="auto">
            <a:xfrm>
              <a:off x="571472" y="142852"/>
              <a:ext cx="789838" cy="277887"/>
            </a:xfrm>
            <a:prstGeom prst="rect">
              <a:avLst/>
            </a:prstGeom>
            <a:noFill/>
            <a:ln>
              <a:headEnd/>
              <a:tailEnd/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endParaRPr lang="zh-TW" altLang="en-US">
                <a:ln>
                  <a:solidFill>
                    <a:srgbClr val="7030A0"/>
                  </a:solidFill>
                </a:ln>
                <a:latin typeface="微軟正黑體" pitchFamily="34" charset="-120"/>
                <a:ea typeface="微軟正黑體" pitchFamily="34" charset="-120"/>
              </a:endParaRPr>
            </a:p>
          </p:txBody>
        </p:sp>
        <p:grpSp>
          <p:nvGrpSpPr>
            <p:cNvPr id="64" name="群組 54"/>
            <p:cNvGrpSpPr/>
            <p:nvPr/>
          </p:nvGrpSpPr>
          <p:grpSpPr>
            <a:xfrm>
              <a:off x="571472" y="0"/>
              <a:ext cx="800219" cy="849367"/>
              <a:chOff x="573182" y="285728"/>
              <a:chExt cx="800219" cy="849367"/>
            </a:xfrm>
          </p:grpSpPr>
          <p:sp>
            <p:nvSpPr>
              <p:cNvPr id="105" name="Rectangle 31"/>
              <p:cNvSpPr>
                <a:spLocks noChangeArrowheads="1"/>
              </p:cNvSpPr>
              <p:nvPr/>
            </p:nvSpPr>
            <p:spPr bwMode="auto">
              <a:xfrm>
                <a:off x="573182" y="857208"/>
                <a:ext cx="789835" cy="277887"/>
              </a:xfrm>
              <a:prstGeom prst="rect">
                <a:avLst/>
              </a:prstGeom>
              <a:ln>
                <a:headEnd/>
                <a:tailEnd/>
              </a:ln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wrap="none" anchor="ctr"/>
              <a:lstStyle/>
              <a:p>
                <a:endParaRPr lang="zh-TW" altLang="en-US">
                  <a:ln>
                    <a:solidFill>
                      <a:srgbClr val="7030A0"/>
                    </a:solidFill>
                  </a:ln>
                  <a:latin typeface="微軟正黑體" pitchFamily="34" charset="-120"/>
                  <a:ea typeface="微軟正黑體" pitchFamily="34" charset="-120"/>
                </a:endParaRPr>
              </a:p>
            </p:txBody>
          </p:sp>
          <p:sp>
            <p:nvSpPr>
              <p:cNvPr id="106" name="文字方塊 103"/>
              <p:cNvSpPr txBox="1">
                <a:spLocks noChangeArrowheads="1"/>
              </p:cNvSpPr>
              <p:nvPr/>
            </p:nvSpPr>
            <p:spPr bwMode="auto">
              <a:xfrm>
                <a:off x="573182" y="285728"/>
                <a:ext cx="800219" cy="42582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>
                  <a:lnSpc>
                    <a:spcPts val="3060"/>
                  </a:lnSpc>
                </a:pPr>
                <a:r>
                  <a:rPr lang="zh-TW" altLang="en-US" sz="1200" b="1" dirty="0" smtClean="0">
                    <a:latin typeface="微軟正黑體" pitchFamily="34" charset="-120"/>
                    <a:ea typeface="微軟正黑體" pitchFamily="34" charset="-120"/>
                  </a:rPr>
                  <a:t>研究動機</a:t>
                </a:r>
                <a:endParaRPr lang="en-US" altLang="zh-TW" sz="1200" b="1" dirty="0" smtClean="0">
                  <a:latin typeface="微軟正黑體" pitchFamily="34" charset="-120"/>
                  <a:ea typeface="微軟正黑體" pitchFamily="34" charset="-120"/>
                </a:endParaRPr>
              </a:p>
            </p:txBody>
          </p:sp>
        </p:grpSp>
        <p:sp>
          <p:nvSpPr>
            <p:cNvPr id="65" name="文字方塊 100"/>
            <p:cNvSpPr txBox="1">
              <a:spLocks noChangeArrowheads="1"/>
            </p:cNvSpPr>
            <p:nvPr/>
          </p:nvSpPr>
          <p:spPr bwMode="auto">
            <a:xfrm>
              <a:off x="428596" y="1071546"/>
              <a:ext cx="1008112" cy="2769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/>
              <a:r>
                <a:rPr kumimoji="0" lang="zh-TW" altLang="en-US" sz="1200" dirty="0" smtClean="0">
                  <a:solidFill>
                    <a:srgbClr val="5F5F5F"/>
                  </a:solidFill>
                  <a:latin typeface="微軟正黑體" pitchFamily="34" charset="-120"/>
                  <a:ea typeface="微軟正黑體" pitchFamily="34" charset="-120"/>
                </a:rPr>
                <a:t>  </a:t>
              </a:r>
              <a:r>
                <a:rPr kumimoji="0" lang="zh-TW" altLang="en-US" sz="1200" b="1" dirty="0" smtClean="0">
                  <a:latin typeface="微軟正黑體" pitchFamily="34" charset="-120"/>
                  <a:ea typeface="微軟正黑體" pitchFamily="34" charset="-120"/>
                </a:rPr>
                <a:t>研究方法</a:t>
              </a:r>
              <a:endParaRPr kumimoji="0" lang="zh-TW" altLang="en-US" sz="1200" b="1" dirty="0"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66" name="Rectangle 31"/>
            <p:cNvSpPr>
              <a:spLocks noChangeArrowheads="1"/>
            </p:cNvSpPr>
            <p:nvPr/>
          </p:nvSpPr>
          <p:spPr bwMode="auto">
            <a:xfrm>
              <a:off x="571472" y="1071546"/>
              <a:ext cx="789835" cy="277887"/>
            </a:xfrm>
            <a:prstGeom prst="rect">
              <a:avLst/>
            </a:prstGeom>
            <a:noFill/>
            <a:ln>
              <a:headEnd/>
              <a:tailEnd/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endParaRPr lang="zh-TW" altLang="en-US">
                <a:ln>
                  <a:solidFill>
                    <a:srgbClr val="7030A0"/>
                  </a:solidFill>
                </a:ln>
                <a:latin typeface="微軟正黑體" pitchFamily="34" charset="-120"/>
                <a:ea typeface="微軟正黑體" pitchFamily="34" charset="-120"/>
              </a:endParaRPr>
            </a:p>
          </p:txBody>
        </p:sp>
        <p:grpSp>
          <p:nvGrpSpPr>
            <p:cNvPr id="67" name="群組 58"/>
            <p:cNvGrpSpPr/>
            <p:nvPr/>
          </p:nvGrpSpPr>
          <p:grpSpPr>
            <a:xfrm>
              <a:off x="357158" y="2000240"/>
              <a:ext cx="1143008" cy="4534909"/>
              <a:chOff x="357158" y="1571612"/>
              <a:chExt cx="1143008" cy="4534909"/>
            </a:xfrm>
          </p:grpSpPr>
          <p:sp>
            <p:nvSpPr>
              <p:cNvPr id="70" name="文字方塊 103"/>
              <p:cNvSpPr txBox="1">
                <a:spLocks noChangeArrowheads="1"/>
              </p:cNvSpPr>
              <p:nvPr/>
            </p:nvSpPr>
            <p:spPr bwMode="auto">
              <a:xfrm>
                <a:off x="571472" y="3929066"/>
                <a:ext cx="800219" cy="33541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zh-TW" altLang="en-US" sz="1200" b="1" dirty="0" smtClean="0">
                    <a:latin typeface="微軟正黑體" pitchFamily="34" charset="-120"/>
                    <a:ea typeface="微軟正黑體" pitchFamily="34" charset="-120"/>
                  </a:rPr>
                  <a:t>研究建議</a:t>
                </a:r>
                <a:endParaRPr lang="en-US" altLang="zh-TW" sz="1200" b="1" dirty="0" smtClean="0">
                  <a:latin typeface="微軟正黑體" pitchFamily="34" charset="-120"/>
                  <a:ea typeface="微軟正黑體" pitchFamily="34" charset="-120"/>
                </a:endParaRPr>
              </a:p>
            </p:txBody>
          </p:sp>
          <p:grpSp>
            <p:nvGrpSpPr>
              <p:cNvPr id="71" name="群組 49"/>
              <p:cNvGrpSpPr/>
              <p:nvPr/>
            </p:nvGrpSpPr>
            <p:grpSpPr>
              <a:xfrm>
                <a:off x="571472" y="3429000"/>
                <a:ext cx="800219" cy="349895"/>
                <a:chOff x="573182" y="4678216"/>
                <a:chExt cx="800219" cy="349895"/>
              </a:xfrm>
            </p:grpSpPr>
            <p:sp>
              <p:nvSpPr>
                <p:cNvPr id="103" name="文字方塊 110"/>
                <p:cNvSpPr txBox="1">
                  <a:spLocks noChangeArrowheads="1"/>
                </p:cNvSpPr>
                <p:nvPr/>
              </p:nvSpPr>
              <p:spPr bwMode="auto">
                <a:xfrm>
                  <a:off x="573182" y="4678216"/>
                  <a:ext cx="800219" cy="33541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pPr>
                    <a:lnSpc>
                      <a:spcPct val="150000"/>
                    </a:lnSpc>
                  </a:pPr>
                  <a:r>
                    <a:rPr lang="zh-TW" altLang="en-US" sz="1200" b="1" dirty="0" smtClean="0">
                      <a:latin typeface="微軟正黑體" pitchFamily="34" charset="-120"/>
                      <a:ea typeface="微軟正黑體" pitchFamily="34" charset="-120"/>
                    </a:rPr>
                    <a:t>研究心得</a:t>
                  </a:r>
                  <a:endParaRPr lang="en-US" altLang="zh-TW" sz="1200" b="1" dirty="0" smtClean="0">
                    <a:latin typeface="微軟正黑體" pitchFamily="34" charset="-120"/>
                    <a:ea typeface="微軟正黑體" pitchFamily="34" charset="-120"/>
                  </a:endParaRPr>
                </a:p>
              </p:txBody>
            </p:sp>
            <p:sp>
              <p:nvSpPr>
                <p:cNvPr id="104" name="Rectangle 31"/>
                <p:cNvSpPr>
                  <a:spLocks noChangeArrowheads="1"/>
                </p:cNvSpPr>
                <p:nvPr/>
              </p:nvSpPr>
              <p:spPr bwMode="auto">
                <a:xfrm>
                  <a:off x="573182" y="4750224"/>
                  <a:ext cx="789835" cy="277887"/>
                </a:xfrm>
                <a:prstGeom prst="rect">
                  <a:avLst/>
                </a:prstGeom>
                <a:noFill/>
                <a:ln>
                  <a:headEnd/>
                  <a:tailEnd/>
                </a:ln>
              </p:spPr>
              <p:style>
                <a:lnRef idx="2">
                  <a:schemeClr val="accent5"/>
                </a:lnRef>
                <a:fillRef idx="1">
                  <a:schemeClr val="lt1"/>
                </a:fillRef>
                <a:effectRef idx="0">
                  <a:schemeClr val="accent5"/>
                </a:effectRef>
                <a:fontRef idx="minor">
                  <a:schemeClr val="dk1"/>
                </a:fontRef>
              </p:style>
              <p:txBody>
                <a:bodyPr wrap="none" anchor="ctr"/>
                <a:lstStyle/>
                <a:p>
                  <a:endParaRPr lang="zh-TW" altLang="en-US">
                    <a:ln>
                      <a:solidFill>
                        <a:srgbClr val="7030A0"/>
                      </a:solidFill>
                    </a:ln>
                    <a:latin typeface="微軟正黑體" pitchFamily="34" charset="-120"/>
                    <a:ea typeface="微軟正黑體" pitchFamily="34" charset="-120"/>
                  </a:endParaRPr>
                </a:p>
              </p:txBody>
            </p:sp>
          </p:grpSp>
          <p:grpSp>
            <p:nvGrpSpPr>
              <p:cNvPr id="72" name="群組 47"/>
              <p:cNvGrpSpPr/>
              <p:nvPr/>
            </p:nvGrpSpPr>
            <p:grpSpPr>
              <a:xfrm>
                <a:off x="500034" y="5786454"/>
                <a:ext cx="954107" cy="320067"/>
                <a:chOff x="500034" y="5572140"/>
                <a:chExt cx="954107" cy="320067"/>
              </a:xfrm>
            </p:grpSpPr>
            <p:sp>
              <p:nvSpPr>
                <p:cNvPr id="101" name="Rectangle 31"/>
                <p:cNvSpPr>
                  <a:spLocks noChangeArrowheads="1"/>
                </p:cNvSpPr>
                <p:nvPr/>
              </p:nvSpPr>
              <p:spPr bwMode="auto">
                <a:xfrm>
                  <a:off x="573182" y="5614320"/>
                  <a:ext cx="789835" cy="277887"/>
                </a:xfrm>
                <a:prstGeom prst="rect">
                  <a:avLst/>
                </a:prstGeom>
                <a:noFill/>
                <a:ln>
                  <a:headEnd/>
                  <a:tailEnd/>
                </a:ln>
              </p:spPr>
              <p:style>
                <a:lnRef idx="2">
                  <a:schemeClr val="accent5"/>
                </a:lnRef>
                <a:fillRef idx="1">
                  <a:schemeClr val="lt1"/>
                </a:fillRef>
                <a:effectRef idx="0">
                  <a:schemeClr val="accent5"/>
                </a:effectRef>
                <a:fontRef idx="minor">
                  <a:schemeClr val="dk1"/>
                </a:fontRef>
              </p:style>
              <p:txBody>
                <a:bodyPr wrap="none" anchor="ctr"/>
                <a:lstStyle/>
                <a:p>
                  <a:endParaRPr lang="zh-TW" altLang="en-US">
                    <a:ln>
                      <a:solidFill>
                        <a:srgbClr val="7030A0"/>
                      </a:solidFill>
                    </a:ln>
                    <a:latin typeface="微軟正黑體" pitchFamily="34" charset="-120"/>
                    <a:ea typeface="微軟正黑體" pitchFamily="34" charset="-120"/>
                  </a:endParaRPr>
                </a:p>
              </p:txBody>
            </p:sp>
            <p:sp>
              <p:nvSpPr>
                <p:cNvPr id="102" name="文字方塊 103"/>
                <p:cNvSpPr txBox="1">
                  <a:spLocks noChangeArrowheads="1"/>
                </p:cNvSpPr>
                <p:nvPr/>
              </p:nvSpPr>
              <p:spPr bwMode="auto">
                <a:xfrm>
                  <a:off x="500034" y="5572140"/>
                  <a:ext cx="954107" cy="294889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pPr>
                    <a:lnSpc>
                      <a:spcPct val="150000"/>
                    </a:lnSpc>
                  </a:pPr>
                  <a:r>
                    <a:rPr lang="zh-TW" altLang="en-US" sz="1000" b="1" dirty="0" smtClean="0">
                      <a:latin typeface="微軟正黑體" pitchFamily="34" charset="-120"/>
                      <a:ea typeface="微軟正黑體" pitchFamily="34" charset="-120"/>
                    </a:rPr>
                    <a:t>組員活動蹤影</a:t>
                  </a:r>
                  <a:endParaRPr lang="en-US" altLang="zh-TW" sz="1000" b="1" dirty="0" smtClean="0">
                    <a:latin typeface="微軟正黑體" pitchFamily="34" charset="-120"/>
                    <a:ea typeface="微軟正黑體" pitchFamily="34" charset="-120"/>
                  </a:endParaRPr>
                </a:p>
              </p:txBody>
            </p:sp>
          </p:grpSp>
          <p:grpSp>
            <p:nvGrpSpPr>
              <p:cNvPr id="73" name="群組 48"/>
              <p:cNvGrpSpPr/>
              <p:nvPr/>
            </p:nvGrpSpPr>
            <p:grpSpPr>
              <a:xfrm>
                <a:off x="571472" y="5357826"/>
                <a:ext cx="800219" cy="349895"/>
                <a:chOff x="573182" y="5110264"/>
                <a:chExt cx="800219" cy="349895"/>
              </a:xfrm>
            </p:grpSpPr>
            <p:sp>
              <p:nvSpPr>
                <p:cNvPr id="99" name="Rectangle 31"/>
                <p:cNvSpPr>
                  <a:spLocks noChangeArrowheads="1"/>
                </p:cNvSpPr>
                <p:nvPr/>
              </p:nvSpPr>
              <p:spPr bwMode="auto">
                <a:xfrm>
                  <a:off x="573182" y="5182272"/>
                  <a:ext cx="789835" cy="277887"/>
                </a:xfrm>
                <a:prstGeom prst="rect">
                  <a:avLst/>
                </a:prstGeom>
                <a:noFill/>
                <a:ln>
                  <a:headEnd/>
                  <a:tailEnd/>
                </a:ln>
              </p:spPr>
              <p:style>
                <a:lnRef idx="2">
                  <a:schemeClr val="accent5"/>
                </a:lnRef>
                <a:fillRef idx="1">
                  <a:schemeClr val="lt1"/>
                </a:fillRef>
                <a:effectRef idx="0">
                  <a:schemeClr val="accent5"/>
                </a:effectRef>
                <a:fontRef idx="minor">
                  <a:schemeClr val="dk1"/>
                </a:fontRef>
              </p:style>
              <p:txBody>
                <a:bodyPr wrap="none" anchor="ctr"/>
                <a:lstStyle/>
                <a:p>
                  <a:endParaRPr lang="zh-TW" altLang="en-US">
                    <a:ln>
                      <a:solidFill>
                        <a:srgbClr val="7030A0"/>
                      </a:solidFill>
                    </a:ln>
                    <a:latin typeface="微軟正黑體" pitchFamily="34" charset="-120"/>
                    <a:ea typeface="微軟正黑體" pitchFamily="34" charset="-120"/>
                  </a:endParaRPr>
                </a:p>
              </p:txBody>
            </p:sp>
            <p:sp>
              <p:nvSpPr>
                <p:cNvPr id="100" name="文字方塊 103"/>
                <p:cNvSpPr txBox="1">
                  <a:spLocks noChangeArrowheads="1"/>
                </p:cNvSpPr>
                <p:nvPr/>
              </p:nvSpPr>
              <p:spPr bwMode="auto">
                <a:xfrm>
                  <a:off x="573182" y="5110264"/>
                  <a:ext cx="800219" cy="33541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pPr>
                    <a:lnSpc>
                      <a:spcPct val="150000"/>
                    </a:lnSpc>
                  </a:pPr>
                  <a:r>
                    <a:rPr lang="zh-TW" altLang="en-US" sz="1200" b="1" dirty="0" smtClean="0">
                      <a:latin typeface="微軟正黑體" pitchFamily="34" charset="-120"/>
                      <a:ea typeface="微軟正黑體" pitchFamily="34" charset="-120"/>
                    </a:rPr>
                    <a:t>分工細節</a:t>
                  </a:r>
                  <a:endParaRPr lang="en-US" altLang="zh-TW" sz="1200" b="1" dirty="0" smtClean="0">
                    <a:latin typeface="微軟正黑體" pitchFamily="34" charset="-120"/>
                    <a:ea typeface="微軟正黑體" pitchFamily="34" charset="-120"/>
                  </a:endParaRPr>
                </a:p>
              </p:txBody>
            </p:sp>
          </p:grpSp>
          <p:grpSp>
            <p:nvGrpSpPr>
              <p:cNvPr id="74" name="群組 53"/>
              <p:cNvGrpSpPr/>
              <p:nvPr/>
            </p:nvGrpSpPr>
            <p:grpSpPr>
              <a:xfrm>
                <a:off x="357158" y="1571612"/>
                <a:ext cx="1098122" cy="1750891"/>
                <a:chOff x="357159" y="1437856"/>
                <a:chExt cx="1098122" cy="1750891"/>
              </a:xfrm>
            </p:grpSpPr>
            <p:sp>
              <p:nvSpPr>
                <p:cNvPr id="85" name="Rectangle 31"/>
                <p:cNvSpPr>
                  <a:spLocks noChangeArrowheads="1"/>
                </p:cNvSpPr>
                <p:nvPr/>
              </p:nvSpPr>
              <p:spPr bwMode="auto">
                <a:xfrm>
                  <a:off x="573182" y="1437856"/>
                  <a:ext cx="789835" cy="277887"/>
                </a:xfrm>
                <a:prstGeom prst="rect">
                  <a:avLst/>
                </a:prstGeom>
                <a:noFill/>
                <a:ln>
                  <a:headEnd/>
                  <a:tailEnd/>
                </a:ln>
              </p:spPr>
              <p:style>
                <a:lnRef idx="2">
                  <a:schemeClr val="accent5"/>
                </a:lnRef>
                <a:fillRef idx="1">
                  <a:schemeClr val="lt1"/>
                </a:fillRef>
                <a:effectRef idx="0">
                  <a:schemeClr val="accent5"/>
                </a:effectRef>
                <a:fontRef idx="minor">
                  <a:schemeClr val="dk1"/>
                </a:fontRef>
              </p:style>
              <p:txBody>
                <a:bodyPr wrap="none" anchor="ctr"/>
                <a:lstStyle/>
                <a:p>
                  <a:endParaRPr lang="zh-TW" altLang="en-US">
                    <a:ln>
                      <a:solidFill>
                        <a:srgbClr val="7030A0"/>
                      </a:solidFill>
                    </a:ln>
                    <a:latin typeface="微軟正黑體" pitchFamily="34" charset="-120"/>
                    <a:ea typeface="微軟正黑體" pitchFamily="34" charset="-120"/>
                  </a:endParaRPr>
                </a:p>
              </p:txBody>
            </p:sp>
            <p:sp>
              <p:nvSpPr>
                <p:cNvPr id="86" name="Rectangle 31"/>
                <p:cNvSpPr>
                  <a:spLocks noChangeArrowheads="1"/>
                </p:cNvSpPr>
                <p:nvPr/>
              </p:nvSpPr>
              <p:spPr bwMode="auto">
                <a:xfrm>
                  <a:off x="573182" y="1941912"/>
                  <a:ext cx="789835" cy="277887"/>
                </a:xfrm>
                <a:prstGeom prst="rect">
                  <a:avLst/>
                </a:prstGeom>
                <a:noFill/>
                <a:ln>
                  <a:headEnd/>
                  <a:tailEnd/>
                </a:ln>
              </p:spPr>
              <p:style>
                <a:lnRef idx="2">
                  <a:schemeClr val="accent5"/>
                </a:lnRef>
                <a:fillRef idx="1">
                  <a:schemeClr val="lt1"/>
                </a:fillRef>
                <a:effectRef idx="0">
                  <a:schemeClr val="accent5"/>
                </a:effectRef>
                <a:fontRef idx="minor">
                  <a:schemeClr val="dk1"/>
                </a:fontRef>
              </p:style>
              <p:txBody>
                <a:bodyPr wrap="none" anchor="ctr"/>
                <a:lstStyle/>
                <a:p>
                  <a:endParaRPr lang="zh-TW" altLang="en-US">
                    <a:ln>
                      <a:solidFill>
                        <a:srgbClr val="7030A0"/>
                      </a:solidFill>
                    </a:ln>
                    <a:latin typeface="微軟正黑體" pitchFamily="34" charset="-120"/>
                    <a:ea typeface="微軟正黑體" pitchFamily="34" charset="-120"/>
                  </a:endParaRPr>
                </a:p>
              </p:txBody>
            </p:sp>
            <p:sp>
              <p:nvSpPr>
                <p:cNvPr id="87" name="文字方塊 113"/>
                <p:cNvSpPr txBox="1">
                  <a:spLocks noChangeArrowheads="1"/>
                </p:cNvSpPr>
                <p:nvPr/>
              </p:nvSpPr>
              <p:spPr bwMode="auto">
                <a:xfrm>
                  <a:off x="573182" y="2373960"/>
                  <a:ext cx="800219" cy="276999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pPr>
                    <a:buNone/>
                  </a:pPr>
                  <a:r>
                    <a:rPr lang="zh-TW" altLang="en-US" sz="1200" b="1" dirty="0" smtClean="0">
                      <a:latin typeface="微軟正黑體" pitchFamily="34" charset="-120"/>
                      <a:ea typeface="微軟正黑體" pitchFamily="34" charset="-120"/>
                    </a:rPr>
                    <a:t>整合協調</a:t>
                  </a:r>
                  <a:endParaRPr lang="zh-TW" altLang="zh-TW" sz="1200" b="1" dirty="0" smtClean="0">
                    <a:latin typeface="微軟正黑體" pitchFamily="34" charset="-120"/>
                    <a:ea typeface="微軟正黑體" pitchFamily="34" charset="-120"/>
                  </a:endParaRPr>
                </a:p>
              </p:txBody>
            </p:sp>
            <p:sp>
              <p:nvSpPr>
                <p:cNvPr id="88" name="文字方塊 116"/>
                <p:cNvSpPr txBox="1">
                  <a:spLocks noChangeArrowheads="1"/>
                </p:cNvSpPr>
                <p:nvPr/>
              </p:nvSpPr>
              <p:spPr bwMode="auto">
                <a:xfrm>
                  <a:off x="501174" y="1941912"/>
                  <a:ext cx="954107" cy="276999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zh-TW" altLang="zh-TW" sz="1200" b="1" dirty="0" smtClean="0">
                      <a:latin typeface="微軟正黑體" pitchFamily="34" charset="-120"/>
                      <a:ea typeface="微軟正黑體" pitchFamily="34" charset="-120"/>
                    </a:rPr>
                    <a:t>功能與設計</a:t>
                  </a:r>
                  <a:endParaRPr kumimoji="0" lang="zh-TW" altLang="en-US" sz="1200" b="1" dirty="0">
                    <a:solidFill>
                      <a:srgbClr val="5F5F5F"/>
                    </a:solidFill>
                    <a:latin typeface="微軟正黑體" pitchFamily="34" charset="-120"/>
                    <a:ea typeface="微軟正黑體" pitchFamily="34" charset="-120"/>
                  </a:endParaRPr>
                </a:p>
              </p:txBody>
            </p:sp>
            <p:sp>
              <p:nvSpPr>
                <p:cNvPr id="89" name="文字方塊 119"/>
                <p:cNvSpPr txBox="1">
                  <a:spLocks noChangeArrowheads="1"/>
                </p:cNvSpPr>
                <p:nvPr/>
              </p:nvSpPr>
              <p:spPr bwMode="auto">
                <a:xfrm>
                  <a:off x="573182" y="1437856"/>
                  <a:ext cx="800219" cy="276999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r>
                    <a:rPr kumimoji="0" lang="zh-TW" altLang="en-US" sz="1200" b="1" dirty="0" smtClean="0">
                      <a:latin typeface="微軟正黑體" pitchFamily="34" charset="-120"/>
                      <a:ea typeface="微軟正黑體" pitchFamily="34" charset="-120"/>
                    </a:rPr>
                    <a:t>計畫緣起</a:t>
                  </a:r>
                  <a:endParaRPr kumimoji="0" lang="zh-TW" altLang="en-US" sz="1200" b="1" dirty="0">
                    <a:latin typeface="微軟正黑體" pitchFamily="34" charset="-120"/>
                    <a:ea typeface="微軟正黑體" pitchFamily="34" charset="-120"/>
                  </a:endParaRPr>
                </a:p>
              </p:txBody>
            </p:sp>
            <p:grpSp>
              <p:nvGrpSpPr>
                <p:cNvPr id="90" name="群組 64"/>
                <p:cNvGrpSpPr/>
                <p:nvPr/>
              </p:nvGrpSpPr>
              <p:grpSpPr>
                <a:xfrm>
                  <a:off x="357159" y="1676579"/>
                  <a:ext cx="216024" cy="1512168"/>
                  <a:chOff x="2339752" y="1988840"/>
                  <a:chExt cx="648073" cy="1512168"/>
                </a:xfrm>
              </p:grpSpPr>
              <p:cxnSp>
                <p:nvCxnSpPr>
                  <p:cNvPr id="94" name="直線接點 36"/>
                  <p:cNvCxnSpPr/>
                  <p:nvPr/>
                </p:nvCxnSpPr>
                <p:spPr>
                  <a:xfrm flipH="1">
                    <a:off x="2339752" y="1988840"/>
                    <a:ext cx="648072" cy="0"/>
                  </a:xfrm>
                  <a:prstGeom prst="line">
                    <a:avLst/>
                  </a:prstGeom>
                  <a:ln w="38100">
                    <a:solidFill>
                      <a:schemeClr val="accent1">
                        <a:lumMod val="75000"/>
                      </a:schemeClr>
                    </a:solidFill>
                    <a:prstDash val="solid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95" name="直線接點 94"/>
                  <p:cNvCxnSpPr/>
                  <p:nvPr/>
                </p:nvCxnSpPr>
                <p:spPr>
                  <a:xfrm>
                    <a:off x="2339752" y="1988840"/>
                    <a:ext cx="0" cy="1512168"/>
                  </a:xfrm>
                  <a:prstGeom prst="line">
                    <a:avLst/>
                  </a:prstGeom>
                  <a:ln w="38100">
                    <a:solidFill>
                      <a:schemeClr val="accent1">
                        <a:lumMod val="75000"/>
                      </a:schemeClr>
                    </a:solidFill>
                    <a:prstDash val="solid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96" name="直線接點 95"/>
                  <p:cNvCxnSpPr/>
                  <p:nvPr/>
                </p:nvCxnSpPr>
                <p:spPr>
                  <a:xfrm>
                    <a:off x="2339753" y="2492897"/>
                    <a:ext cx="648072" cy="0"/>
                  </a:xfrm>
                  <a:prstGeom prst="line">
                    <a:avLst/>
                  </a:prstGeom>
                  <a:ln w="38100">
                    <a:solidFill>
                      <a:schemeClr val="accent1">
                        <a:lumMod val="75000"/>
                      </a:schemeClr>
                    </a:solidFill>
                    <a:prstDash val="solid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97" name="直線接點 96"/>
                  <p:cNvCxnSpPr/>
                  <p:nvPr/>
                </p:nvCxnSpPr>
                <p:spPr>
                  <a:xfrm>
                    <a:off x="2339752" y="2996952"/>
                    <a:ext cx="648072" cy="0"/>
                  </a:xfrm>
                  <a:prstGeom prst="line">
                    <a:avLst/>
                  </a:prstGeom>
                  <a:ln w="38100">
                    <a:solidFill>
                      <a:schemeClr val="accent1">
                        <a:lumMod val="75000"/>
                      </a:schemeClr>
                    </a:solidFill>
                    <a:prstDash val="solid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98" name="直線接點 97"/>
                  <p:cNvCxnSpPr/>
                  <p:nvPr/>
                </p:nvCxnSpPr>
                <p:spPr>
                  <a:xfrm>
                    <a:off x="2339752" y="3501008"/>
                    <a:ext cx="617213" cy="0"/>
                  </a:xfrm>
                  <a:prstGeom prst="line">
                    <a:avLst/>
                  </a:prstGeom>
                  <a:ln w="38100">
                    <a:solidFill>
                      <a:schemeClr val="accent1">
                        <a:lumMod val="75000"/>
                      </a:schemeClr>
                    </a:solidFill>
                    <a:prstDash val="solid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sp>
              <p:nvSpPr>
                <p:cNvPr id="91" name="Rectangle 31"/>
                <p:cNvSpPr>
                  <a:spLocks noChangeArrowheads="1"/>
                </p:cNvSpPr>
                <p:nvPr/>
              </p:nvSpPr>
              <p:spPr bwMode="auto">
                <a:xfrm>
                  <a:off x="573182" y="2373960"/>
                  <a:ext cx="789835" cy="277887"/>
                </a:xfrm>
                <a:prstGeom prst="rect">
                  <a:avLst/>
                </a:prstGeom>
                <a:noFill/>
                <a:ln>
                  <a:headEnd/>
                  <a:tailEnd/>
                </a:ln>
              </p:spPr>
              <p:style>
                <a:lnRef idx="2">
                  <a:schemeClr val="accent5"/>
                </a:lnRef>
                <a:fillRef idx="1">
                  <a:schemeClr val="lt1"/>
                </a:fillRef>
                <a:effectRef idx="0">
                  <a:schemeClr val="accent5"/>
                </a:effectRef>
                <a:fontRef idx="minor">
                  <a:schemeClr val="dk1"/>
                </a:fontRef>
              </p:style>
              <p:txBody>
                <a:bodyPr wrap="none" anchor="ctr"/>
                <a:lstStyle/>
                <a:p>
                  <a:endParaRPr lang="zh-TW" altLang="en-US">
                    <a:ln>
                      <a:solidFill>
                        <a:srgbClr val="7030A0"/>
                      </a:solidFill>
                    </a:ln>
                    <a:latin typeface="微軟正黑體" pitchFamily="34" charset="-120"/>
                    <a:ea typeface="微軟正黑體" pitchFamily="34" charset="-120"/>
                  </a:endParaRPr>
                </a:p>
              </p:txBody>
            </p:sp>
            <p:sp>
              <p:nvSpPr>
                <p:cNvPr id="92" name="Rectangle 31"/>
                <p:cNvSpPr>
                  <a:spLocks noChangeArrowheads="1"/>
                </p:cNvSpPr>
                <p:nvPr/>
              </p:nvSpPr>
              <p:spPr bwMode="auto">
                <a:xfrm>
                  <a:off x="573182" y="2878016"/>
                  <a:ext cx="789835" cy="277887"/>
                </a:xfrm>
                <a:prstGeom prst="rect">
                  <a:avLst/>
                </a:prstGeom>
                <a:noFill/>
                <a:ln>
                  <a:headEnd/>
                  <a:tailEnd/>
                </a:ln>
              </p:spPr>
              <p:style>
                <a:lnRef idx="2">
                  <a:schemeClr val="accent5"/>
                </a:lnRef>
                <a:fillRef idx="1">
                  <a:schemeClr val="lt1"/>
                </a:fillRef>
                <a:effectRef idx="0">
                  <a:schemeClr val="accent5"/>
                </a:effectRef>
                <a:fontRef idx="minor">
                  <a:schemeClr val="dk1"/>
                </a:fontRef>
              </p:style>
              <p:txBody>
                <a:bodyPr wrap="none" anchor="ctr"/>
                <a:lstStyle/>
                <a:p>
                  <a:endParaRPr lang="zh-TW" altLang="en-US">
                    <a:ln>
                      <a:solidFill>
                        <a:srgbClr val="7030A0"/>
                      </a:solidFill>
                    </a:ln>
                    <a:latin typeface="微軟正黑體" pitchFamily="34" charset="-120"/>
                    <a:ea typeface="微軟正黑體" pitchFamily="34" charset="-120"/>
                  </a:endParaRPr>
                </a:p>
              </p:txBody>
            </p:sp>
            <p:sp>
              <p:nvSpPr>
                <p:cNvPr id="93" name="文字方塊 103"/>
                <p:cNvSpPr txBox="1">
                  <a:spLocks noChangeArrowheads="1"/>
                </p:cNvSpPr>
                <p:nvPr/>
              </p:nvSpPr>
              <p:spPr bwMode="auto">
                <a:xfrm>
                  <a:off x="573182" y="2878016"/>
                  <a:ext cx="800219" cy="276999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pPr>
                    <a:buNone/>
                  </a:pPr>
                  <a:r>
                    <a:rPr lang="zh-TW" altLang="en-US" sz="1200" b="1" dirty="0" smtClean="0">
                      <a:latin typeface="微軟正黑體" pitchFamily="34" charset="-120"/>
                      <a:ea typeface="微軟正黑體" pitchFamily="34" charset="-120"/>
                    </a:rPr>
                    <a:t>永續發展</a:t>
                  </a:r>
                  <a:endParaRPr lang="en-US" altLang="zh-TW" sz="1200" b="1" dirty="0" smtClean="0">
                    <a:latin typeface="微軟正黑體" pitchFamily="34" charset="-120"/>
                    <a:ea typeface="微軟正黑體" pitchFamily="34" charset="-120"/>
                  </a:endParaRPr>
                </a:p>
              </p:txBody>
            </p:sp>
          </p:grpSp>
          <p:grpSp>
            <p:nvGrpSpPr>
              <p:cNvPr id="75" name="群組 52"/>
              <p:cNvGrpSpPr/>
              <p:nvPr/>
            </p:nvGrpSpPr>
            <p:grpSpPr>
              <a:xfrm>
                <a:off x="357158" y="4000504"/>
                <a:ext cx="1143008" cy="1214561"/>
                <a:chOff x="357158" y="3381502"/>
                <a:chExt cx="1143008" cy="1214561"/>
              </a:xfrm>
            </p:grpSpPr>
            <p:sp>
              <p:nvSpPr>
                <p:cNvPr id="76" name="Rectangle 31"/>
                <p:cNvSpPr>
                  <a:spLocks noChangeArrowheads="1"/>
                </p:cNvSpPr>
                <p:nvPr/>
              </p:nvSpPr>
              <p:spPr bwMode="auto">
                <a:xfrm>
                  <a:off x="571472" y="3381502"/>
                  <a:ext cx="789835" cy="277887"/>
                </a:xfrm>
                <a:prstGeom prst="rect">
                  <a:avLst/>
                </a:prstGeom>
                <a:noFill/>
                <a:ln>
                  <a:headEnd/>
                  <a:tailEnd/>
                </a:ln>
              </p:spPr>
              <p:style>
                <a:lnRef idx="2">
                  <a:schemeClr val="accent5"/>
                </a:lnRef>
                <a:fillRef idx="1">
                  <a:schemeClr val="lt1"/>
                </a:fillRef>
                <a:effectRef idx="0">
                  <a:schemeClr val="accent5"/>
                </a:effectRef>
                <a:fontRef idx="minor">
                  <a:schemeClr val="dk1"/>
                </a:fontRef>
              </p:style>
              <p:txBody>
                <a:bodyPr wrap="none" anchor="ctr"/>
                <a:lstStyle/>
                <a:p>
                  <a:endParaRPr lang="zh-TW" altLang="en-US">
                    <a:ln>
                      <a:solidFill>
                        <a:srgbClr val="7030A0"/>
                      </a:solidFill>
                    </a:ln>
                    <a:latin typeface="微軟正黑體" pitchFamily="34" charset="-120"/>
                    <a:ea typeface="微軟正黑體" pitchFamily="34" charset="-120"/>
                  </a:endParaRPr>
                </a:p>
              </p:txBody>
            </p:sp>
            <p:grpSp>
              <p:nvGrpSpPr>
                <p:cNvPr id="77" name="群組 80"/>
                <p:cNvGrpSpPr/>
                <p:nvPr/>
              </p:nvGrpSpPr>
              <p:grpSpPr>
                <a:xfrm>
                  <a:off x="357158" y="3953006"/>
                  <a:ext cx="214314" cy="504054"/>
                  <a:chOff x="779919" y="2889991"/>
                  <a:chExt cx="214314" cy="604867"/>
                </a:xfrm>
              </p:grpSpPr>
              <p:cxnSp>
                <p:nvCxnSpPr>
                  <p:cNvPr id="82" name="直線接點 81"/>
                  <p:cNvCxnSpPr/>
                  <p:nvPr/>
                </p:nvCxnSpPr>
                <p:spPr>
                  <a:xfrm>
                    <a:off x="779919" y="2889991"/>
                    <a:ext cx="0" cy="604867"/>
                  </a:xfrm>
                  <a:prstGeom prst="line">
                    <a:avLst/>
                  </a:prstGeom>
                  <a:ln w="38100">
                    <a:solidFill>
                      <a:schemeClr val="accent1">
                        <a:lumMod val="75000"/>
                      </a:schemeClr>
                    </a:solidFill>
                    <a:prstDash val="solid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83" name="直線接點 82"/>
                  <p:cNvCxnSpPr/>
                  <p:nvPr/>
                </p:nvCxnSpPr>
                <p:spPr>
                  <a:xfrm>
                    <a:off x="779919" y="2889991"/>
                    <a:ext cx="214314" cy="1906"/>
                  </a:xfrm>
                  <a:prstGeom prst="line">
                    <a:avLst/>
                  </a:prstGeom>
                  <a:ln w="38100">
                    <a:solidFill>
                      <a:schemeClr val="accent1">
                        <a:lumMod val="75000"/>
                      </a:schemeClr>
                    </a:solidFill>
                    <a:prstDash val="solid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84" name="直線接點 83"/>
                  <p:cNvCxnSpPr/>
                  <p:nvPr/>
                </p:nvCxnSpPr>
                <p:spPr>
                  <a:xfrm>
                    <a:off x="779919" y="3490071"/>
                    <a:ext cx="214314" cy="1906"/>
                  </a:xfrm>
                  <a:prstGeom prst="line">
                    <a:avLst/>
                  </a:prstGeom>
                  <a:ln w="38100">
                    <a:solidFill>
                      <a:schemeClr val="accent1">
                        <a:lumMod val="75000"/>
                      </a:schemeClr>
                    </a:solidFill>
                    <a:prstDash val="solid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sp>
              <p:nvSpPr>
                <p:cNvPr id="78" name="Rectangle 31"/>
                <p:cNvSpPr>
                  <a:spLocks noChangeArrowheads="1"/>
                </p:cNvSpPr>
                <p:nvPr/>
              </p:nvSpPr>
              <p:spPr bwMode="auto">
                <a:xfrm>
                  <a:off x="573182" y="3814120"/>
                  <a:ext cx="789835" cy="277887"/>
                </a:xfrm>
                <a:prstGeom prst="rect">
                  <a:avLst/>
                </a:prstGeom>
                <a:noFill/>
                <a:ln>
                  <a:headEnd/>
                  <a:tailEnd/>
                </a:ln>
              </p:spPr>
              <p:style>
                <a:lnRef idx="2">
                  <a:schemeClr val="accent5"/>
                </a:lnRef>
                <a:fillRef idx="1">
                  <a:schemeClr val="lt1"/>
                </a:fillRef>
                <a:effectRef idx="0">
                  <a:schemeClr val="accent5"/>
                </a:effectRef>
                <a:fontRef idx="minor">
                  <a:schemeClr val="dk1"/>
                </a:fontRef>
              </p:style>
              <p:txBody>
                <a:bodyPr wrap="none" anchor="ctr"/>
                <a:lstStyle/>
                <a:p>
                  <a:endParaRPr lang="zh-TW" altLang="en-US">
                    <a:ln>
                      <a:solidFill>
                        <a:srgbClr val="7030A0"/>
                      </a:solidFill>
                    </a:ln>
                    <a:latin typeface="微軟正黑體" pitchFamily="34" charset="-120"/>
                    <a:ea typeface="微軟正黑體" pitchFamily="34" charset="-120"/>
                  </a:endParaRPr>
                </a:p>
              </p:txBody>
            </p:sp>
            <p:sp>
              <p:nvSpPr>
                <p:cNvPr id="79" name="Rectangle 31"/>
                <p:cNvSpPr>
                  <a:spLocks noChangeArrowheads="1"/>
                </p:cNvSpPr>
                <p:nvPr/>
              </p:nvSpPr>
              <p:spPr bwMode="auto">
                <a:xfrm>
                  <a:off x="573182" y="4318176"/>
                  <a:ext cx="789835" cy="277887"/>
                </a:xfrm>
                <a:prstGeom prst="rect">
                  <a:avLst/>
                </a:prstGeom>
                <a:noFill/>
                <a:ln>
                  <a:headEnd/>
                  <a:tailEnd/>
                </a:ln>
              </p:spPr>
              <p:style>
                <a:lnRef idx="2">
                  <a:schemeClr val="accent5"/>
                </a:lnRef>
                <a:fillRef idx="1">
                  <a:schemeClr val="lt1"/>
                </a:fillRef>
                <a:effectRef idx="0">
                  <a:schemeClr val="accent5"/>
                </a:effectRef>
                <a:fontRef idx="minor">
                  <a:schemeClr val="dk1"/>
                </a:fontRef>
              </p:style>
              <p:txBody>
                <a:bodyPr wrap="none" anchor="ctr"/>
                <a:lstStyle/>
                <a:p>
                  <a:endParaRPr lang="zh-TW" altLang="en-US">
                    <a:ln>
                      <a:solidFill>
                        <a:srgbClr val="7030A0"/>
                      </a:solidFill>
                    </a:ln>
                    <a:latin typeface="微軟正黑體" pitchFamily="34" charset="-120"/>
                    <a:ea typeface="微軟正黑體" pitchFamily="34" charset="-120"/>
                  </a:endParaRPr>
                </a:p>
              </p:txBody>
            </p:sp>
            <p:sp>
              <p:nvSpPr>
                <p:cNvPr id="80" name="文字方塊 100"/>
                <p:cNvSpPr txBox="1">
                  <a:spLocks noChangeArrowheads="1"/>
                </p:cNvSpPr>
                <p:nvPr/>
              </p:nvSpPr>
              <p:spPr bwMode="auto">
                <a:xfrm>
                  <a:off x="357158" y="3786190"/>
                  <a:ext cx="1143008" cy="276999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square">
                  <a:spAutoFit/>
                </a:bodyPr>
                <a:lstStyle/>
                <a:p>
                  <a:pPr algn="ctr"/>
                  <a:r>
                    <a:rPr kumimoji="0" lang="zh-TW" altLang="en-US" sz="1200" dirty="0" smtClean="0">
                      <a:solidFill>
                        <a:srgbClr val="5F5F5F"/>
                      </a:solidFill>
                      <a:latin typeface="微軟正黑體" pitchFamily="34" charset="-120"/>
                      <a:ea typeface="微軟正黑體" pitchFamily="34" charset="-120"/>
                    </a:rPr>
                    <a:t>  </a:t>
                  </a:r>
                  <a:r>
                    <a:rPr kumimoji="0" lang="zh-TW" altLang="en-US" sz="1040" b="1" dirty="0" smtClean="0">
                      <a:latin typeface="微軟正黑體" pitchFamily="34" charset="-120"/>
                      <a:ea typeface="微軟正黑體" pitchFamily="34" charset="-120"/>
                    </a:rPr>
                    <a:t>社區總體營造</a:t>
                  </a:r>
                  <a:endParaRPr kumimoji="0" lang="zh-TW" altLang="en-US" sz="1040" b="1" dirty="0">
                    <a:latin typeface="微軟正黑體" pitchFamily="34" charset="-120"/>
                    <a:ea typeface="微軟正黑體" pitchFamily="34" charset="-120"/>
                  </a:endParaRPr>
                </a:p>
              </p:txBody>
            </p:sp>
            <p:sp>
              <p:nvSpPr>
                <p:cNvPr id="81" name="文字方塊 100"/>
                <p:cNvSpPr txBox="1">
                  <a:spLocks noChangeArrowheads="1"/>
                </p:cNvSpPr>
                <p:nvPr/>
              </p:nvSpPr>
              <p:spPr bwMode="auto">
                <a:xfrm>
                  <a:off x="428596" y="4310196"/>
                  <a:ext cx="1008112" cy="27699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square">
                  <a:spAutoFit/>
                </a:bodyPr>
                <a:lstStyle/>
                <a:p>
                  <a:pPr algn="ctr"/>
                  <a:r>
                    <a:rPr kumimoji="0" lang="zh-TW" altLang="en-US" sz="1200" dirty="0" smtClean="0">
                      <a:solidFill>
                        <a:srgbClr val="5F5F5F"/>
                      </a:solidFill>
                      <a:latin typeface="微軟正黑體" pitchFamily="34" charset="-120"/>
                      <a:ea typeface="微軟正黑體" pitchFamily="34" charset="-120"/>
                    </a:rPr>
                    <a:t>  </a:t>
                  </a:r>
                  <a:r>
                    <a:rPr kumimoji="0" lang="zh-TW" altLang="en-US" sz="1200" b="1" dirty="0" smtClean="0">
                      <a:latin typeface="微軟正黑體" pitchFamily="34" charset="-120"/>
                      <a:ea typeface="微軟正黑體" pitchFamily="34" charset="-120"/>
                    </a:rPr>
                    <a:t>觀光推展</a:t>
                  </a:r>
                  <a:endParaRPr kumimoji="0" lang="zh-TW" altLang="en-US" sz="1200" b="1" dirty="0">
                    <a:latin typeface="微軟正黑體" pitchFamily="34" charset="-120"/>
                    <a:ea typeface="微軟正黑體" pitchFamily="34" charset="-120"/>
                  </a:endParaRPr>
                </a:p>
              </p:txBody>
            </p:sp>
          </p:grpSp>
        </p:grpSp>
        <p:sp>
          <p:nvSpPr>
            <p:cNvPr id="68" name="Rectangle 31"/>
            <p:cNvSpPr>
              <a:spLocks noChangeArrowheads="1"/>
            </p:cNvSpPr>
            <p:nvPr/>
          </p:nvSpPr>
          <p:spPr bwMode="auto">
            <a:xfrm>
              <a:off x="571472" y="1571612"/>
              <a:ext cx="789835" cy="277887"/>
            </a:xfrm>
            <a:prstGeom prst="rect">
              <a:avLst/>
            </a:prstGeom>
            <a:noFill/>
            <a:ln>
              <a:headEnd/>
              <a:tailEnd/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endParaRPr lang="zh-TW" altLang="en-US">
                <a:ln>
                  <a:solidFill>
                    <a:srgbClr val="7030A0"/>
                  </a:solidFill>
                </a:ln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69" name="文字方塊 100"/>
            <p:cNvSpPr txBox="1">
              <a:spLocks noChangeArrowheads="1"/>
            </p:cNvSpPr>
            <p:nvPr/>
          </p:nvSpPr>
          <p:spPr bwMode="auto">
            <a:xfrm>
              <a:off x="428596" y="1571612"/>
              <a:ext cx="1008112" cy="2769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/>
              <a:r>
                <a:rPr kumimoji="0" lang="zh-TW" altLang="en-US" sz="1200" b="1" dirty="0" smtClean="0">
                  <a:latin typeface="微軟正黑體" pitchFamily="34" charset="-120"/>
                  <a:ea typeface="微軟正黑體" pitchFamily="34" charset="-120"/>
                </a:rPr>
                <a:t>  文獻探討</a:t>
              </a:r>
              <a:endParaRPr kumimoji="0" lang="zh-TW" altLang="en-US" sz="1200" b="1" dirty="0">
                <a:latin typeface="微軟正黑體" pitchFamily="34" charset="-120"/>
                <a:ea typeface="微軟正黑體" pitchFamily="34" charset="-120"/>
              </a:endParaRPr>
            </a:p>
          </p:txBody>
        </p:sp>
      </p:grpSp>
      <p:sp>
        <p:nvSpPr>
          <p:cNvPr id="116" name="文字方塊 103"/>
          <p:cNvSpPr txBox="1">
            <a:spLocks noChangeArrowheads="1"/>
          </p:cNvSpPr>
          <p:nvPr/>
        </p:nvSpPr>
        <p:spPr bwMode="auto">
          <a:xfrm>
            <a:off x="571472" y="428604"/>
            <a:ext cx="800219" cy="4258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lnSpc>
                <a:spcPts val="3060"/>
              </a:lnSpc>
            </a:pPr>
            <a:r>
              <a:rPr lang="zh-TW" altLang="en-US" sz="1200" b="1" dirty="0" smtClean="0">
                <a:latin typeface="微軟正黑體" pitchFamily="34" charset="-120"/>
                <a:ea typeface="微軟正黑體" pitchFamily="34" charset="-120"/>
              </a:rPr>
              <a:t>研究目的</a:t>
            </a:r>
            <a:endParaRPr lang="en-US" altLang="zh-TW" sz="1200" b="1" dirty="0" smtClean="0">
              <a:latin typeface="微軟正黑體" pitchFamily="34" charset="-120"/>
              <a:ea typeface="微軟正黑體" pitchFamily="34" charset="-120"/>
            </a:endParaRPr>
          </a:p>
        </p:txBody>
      </p:sp>
      <p:grpSp>
        <p:nvGrpSpPr>
          <p:cNvPr id="118" name="Group 19"/>
          <p:cNvGrpSpPr>
            <a:grpSpLocks/>
          </p:cNvGrpSpPr>
          <p:nvPr/>
        </p:nvGrpSpPr>
        <p:grpSpPr bwMode="auto">
          <a:xfrm>
            <a:off x="6227763" y="4076700"/>
            <a:ext cx="2916237" cy="2233613"/>
            <a:chOff x="3833" y="2697"/>
            <a:chExt cx="1927" cy="1368"/>
          </a:xfrm>
        </p:grpSpPr>
        <p:pic>
          <p:nvPicPr>
            <p:cNvPr id="119" name="Picture 24" descr="1899"/>
            <p:cNvPicPr>
              <a:picLocks noChangeAspect="1" noChangeArrowheads="1"/>
            </p:cNvPicPr>
            <p:nvPr/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lum bright="16000" contrast="-18000"/>
            </a:blip>
            <a:srcRect/>
            <a:stretch>
              <a:fillRect/>
            </a:stretch>
          </p:blipFill>
          <p:spPr bwMode="auto">
            <a:xfrm rot="-9600000">
              <a:off x="4030" y="3138"/>
              <a:ext cx="786" cy="80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20" name="Picture 18" descr="未命名 -2"/>
            <p:cNvPicPr>
              <a:picLocks noChangeAspect="1" noChangeArrowheads="1"/>
            </p:cNvPicPr>
            <p:nvPr/>
          </p:nvPicPr>
          <p:blipFill>
            <a:blip r:embed="rId6" cstate="print">
              <a:clrChange>
                <a:clrFrom>
                  <a:srgbClr val="000000"/>
                </a:clrFrom>
                <a:clrTo>
                  <a:srgbClr val="000000">
                    <a:alpha val="0"/>
                  </a:srgbClr>
                </a:clrTo>
              </a:clrChange>
              <a:lum bright="6000" contrast="-18000"/>
            </a:blip>
            <a:srcRect/>
            <a:stretch>
              <a:fillRect/>
            </a:stretch>
          </p:blipFill>
          <p:spPr bwMode="auto">
            <a:xfrm>
              <a:off x="3833" y="2697"/>
              <a:ext cx="1927" cy="13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08" name="Rectangle 37"/>
          <p:cNvSpPr>
            <a:spLocks noChangeArrowheads="1"/>
          </p:cNvSpPr>
          <p:nvPr/>
        </p:nvSpPr>
        <p:spPr bwMode="auto">
          <a:xfrm flipH="1">
            <a:off x="0" y="0"/>
            <a:ext cx="215900" cy="1631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en-US" altLang="zh-TW" sz="1000" b="1" dirty="0" smtClean="0">
              <a:solidFill>
                <a:srgbClr val="446867"/>
              </a:solidFill>
              <a:latin typeface="微軟正黑體" pitchFamily="34" charset="-120"/>
              <a:ea typeface="微軟正黑體" pitchFamily="34" charset="-120"/>
            </a:endParaRPr>
          </a:p>
          <a:p>
            <a:r>
              <a:rPr lang="zh-TW" altLang="en-US" sz="1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宜蘭護城河重建探</a:t>
            </a:r>
            <a:r>
              <a:rPr lang="zh-TW" altLang="en-US" sz="1000" b="1" dirty="0" smtClean="0">
                <a:latin typeface="微軟正黑體" pitchFamily="34" charset="-120"/>
                <a:ea typeface="微軟正黑體" pitchFamily="34" charset="-120"/>
              </a:rPr>
              <a:t>討</a:t>
            </a:r>
            <a:endParaRPr lang="zh-TW" altLang="en-US" sz="1000" b="1" dirty="0">
              <a:solidFill>
                <a:srgbClr val="446867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" dur="indefinite"/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4"/>
                                      </p:to>
                                    </p:set>
                                    <p:animEffect filter="image" prLst="opacity: 0.4">
                                      <p:cBhvr rctx="IE">
                                        <p:cTn id="7" dur="indefinite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571604" y="357166"/>
            <a:ext cx="7043758" cy="5697559"/>
          </a:xfrm>
        </p:spPr>
        <p:txBody>
          <a:bodyPr/>
          <a:lstStyle/>
          <a:p>
            <a:pPr marL="514350" lvl="0" indent="-514350">
              <a:lnSpc>
                <a:spcPct val="200000"/>
              </a:lnSpc>
              <a:buFont typeface="+mj-lt"/>
              <a:buAutoNum type="arabicPeriod"/>
            </a:pPr>
            <a:r>
              <a:rPr lang="zh-TW" altLang="en-US" b="1" dirty="0" smtClean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rPr>
              <a:t>蒐集資料</a:t>
            </a:r>
            <a:r>
              <a:rPr lang="en-US" altLang="zh-TW" b="1" dirty="0" smtClean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rPr>
              <a:t>:</a:t>
            </a:r>
            <a:r>
              <a:rPr lang="zh-TW" altLang="en-US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報章雜誌、網路資訊、媒體報導</a:t>
            </a:r>
          </a:p>
          <a:p>
            <a:pPr marL="514350" lvl="0" indent="-514350">
              <a:buFont typeface="+mj-lt"/>
              <a:buAutoNum type="arabicPeriod"/>
            </a:pPr>
            <a:r>
              <a:rPr lang="zh-TW" altLang="en-US" b="1" dirty="0" smtClean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  <a:hlinkClick r:id="rId2" action="ppaction://hlinksldjump"/>
              </a:rPr>
              <a:t>深度訪談</a:t>
            </a:r>
            <a:r>
              <a:rPr lang="en-US" altLang="zh-TW" b="1" dirty="0" smtClean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rPr>
              <a:t>:</a:t>
            </a:r>
            <a:r>
              <a:rPr lang="zh-TW" altLang="en-US" sz="24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擬定問題，實際深度訪談護城河計</a:t>
            </a:r>
            <a:endParaRPr lang="en-US" altLang="zh-TW" sz="2400" b="1" dirty="0" smtClean="0">
              <a:solidFill>
                <a:schemeClr val="tx1">
                  <a:lumMod val="85000"/>
                  <a:lumOff val="15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  <a:p>
            <a:pPr marL="514350" lvl="0" indent="-514350">
              <a:buNone/>
            </a:pPr>
            <a:endParaRPr lang="zh-TW" altLang="en-US" sz="2400" b="1" dirty="0" smtClean="0">
              <a:solidFill>
                <a:schemeClr val="tx1">
                  <a:lumMod val="85000"/>
                  <a:lumOff val="15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  <a:p>
            <a:pPr marL="514350" lvl="0" indent="-514350">
              <a:lnSpc>
                <a:spcPct val="200000"/>
              </a:lnSpc>
              <a:buNone/>
            </a:pPr>
            <a:r>
              <a:rPr lang="en-US" altLang="zh-TW" b="1" dirty="0" smtClean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rPr>
              <a:t>3.</a:t>
            </a:r>
            <a:r>
              <a:rPr lang="zh-TW" altLang="en-US" b="1" dirty="0" smtClean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rPr>
              <a:t>  實地考察</a:t>
            </a:r>
            <a:r>
              <a:rPr lang="en-US" altLang="zh-TW" b="1" dirty="0" smtClean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rPr>
              <a:t>:</a:t>
            </a:r>
            <a:r>
              <a:rPr lang="zh-TW" altLang="en-US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在光復國小前的護城河，實地考察</a:t>
            </a:r>
            <a:endParaRPr lang="en-US" altLang="zh-TW" sz="2400" b="1" dirty="0" smtClean="0">
              <a:solidFill>
                <a:schemeClr val="tx1">
                  <a:lumMod val="75000"/>
                  <a:lumOff val="25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  <a:p>
            <a:pPr marL="514350" lvl="0" indent="-514350">
              <a:lnSpc>
                <a:spcPct val="200000"/>
              </a:lnSpc>
              <a:buNone/>
            </a:pPr>
            <a:endParaRPr lang="zh-TW" altLang="en-US" b="1" dirty="0" smtClean="0">
              <a:solidFill>
                <a:srgbClr val="0070C0"/>
              </a:solidFill>
              <a:latin typeface="微軟正黑體" pitchFamily="34" charset="-120"/>
              <a:ea typeface="微軟正黑體" pitchFamily="34" charset="-120"/>
            </a:endParaRPr>
          </a:p>
          <a:p>
            <a:endParaRPr lang="zh-TW" altLang="en-US" dirty="0"/>
          </a:p>
        </p:txBody>
      </p:sp>
      <p:sp>
        <p:nvSpPr>
          <p:cNvPr id="4" name="Rectangle 28"/>
          <p:cNvSpPr>
            <a:spLocks noChangeArrowheads="1"/>
          </p:cNvSpPr>
          <p:nvPr/>
        </p:nvSpPr>
        <p:spPr bwMode="auto">
          <a:xfrm>
            <a:off x="0" y="0"/>
            <a:ext cx="1547664" cy="6858000"/>
          </a:xfrm>
          <a:prstGeom prst="rect">
            <a:avLst/>
          </a:prstGeom>
          <a:solidFill>
            <a:srgbClr val="00B050">
              <a:alpha val="30196"/>
            </a:srgb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zh-TW" altLang="zh-TW" sz="800" dirty="0">
              <a:latin typeface="微軟正黑體" pitchFamily="34" charset="-120"/>
              <a:ea typeface="微軟正黑體" pitchFamily="34" charset="-120"/>
            </a:endParaRPr>
          </a:p>
        </p:txBody>
      </p:sp>
      <p:grpSp>
        <p:nvGrpSpPr>
          <p:cNvPr id="5" name="Group 34"/>
          <p:cNvGrpSpPr>
            <a:grpSpLocks/>
          </p:cNvGrpSpPr>
          <p:nvPr/>
        </p:nvGrpSpPr>
        <p:grpSpPr bwMode="auto">
          <a:xfrm>
            <a:off x="0" y="6357958"/>
            <a:ext cx="857256" cy="500042"/>
            <a:chOff x="3833" y="2697"/>
            <a:chExt cx="1927" cy="1368"/>
          </a:xfrm>
        </p:grpSpPr>
        <p:pic>
          <p:nvPicPr>
            <p:cNvPr id="6" name="Picture 24" descr="1899"/>
            <p:cNvPicPr>
              <a:picLocks noChangeAspect="1" noChangeArrowheads="1"/>
            </p:cNvPicPr>
            <p:nvPr/>
          </p:nvPicPr>
          <p:blipFill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lum bright="16000" contrast="-18000"/>
            </a:blip>
            <a:srcRect/>
            <a:stretch>
              <a:fillRect/>
            </a:stretch>
          </p:blipFill>
          <p:spPr bwMode="auto">
            <a:xfrm rot="-9600000">
              <a:off x="4030" y="3138"/>
              <a:ext cx="786" cy="80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7" name="Picture 36" descr="未命名 -2"/>
            <p:cNvPicPr>
              <a:picLocks noChangeAspect="1" noChangeArrowheads="1"/>
            </p:cNvPicPr>
            <p:nvPr/>
          </p:nvPicPr>
          <p:blipFill>
            <a:blip r:embed="rId4" cstate="print">
              <a:clrChange>
                <a:clrFrom>
                  <a:srgbClr val="000000"/>
                </a:clrFrom>
                <a:clrTo>
                  <a:srgbClr val="000000">
                    <a:alpha val="0"/>
                  </a:srgbClr>
                </a:clrTo>
              </a:clrChange>
              <a:lum bright="6000" contrast="-18000"/>
            </a:blip>
            <a:srcRect/>
            <a:stretch>
              <a:fillRect/>
            </a:stretch>
          </p:blipFill>
          <p:spPr bwMode="auto">
            <a:xfrm>
              <a:off x="3833" y="2697"/>
              <a:ext cx="1927" cy="13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9" name="群組 8"/>
          <p:cNvGrpSpPr/>
          <p:nvPr/>
        </p:nvGrpSpPr>
        <p:grpSpPr>
          <a:xfrm>
            <a:off x="357158" y="0"/>
            <a:ext cx="1143008" cy="6535149"/>
            <a:chOff x="357158" y="0"/>
            <a:chExt cx="1143008" cy="6535149"/>
          </a:xfrm>
        </p:grpSpPr>
        <p:sp>
          <p:nvSpPr>
            <p:cNvPr id="10" name="Rectangle 31"/>
            <p:cNvSpPr>
              <a:spLocks noChangeArrowheads="1"/>
            </p:cNvSpPr>
            <p:nvPr/>
          </p:nvSpPr>
          <p:spPr bwMode="auto">
            <a:xfrm>
              <a:off x="571472" y="142852"/>
              <a:ext cx="789838" cy="277887"/>
            </a:xfrm>
            <a:prstGeom prst="rect">
              <a:avLst/>
            </a:prstGeom>
            <a:noFill/>
            <a:ln>
              <a:headEnd/>
              <a:tailEnd/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endParaRPr lang="zh-TW" altLang="en-US">
                <a:ln>
                  <a:solidFill>
                    <a:srgbClr val="7030A0"/>
                  </a:solidFill>
                </a:ln>
                <a:latin typeface="微軟正黑體" pitchFamily="34" charset="-120"/>
                <a:ea typeface="微軟正黑體" pitchFamily="34" charset="-120"/>
              </a:endParaRPr>
            </a:p>
          </p:txBody>
        </p:sp>
        <p:grpSp>
          <p:nvGrpSpPr>
            <p:cNvPr id="11" name="群組 54"/>
            <p:cNvGrpSpPr/>
            <p:nvPr/>
          </p:nvGrpSpPr>
          <p:grpSpPr>
            <a:xfrm>
              <a:off x="571472" y="0"/>
              <a:ext cx="800219" cy="1420871"/>
              <a:chOff x="573182" y="285728"/>
              <a:chExt cx="800219" cy="1420871"/>
            </a:xfrm>
          </p:grpSpPr>
          <p:sp>
            <p:nvSpPr>
              <p:cNvPr id="52" name="Rectangle 31"/>
              <p:cNvSpPr>
                <a:spLocks noChangeArrowheads="1"/>
              </p:cNvSpPr>
              <p:nvPr/>
            </p:nvSpPr>
            <p:spPr bwMode="auto">
              <a:xfrm>
                <a:off x="573182" y="1428712"/>
                <a:ext cx="789835" cy="277887"/>
              </a:xfrm>
              <a:prstGeom prst="rect">
                <a:avLst/>
              </a:prstGeom>
              <a:ln>
                <a:headEnd/>
                <a:tailEnd/>
              </a:ln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wrap="none" anchor="ctr"/>
              <a:lstStyle/>
              <a:p>
                <a:endParaRPr lang="zh-TW" altLang="en-US">
                  <a:ln>
                    <a:solidFill>
                      <a:srgbClr val="7030A0"/>
                    </a:solidFill>
                  </a:ln>
                  <a:latin typeface="微軟正黑體" pitchFamily="34" charset="-120"/>
                  <a:ea typeface="微軟正黑體" pitchFamily="34" charset="-120"/>
                </a:endParaRPr>
              </a:p>
            </p:txBody>
          </p:sp>
          <p:sp>
            <p:nvSpPr>
              <p:cNvPr id="53" name="文字方塊 103"/>
              <p:cNvSpPr txBox="1">
                <a:spLocks noChangeArrowheads="1"/>
              </p:cNvSpPr>
              <p:nvPr/>
            </p:nvSpPr>
            <p:spPr bwMode="auto">
              <a:xfrm>
                <a:off x="573182" y="285728"/>
                <a:ext cx="800219" cy="42582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>
                  <a:lnSpc>
                    <a:spcPts val="3060"/>
                  </a:lnSpc>
                </a:pPr>
                <a:r>
                  <a:rPr lang="zh-TW" altLang="en-US" sz="1200" b="1" dirty="0" smtClean="0">
                    <a:latin typeface="微軟正黑體" pitchFamily="34" charset="-120"/>
                    <a:ea typeface="微軟正黑體" pitchFamily="34" charset="-120"/>
                  </a:rPr>
                  <a:t>研究動機</a:t>
                </a:r>
                <a:endParaRPr lang="en-US" altLang="zh-TW" sz="1200" b="1" dirty="0" smtClean="0">
                  <a:latin typeface="微軟正黑體" pitchFamily="34" charset="-120"/>
                  <a:ea typeface="微軟正黑體" pitchFamily="34" charset="-120"/>
                </a:endParaRPr>
              </a:p>
            </p:txBody>
          </p:sp>
        </p:grpSp>
        <p:sp>
          <p:nvSpPr>
            <p:cNvPr id="13" name="Rectangle 31"/>
            <p:cNvSpPr>
              <a:spLocks noChangeArrowheads="1"/>
            </p:cNvSpPr>
            <p:nvPr/>
          </p:nvSpPr>
          <p:spPr bwMode="auto">
            <a:xfrm>
              <a:off x="571472" y="642918"/>
              <a:ext cx="789835" cy="277887"/>
            </a:xfrm>
            <a:prstGeom prst="rect">
              <a:avLst/>
            </a:prstGeom>
            <a:noFill/>
            <a:ln>
              <a:headEnd/>
              <a:tailEnd/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endParaRPr lang="zh-TW" altLang="en-US">
                <a:ln>
                  <a:solidFill>
                    <a:srgbClr val="7030A0"/>
                  </a:solidFill>
                </a:ln>
                <a:latin typeface="微軟正黑體" pitchFamily="34" charset="-120"/>
                <a:ea typeface="微軟正黑體" pitchFamily="34" charset="-120"/>
              </a:endParaRPr>
            </a:p>
          </p:txBody>
        </p:sp>
        <p:grpSp>
          <p:nvGrpSpPr>
            <p:cNvPr id="14" name="群組 58"/>
            <p:cNvGrpSpPr/>
            <p:nvPr/>
          </p:nvGrpSpPr>
          <p:grpSpPr>
            <a:xfrm>
              <a:off x="357158" y="2000240"/>
              <a:ext cx="1143008" cy="4534909"/>
              <a:chOff x="357158" y="1571612"/>
              <a:chExt cx="1143008" cy="4534909"/>
            </a:xfrm>
          </p:grpSpPr>
          <p:sp>
            <p:nvSpPr>
              <p:cNvPr id="17" name="文字方塊 103"/>
              <p:cNvSpPr txBox="1">
                <a:spLocks noChangeArrowheads="1"/>
              </p:cNvSpPr>
              <p:nvPr/>
            </p:nvSpPr>
            <p:spPr bwMode="auto">
              <a:xfrm>
                <a:off x="571472" y="3929066"/>
                <a:ext cx="800219" cy="33541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zh-TW" altLang="en-US" sz="1200" b="1" dirty="0" smtClean="0">
                    <a:latin typeface="微軟正黑體" pitchFamily="34" charset="-120"/>
                    <a:ea typeface="微軟正黑體" pitchFamily="34" charset="-120"/>
                  </a:rPr>
                  <a:t>研究建議</a:t>
                </a:r>
                <a:endParaRPr lang="en-US" altLang="zh-TW" sz="1200" b="1" dirty="0" smtClean="0">
                  <a:latin typeface="微軟正黑體" pitchFamily="34" charset="-120"/>
                  <a:ea typeface="微軟正黑體" pitchFamily="34" charset="-120"/>
                </a:endParaRPr>
              </a:p>
            </p:txBody>
          </p:sp>
          <p:grpSp>
            <p:nvGrpSpPr>
              <p:cNvPr id="18" name="群組 49"/>
              <p:cNvGrpSpPr/>
              <p:nvPr/>
            </p:nvGrpSpPr>
            <p:grpSpPr>
              <a:xfrm>
                <a:off x="571472" y="3429000"/>
                <a:ext cx="800219" cy="349895"/>
                <a:chOff x="573182" y="4678216"/>
                <a:chExt cx="800219" cy="349895"/>
              </a:xfrm>
            </p:grpSpPr>
            <p:sp>
              <p:nvSpPr>
                <p:cNvPr id="50" name="文字方塊 110"/>
                <p:cNvSpPr txBox="1">
                  <a:spLocks noChangeArrowheads="1"/>
                </p:cNvSpPr>
                <p:nvPr/>
              </p:nvSpPr>
              <p:spPr bwMode="auto">
                <a:xfrm>
                  <a:off x="573182" y="4678216"/>
                  <a:ext cx="800219" cy="33541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pPr>
                    <a:lnSpc>
                      <a:spcPct val="150000"/>
                    </a:lnSpc>
                  </a:pPr>
                  <a:r>
                    <a:rPr lang="zh-TW" altLang="en-US" sz="1200" b="1" dirty="0" smtClean="0">
                      <a:latin typeface="微軟正黑體" pitchFamily="34" charset="-120"/>
                      <a:ea typeface="微軟正黑體" pitchFamily="34" charset="-120"/>
                    </a:rPr>
                    <a:t>研究心得</a:t>
                  </a:r>
                  <a:endParaRPr lang="en-US" altLang="zh-TW" sz="1200" b="1" dirty="0" smtClean="0">
                    <a:latin typeface="微軟正黑體" pitchFamily="34" charset="-120"/>
                    <a:ea typeface="微軟正黑體" pitchFamily="34" charset="-120"/>
                  </a:endParaRPr>
                </a:p>
              </p:txBody>
            </p:sp>
            <p:sp>
              <p:nvSpPr>
                <p:cNvPr id="51" name="Rectangle 31"/>
                <p:cNvSpPr>
                  <a:spLocks noChangeArrowheads="1"/>
                </p:cNvSpPr>
                <p:nvPr/>
              </p:nvSpPr>
              <p:spPr bwMode="auto">
                <a:xfrm>
                  <a:off x="573182" y="4750224"/>
                  <a:ext cx="789835" cy="277887"/>
                </a:xfrm>
                <a:prstGeom prst="rect">
                  <a:avLst/>
                </a:prstGeom>
                <a:noFill/>
                <a:ln>
                  <a:headEnd/>
                  <a:tailEnd/>
                </a:ln>
              </p:spPr>
              <p:style>
                <a:lnRef idx="2">
                  <a:schemeClr val="accent5"/>
                </a:lnRef>
                <a:fillRef idx="1">
                  <a:schemeClr val="lt1"/>
                </a:fillRef>
                <a:effectRef idx="0">
                  <a:schemeClr val="accent5"/>
                </a:effectRef>
                <a:fontRef idx="minor">
                  <a:schemeClr val="dk1"/>
                </a:fontRef>
              </p:style>
              <p:txBody>
                <a:bodyPr wrap="none" anchor="ctr"/>
                <a:lstStyle/>
                <a:p>
                  <a:endParaRPr lang="zh-TW" altLang="en-US">
                    <a:ln>
                      <a:solidFill>
                        <a:srgbClr val="7030A0"/>
                      </a:solidFill>
                    </a:ln>
                    <a:latin typeface="微軟正黑體" pitchFamily="34" charset="-120"/>
                    <a:ea typeface="微軟正黑體" pitchFamily="34" charset="-120"/>
                  </a:endParaRPr>
                </a:p>
              </p:txBody>
            </p:sp>
          </p:grpSp>
          <p:grpSp>
            <p:nvGrpSpPr>
              <p:cNvPr id="19" name="群組 47"/>
              <p:cNvGrpSpPr/>
              <p:nvPr/>
            </p:nvGrpSpPr>
            <p:grpSpPr>
              <a:xfrm>
                <a:off x="500034" y="5786454"/>
                <a:ext cx="954107" cy="320067"/>
                <a:chOff x="500034" y="5572140"/>
                <a:chExt cx="954107" cy="320067"/>
              </a:xfrm>
            </p:grpSpPr>
            <p:sp>
              <p:nvSpPr>
                <p:cNvPr id="48" name="Rectangle 31"/>
                <p:cNvSpPr>
                  <a:spLocks noChangeArrowheads="1"/>
                </p:cNvSpPr>
                <p:nvPr/>
              </p:nvSpPr>
              <p:spPr bwMode="auto">
                <a:xfrm>
                  <a:off x="573182" y="5614320"/>
                  <a:ext cx="789835" cy="277887"/>
                </a:xfrm>
                <a:prstGeom prst="rect">
                  <a:avLst/>
                </a:prstGeom>
                <a:noFill/>
                <a:ln>
                  <a:headEnd/>
                  <a:tailEnd/>
                </a:ln>
              </p:spPr>
              <p:style>
                <a:lnRef idx="2">
                  <a:schemeClr val="accent5"/>
                </a:lnRef>
                <a:fillRef idx="1">
                  <a:schemeClr val="lt1"/>
                </a:fillRef>
                <a:effectRef idx="0">
                  <a:schemeClr val="accent5"/>
                </a:effectRef>
                <a:fontRef idx="minor">
                  <a:schemeClr val="dk1"/>
                </a:fontRef>
              </p:style>
              <p:txBody>
                <a:bodyPr wrap="none" anchor="ctr"/>
                <a:lstStyle/>
                <a:p>
                  <a:endParaRPr lang="zh-TW" altLang="en-US">
                    <a:ln>
                      <a:solidFill>
                        <a:srgbClr val="7030A0"/>
                      </a:solidFill>
                    </a:ln>
                    <a:latin typeface="微軟正黑體" pitchFamily="34" charset="-120"/>
                    <a:ea typeface="微軟正黑體" pitchFamily="34" charset="-120"/>
                  </a:endParaRPr>
                </a:p>
              </p:txBody>
            </p:sp>
            <p:sp>
              <p:nvSpPr>
                <p:cNvPr id="49" name="文字方塊 103"/>
                <p:cNvSpPr txBox="1">
                  <a:spLocks noChangeArrowheads="1"/>
                </p:cNvSpPr>
                <p:nvPr/>
              </p:nvSpPr>
              <p:spPr bwMode="auto">
                <a:xfrm>
                  <a:off x="500034" y="5572140"/>
                  <a:ext cx="954107" cy="294889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pPr>
                    <a:lnSpc>
                      <a:spcPct val="150000"/>
                    </a:lnSpc>
                  </a:pPr>
                  <a:r>
                    <a:rPr lang="zh-TW" altLang="en-US" sz="1000" b="1" dirty="0" smtClean="0">
                      <a:latin typeface="微軟正黑體" pitchFamily="34" charset="-120"/>
                      <a:ea typeface="微軟正黑體" pitchFamily="34" charset="-120"/>
                    </a:rPr>
                    <a:t>組員活動蹤影</a:t>
                  </a:r>
                  <a:endParaRPr lang="en-US" altLang="zh-TW" sz="1000" b="1" dirty="0" smtClean="0">
                    <a:latin typeface="微軟正黑體" pitchFamily="34" charset="-120"/>
                    <a:ea typeface="微軟正黑體" pitchFamily="34" charset="-120"/>
                  </a:endParaRPr>
                </a:p>
              </p:txBody>
            </p:sp>
          </p:grpSp>
          <p:grpSp>
            <p:nvGrpSpPr>
              <p:cNvPr id="20" name="群組 48"/>
              <p:cNvGrpSpPr/>
              <p:nvPr/>
            </p:nvGrpSpPr>
            <p:grpSpPr>
              <a:xfrm>
                <a:off x="571472" y="5357826"/>
                <a:ext cx="800219" cy="349895"/>
                <a:chOff x="573182" y="5110264"/>
                <a:chExt cx="800219" cy="349895"/>
              </a:xfrm>
            </p:grpSpPr>
            <p:sp>
              <p:nvSpPr>
                <p:cNvPr id="46" name="Rectangle 31"/>
                <p:cNvSpPr>
                  <a:spLocks noChangeArrowheads="1"/>
                </p:cNvSpPr>
                <p:nvPr/>
              </p:nvSpPr>
              <p:spPr bwMode="auto">
                <a:xfrm>
                  <a:off x="573182" y="5182272"/>
                  <a:ext cx="789835" cy="277887"/>
                </a:xfrm>
                <a:prstGeom prst="rect">
                  <a:avLst/>
                </a:prstGeom>
                <a:noFill/>
                <a:ln>
                  <a:headEnd/>
                  <a:tailEnd/>
                </a:ln>
              </p:spPr>
              <p:style>
                <a:lnRef idx="2">
                  <a:schemeClr val="accent5"/>
                </a:lnRef>
                <a:fillRef idx="1">
                  <a:schemeClr val="lt1"/>
                </a:fillRef>
                <a:effectRef idx="0">
                  <a:schemeClr val="accent5"/>
                </a:effectRef>
                <a:fontRef idx="minor">
                  <a:schemeClr val="dk1"/>
                </a:fontRef>
              </p:style>
              <p:txBody>
                <a:bodyPr wrap="none" anchor="ctr"/>
                <a:lstStyle/>
                <a:p>
                  <a:endParaRPr lang="zh-TW" altLang="en-US">
                    <a:ln>
                      <a:solidFill>
                        <a:srgbClr val="7030A0"/>
                      </a:solidFill>
                    </a:ln>
                    <a:latin typeface="微軟正黑體" pitchFamily="34" charset="-120"/>
                    <a:ea typeface="微軟正黑體" pitchFamily="34" charset="-120"/>
                  </a:endParaRPr>
                </a:p>
              </p:txBody>
            </p:sp>
            <p:sp>
              <p:nvSpPr>
                <p:cNvPr id="47" name="文字方塊 103"/>
                <p:cNvSpPr txBox="1">
                  <a:spLocks noChangeArrowheads="1"/>
                </p:cNvSpPr>
                <p:nvPr/>
              </p:nvSpPr>
              <p:spPr bwMode="auto">
                <a:xfrm>
                  <a:off x="573182" y="5110264"/>
                  <a:ext cx="800219" cy="33541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pPr>
                    <a:lnSpc>
                      <a:spcPct val="150000"/>
                    </a:lnSpc>
                  </a:pPr>
                  <a:r>
                    <a:rPr lang="zh-TW" altLang="en-US" sz="1200" b="1" dirty="0" smtClean="0">
                      <a:latin typeface="微軟正黑體" pitchFamily="34" charset="-120"/>
                      <a:ea typeface="微軟正黑體" pitchFamily="34" charset="-120"/>
                    </a:rPr>
                    <a:t>分工細節</a:t>
                  </a:r>
                  <a:endParaRPr lang="en-US" altLang="zh-TW" sz="1200" b="1" dirty="0" smtClean="0">
                    <a:latin typeface="微軟正黑體" pitchFamily="34" charset="-120"/>
                    <a:ea typeface="微軟正黑體" pitchFamily="34" charset="-120"/>
                  </a:endParaRPr>
                </a:p>
              </p:txBody>
            </p:sp>
          </p:grpSp>
          <p:grpSp>
            <p:nvGrpSpPr>
              <p:cNvPr id="21" name="群組 53"/>
              <p:cNvGrpSpPr/>
              <p:nvPr/>
            </p:nvGrpSpPr>
            <p:grpSpPr>
              <a:xfrm>
                <a:off x="357158" y="1571612"/>
                <a:ext cx="1098122" cy="1750891"/>
                <a:chOff x="357159" y="1437856"/>
                <a:chExt cx="1098122" cy="1750891"/>
              </a:xfrm>
            </p:grpSpPr>
            <p:sp>
              <p:nvSpPr>
                <p:cNvPr id="32" name="Rectangle 31"/>
                <p:cNvSpPr>
                  <a:spLocks noChangeArrowheads="1"/>
                </p:cNvSpPr>
                <p:nvPr/>
              </p:nvSpPr>
              <p:spPr bwMode="auto">
                <a:xfrm>
                  <a:off x="573182" y="1437856"/>
                  <a:ext cx="789835" cy="277887"/>
                </a:xfrm>
                <a:prstGeom prst="rect">
                  <a:avLst/>
                </a:prstGeom>
                <a:noFill/>
                <a:ln>
                  <a:headEnd/>
                  <a:tailEnd/>
                </a:ln>
              </p:spPr>
              <p:style>
                <a:lnRef idx="2">
                  <a:schemeClr val="accent5"/>
                </a:lnRef>
                <a:fillRef idx="1">
                  <a:schemeClr val="lt1"/>
                </a:fillRef>
                <a:effectRef idx="0">
                  <a:schemeClr val="accent5"/>
                </a:effectRef>
                <a:fontRef idx="minor">
                  <a:schemeClr val="dk1"/>
                </a:fontRef>
              </p:style>
              <p:txBody>
                <a:bodyPr wrap="none" anchor="ctr"/>
                <a:lstStyle/>
                <a:p>
                  <a:endParaRPr lang="zh-TW" altLang="en-US">
                    <a:ln>
                      <a:solidFill>
                        <a:srgbClr val="7030A0"/>
                      </a:solidFill>
                    </a:ln>
                    <a:latin typeface="微軟正黑體" pitchFamily="34" charset="-120"/>
                    <a:ea typeface="微軟正黑體" pitchFamily="34" charset="-120"/>
                  </a:endParaRPr>
                </a:p>
              </p:txBody>
            </p:sp>
            <p:sp>
              <p:nvSpPr>
                <p:cNvPr id="33" name="Rectangle 31"/>
                <p:cNvSpPr>
                  <a:spLocks noChangeArrowheads="1"/>
                </p:cNvSpPr>
                <p:nvPr/>
              </p:nvSpPr>
              <p:spPr bwMode="auto">
                <a:xfrm>
                  <a:off x="573182" y="1941912"/>
                  <a:ext cx="789835" cy="277887"/>
                </a:xfrm>
                <a:prstGeom prst="rect">
                  <a:avLst/>
                </a:prstGeom>
                <a:noFill/>
                <a:ln>
                  <a:headEnd/>
                  <a:tailEnd/>
                </a:ln>
              </p:spPr>
              <p:style>
                <a:lnRef idx="2">
                  <a:schemeClr val="accent5"/>
                </a:lnRef>
                <a:fillRef idx="1">
                  <a:schemeClr val="lt1"/>
                </a:fillRef>
                <a:effectRef idx="0">
                  <a:schemeClr val="accent5"/>
                </a:effectRef>
                <a:fontRef idx="minor">
                  <a:schemeClr val="dk1"/>
                </a:fontRef>
              </p:style>
              <p:txBody>
                <a:bodyPr wrap="none" anchor="ctr"/>
                <a:lstStyle/>
                <a:p>
                  <a:endParaRPr lang="zh-TW" altLang="en-US">
                    <a:ln>
                      <a:solidFill>
                        <a:srgbClr val="7030A0"/>
                      </a:solidFill>
                    </a:ln>
                    <a:latin typeface="微軟正黑體" pitchFamily="34" charset="-120"/>
                    <a:ea typeface="微軟正黑體" pitchFamily="34" charset="-120"/>
                  </a:endParaRPr>
                </a:p>
              </p:txBody>
            </p:sp>
            <p:sp>
              <p:nvSpPr>
                <p:cNvPr id="34" name="文字方塊 113"/>
                <p:cNvSpPr txBox="1">
                  <a:spLocks noChangeArrowheads="1"/>
                </p:cNvSpPr>
                <p:nvPr/>
              </p:nvSpPr>
              <p:spPr bwMode="auto">
                <a:xfrm>
                  <a:off x="573182" y="2373960"/>
                  <a:ext cx="800219" cy="276999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pPr>
                    <a:buNone/>
                  </a:pPr>
                  <a:r>
                    <a:rPr lang="zh-TW" altLang="en-US" sz="1200" b="1" dirty="0" smtClean="0">
                      <a:latin typeface="微軟正黑體" pitchFamily="34" charset="-120"/>
                      <a:ea typeface="微軟正黑體" pitchFamily="34" charset="-120"/>
                    </a:rPr>
                    <a:t>整合協調</a:t>
                  </a:r>
                  <a:endParaRPr lang="zh-TW" altLang="zh-TW" sz="1200" b="1" dirty="0" smtClean="0">
                    <a:latin typeface="微軟正黑體" pitchFamily="34" charset="-120"/>
                    <a:ea typeface="微軟正黑體" pitchFamily="34" charset="-120"/>
                  </a:endParaRPr>
                </a:p>
              </p:txBody>
            </p:sp>
            <p:sp>
              <p:nvSpPr>
                <p:cNvPr id="35" name="文字方塊 116"/>
                <p:cNvSpPr txBox="1">
                  <a:spLocks noChangeArrowheads="1"/>
                </p:cNvSpPr>
                <p:nvPr/>
              </p:nvSpPr>
              <p:spPr bwMode="auto">
                <a:xfrm>
                  <a:off x="501174" y="1941912"/>
                  <a:ext cx="954107" cy="276999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zh-TW" altLang="zh-TW" sz="1200" b="1" dirty="0" smtClean="0">
                      <a:latin typeface="微軟正黑體" pitchFamily="34" charset="-120"/>
                      <a:ea typeface="微軟正黑體" pitchFamily="34" charset="-120"/>
                    </a:rPr>
                    <a:t>功能與設計</a:t>
                  </a:r>
                  <a:endParaRPr kumimoji="0" lang="zh-TW" altLang="en-US" sz="1200" b="1" dirty="0">
                    <a:solidFill>
                      <a:srgbClr val="5F5F5F"/>
                    </a:solidFill>
                    <a:latin typeface="微軟正黑體" pitchFamily="34" charset="-120"/>
                    <a:ea typeface="微軟正黑體" pitchFamily="34" charset="-120"/>
                  </a:endParaRPr>
                </a:p>
              </p:txBody>
            </p:sp>
            <p:sp>
              <p:nvSpPr>
                <p:cNvPr id="36" name="文字方塊 119"/>
                <p:cNvSpPr txBox="1">
                  <a:spLocks noChangeArrowheads="1"/>
                </p:cNvSpPr>
                <p:nvPr/>
              </p:nvSpPr>
              <p:spPr bwMode="auto">
                <a:xfrm>
                  <a:off x="573182" y="1437856"/>
                  <a:ext cx="800219" cy="276999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r>
                    <a:rPr kumimoji="0" lang="zh-TW" altLang="en-US" sz="1200" b="1" dirty="0" smtClean="0">
                      <a:latin typeface="微軟正黑體" pitchFamily="34" charset="-120"/>
                      <a:ea typeface="微軟正黑體" pitchFamily="34" charset="-120"/>
                    </a:rPr>
                    <a:t>計畫緣起</a:t>
                  </a:r>
                  <a:endParaRPr kumimoji="0" lang="zh-TW" altLang="en-US" sz="1200" b="1" dirty="0">
                    <a:latin typeface="微軟正黑體" pitchFamily="34" charset="-120"/>
                    <a:ea typeface="微軟正黑體" pitchFamily="34" charset="-120"/>
                  </a:endParaRPr>
                </a:p>
              </p:txBody>
            </p:sp>
            <p:grpSp>
              <p:nvGrpSpPr>
                <p:cNvPr id="37" name="群組 64"/>
                <p:cNvGrpSpPr/>
                <p:nvPr/>
              </p:nvGrpSpPr>
              <p:grpSpPr>
                <a:xfrm>
                  <a:off x="357159" y="1676579"/>
                  <a:ext cx="216024" cy="1512168"/>
                  <a:chOff x="2339752" y="1988840"/>
                  <a:chExt cx="648073" cy="1512168"/>
                </a:xfrm>
              </p:grpSpPr>
              <p:cxnSp>
                <p:nvCxnSpPr>
                  <p:cNvPr id="41" name="直線接點 36"/>
                  <p:cNvCxnSpPr/>
                  <p:nvPr/>
                </p:nvCxnSpPr>
                <p:spPr>
                  <a:xfrm flipH="1">
                    <a:off x="2339752" y="1988840"/>
                    <a:ext cx="648072" cy="0"/>
                  </a:xfrm>
                  <a:prstGeom prst="line">
                    <a:avLst/>
                  </a:prstGeom>
                  <a:ln w="38100">
                    <a:solidFill>
                      <a:schemeClr val="accent1">
                        <a:lumMod val="75000"/>
                      </a:schemeClr>
                    </a:solidFill>
                    <a:prstDash val="solid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42" name="直線接點 41"/>
                  <p:cNvCxnSpPr/>
                  <p:nvPr/>
                </p:nvCxnSpPr>
                <p:spPr>
                  <a:xfrm>
                    <a:off x="2339752" y="1988840"/>
                    <a:ext cx="0" cy="1512168"/>
                  </a:xfrm>
                  <a:prstGeom prst="line">
                    <a:avLst/>
                  </a:prstGeom>
                  <a:ln w="38100">
                    <a:solidFill>
                      <a:schemeClr val="accent1">
                        <a:lumMod val="75000"/>
                      </a:schemeClr>
                    </a:solidFill>
                    <a:prstDash val="solid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43" name="直線接點 42"/>
                  <p:cNvCxnSpPr/>
                  <p:nvPr/>
                </p:nvCxnSpPr>
                <p:spPr>
                  <a:xfrm>
                    <a:off x="2339753" y="2492897"/>
                    <a:ext cx="648072" cy="0"/>
                  </a:xfrm>
                  <a:prstGeom prst="line">
                    <a:avLst/>
                  </a:prstGeom>
                  <a:ln w="38100">
                    <a:solidFill>
                      <a:schemeClr val="accent1">
                        <a:lumMod val="75000"/>
                      </a:schemeClr>
                    </a:solidFill>
                    <a:prstDash val="solid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44" name="直線接點 43"/>
                  <p:cNvCxnSpPr/>
                  <p:nvPr/>
                </p:nvCxnSpPr>
                <p:spPr>
                  <a:xfrm>
                    <a:off x="2339752" y="2996952"/>
                    <a:ext cx="648072" cy="0"/>
                  </a:xfrm>
                  <a:prstGeom prst="line">
                    <a:avLst/>
                  </a:prstGeom>
                  <a:ln w="38100">
                    <a:solidFill>
                      <a:schemeClr val="accent1">
                        <a:lumMod val="75000"/>
                      </a:schemeClr>
                    </a:solidFill>
                    <a:prstDash val="solid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45" name="直線接點 44"/>
                  <p:cNvCxnSpPr/>
                  <p:nvPr/>
                </p:nvCxnSpPr>
                <p:spPr>
                  <a:xfrm>
                    <a:off x="2339752" y="3501008"/>
                    <a:ext cx="617213" cy="0"/>
                  </a:xfrm>
                  <a:prstGeom prst="line">
                    <a:avLst/>
                  </a:prstGeom>
                  <a:ln w="38100">
                    <a:solidFill>
                      <a:schemeClr val="accent1">
                        <a:lumMod val="75000"/>
                      </a:schemeClr>
                    </a:solidFill>
                    <a:prstDash val="solid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sp>
              <p:nvSpPr>
                <p:cNvPr id="38" name="Rectangle 31"/>
                <p:cNvSpPr>
                  <a:spLocks noChangeArrowheads="1"/>
                </p:cNvSpPr>
                <p:nvPr/>
              </p:nvSpPr>
              <p:spPr bwMode="auto">
                <a:xfrm>
                  <a:off x="573182" y="2373960"/>
                  <a:ext cx="789835" cy="277887"/>
                </a:xfrm>
                <a:prstGeom prst="rect">
                  <a:avLst/>
                </a:prstGeom>
                <a:noFill/>
                <a:ln>
                  <a:headEnd/>
                  <a:tailEnd/>
                </a:ln>
              </p:spPr>
              <p:style>
                <a:lnRef idx="2">
                  <a:schemeClr val="accent5"/>
                </a:lnRef>
                <a:fillRef idx="1">
                  <a:schemeClr val="lt1"/>
                </a:fillRef>
                <a:effectRef idx="0">
                  <a:schemeClr val="accent5"/>
                </a:effectRef>
                <a:fontRef idx="minor">
                  <a:schemeClr val="dk1"/>
                </a:fontRef>
              </p:style>
              <p:txBody>
                <a:bodyPr wrap="none" anchor="ctr"/>
                <a:lstStyle/>
                <a:p>
                  <a:endParaRPr lang="zh-TW" altLang="en-US">
                    <a:ln>
                      <a:solidFill>
                        <a:srgbClr val="7030A0"/>
                      </a:solidFill>
                    </a:ln>
                    <a:latin typeface="微軟正黑體" pitchFamily="34" charset="-120"/>
                    <a:ea typeface="微軟正黑體" pitchFamily="34" charset="-120"/>
                  </a:endParaRPr>
                </a:p>
              </p:txBody>
            </p:sp>
            <p:sp>
              <p:nvSpPr>
                <p:cNvPr id="39" name="Rectangle 31"/>
                <p:cNvSpPr>
                  <a:spLocks noChangeArrowheads="1"/>
                </p:cNvSpPr>
                <p:nvPr/>
              </p:nvSpPr>
              <p:spPr bwMode="auto">
                <a:xfrm>
                  <a:off x="573182" y="2878016"/>
                  <a:ext cx="789835" cy="277887"/>
                </a:xfrm>
                <a:prstGeom prst="rect">
                  <a:avLst/>
                </a:prstGeom>
                <a:noFill/>
                <a:ln>
                  <a:headEnd/>
                  <a:tailEnd/>
                </a:ln>
              </p:spPr>
              <p:style>
                <a:lnRef idx="2">
                  <a:schemeClr val="accent5"/>
                </a:lnRef>
                <a:fillRef idx="1">
                  <a:schemeClr val="lt1"/>
                </a:fillRef>
                <a:effectRef idx="0">
                  <a:schemeClr val="accent5"/>
                </a:effectRef>
                <a:fontRef idx="minor">
                  <a:schemeClr val="dk1"/>
                </a:fontRef>
              </p:style>
              <p:txBody>
                <a:bodyPr wrap="none" anchor="ctr"/>
                <a:lstStyle/>
                <a:p>
                  <a:endParaRPr lang="zh-TW" altLang="en-US">
                    <a:ln>
                      <a:solidFill>
                        <a:srgbClr val="7030A0"/>
                      </a:solidFill>
                    </a:ln>
                    <a:latin typeface="微軟正黑體" pitchFamily="34" charset="-120"/>
                    <a:ea typeface="微軟正黑體" pitchFamily="34" charset="-120"/>
                  </a:endParaRPr>
                </a:p>
              </p:txBody>
            </p:sp>
            <p:sp>
              <p:nvSpPr>
                <p:cNvPr id="40" name="文字方塊 103"/>
                <p:cNvSpPr txBox="1">
                  <a:spLocks noChangeArrowheads="1"/>
                </p:cNvSpPr>
                <p:nvPr/>
              </p:nvSpPr>
              <p:spPr bwMode="auto">
                <a:xfrm>
                  <a:off x="573182" y="2878016"/>
                  <a:ext cx="800219" cy="276999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pPr>
                    <a:buNone/>
                  </a:pPr>
                  <a:r>
                    <a:rPr lang="zh-TW" altLang="en-US" sz="1200" b="1" dirty="0" smtClean="0">
                      <a:latin typeface="微軟正黑體" pitchFamily="34" charset="-120"/>
                      <a:ea typeface="微軟正黑體" pitchFamily="34" charset="-120"/>
                    </a:rPr>
                    <a:t>永續發展</a:t>
                  </a:r>
                  <a:endParaRPr lang="en-US" altLang="zh-TW" sz="1200" b="1" dirty="0" smtClean="0">
                    <a:latin typeface="微軟正黑體" pitchFamily="34" charset="-120"/>
                    <a:ea typeface="微軟正黑體" pitchFamily="34" charset="-120"/>
                  </a:endParaRPr>
                </a:p>
              </p:txBody>
            </p:sp>
          </p:grpSp>
          <p:grpSp>
            <p:nvGrpSpPr>
              <p:cNvPr id="22" name="群組 52"/>
              <p:cNvGrpSpPr/>
              <p:nvPr/>
            </p:nvGrpSpPr>
            <p:grpSpPr>
              <a:xfrm>
                <a:off x="357158" y="4000504"/>
                <a:ext cx="1143008" cy="1214561"/>
                <a:chOff x="357158" y="3381502"/>
                <a:chExt cx="1143008" cy="1214561"/>
              </a:xfrm>
            </p:grpSpPr>
            <p:sp>
              <p:nvSpPr>
                <p:cNvPr id="23" name="Rectangle 31"/>
                <p:cNvSpPr>
                  <a:spLocks noChangeArrowheads="1"/>
                </p:cNvSpPr>
                <p:nvPr/>
              </p:nvSpPr>
              <p:spPr bwMode="auto">
                <a:xfrm>
                  <a:off x="571472" y="3381502"/>
                  <a:ext cx="789835" cy="277887"/>
                </a:xfrm>
                <a:prstGeom prst="rect">
                  <a:avLst/>
                </a:prstGeom>
                <a:noFill/>
                <a:ln>
                  <a:headEnd/>
                  <a:tailEnd/>
                </a:ln>
              </p:spPr>
              <p:style>
                <a:lnRef idx="2">
                  <a:schemeClr val="accent5"/>
                </a:lnRef>
                <a:fillRef idx="1">
                  <a:schemeClr val="lt1"/>
                </a:fillRef>
                <a:effectRef idx="0">
                  <a:schemeClr val="accent5"/>
                </a:effectRef>
                <a:fontRef idx="minor">
                  <a:schemeClr val="dk1"/>
                </a:fontRef>
              </p:style>
              <p:txBody>
                <a:bodyPr wrap="none" anchor="ctr"/>
                <a:lstStyle/>
                <a:p>
                  <a:endParaRPr lang="zh-TW" altLang="en-US">
                    <a:ln>
                      <a:solidFill>
                        <a:srgbClr val="7030A0"/>
                      </a:solidFill>
                    </a:ln>
                    <a:latin typeface="微軟正黑體" pitchFamily="34" charset="-120"/>
                    <a:ea typeface="微軟正黑體" pitchFamily="34" charset="-120"/>
                  </a:endParaRPr>
                </a:p>
              </p:txBody>
            </p:sp>
            <p:grpSp>
              <p:nvGrpSpPr>
                <p:cNvPr id="24" name="群組 80"/>
                <p:cNvGrpSpPr/>
                <p:nvPr/>
              </p:nvGrpSpPr>
              <p:grpSpPr>
                <a:xfrm>
                  <a:off x="357158" y="3953006"/>
                  <a:ext cx="214314" cy="504054"/>
                  <a:chOff x="779919" y="2889991"/>
                  <a:chExt cx="214314" cy="604867"/>
                </a:xfrm>
              </p:grpSpPr>
              <p:cxnSp>
                <p:nvCxnSpPr>
                  <p:cNvPr id="29" name="直線接點 28"/>
                  <p:cNvCxnSpPr/>
                  <p:nvPr/>
                </p:nvCxnSpPr>
                <p:spPr>
                  <a:xfrm>
                    <a:off x="779919" y="2889991"/>
                    <a:ext cx="0" cy="604867"/>
                  </a:xfrm>
                  <a:prstGeom prst="line">
                    <a:avLst/>
                  </a:prstGeom>
                  <a:ln w="38100">
                    <a:solidFill>
                      <a:schemeClr val="accent1">
                        <a:lumMod val="75000"/>
                      </a:schemeClr>
                    </a:solidFill>
                    <a:prstDash val="solid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0" name="直線接點 29"/>
                  <p:cNvCxnSpPr/>
                  <p:nvPr/>
                </p:nvCxnSpPr>
                <p:spPr>
                  <a:xfrm>
                    <a:off x="779919" y="2889991"/>
                    <a:ext cx="214314" cy="1906"/>
                  </a:xfrm>
                  <a:prstGeom prst="line">
                    <a:avLst/>
                  </a:prstGeom>
                  <a:ln w="38100">
                    <a:solidFill>
                      <a:schemeClr val="accent1">
                        <a:lumMod val="75000"/>
                      </a:schemeClr>
                    </a:solidFill>
                    <a:prstDash val="solid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1" name="直線接點 30"/>
                  <p:cNvCxnSpPr/>
                  <p:nvPr/>
                </p:nvCxnSpPr>
                <p:spPr>
                  <a:xfrm>
                    <a:off x="779919" y="3490071"/>
                    <a:ext cx="214314" cy="1906"/>
                  </a:xfrm>
                  <a:prstGeom prst="line">
                    <a:avLst/>
                  </a:prstGeom>
                  <a:ln w="38100">
                    <a:solidFill>
                      <a:schemeClr val="accent1">
                        <a:lumMod val="75000"/>
                      </a:schemeClr>
                    </a:solidFill>
                    <a:prstDash val="solid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sp>
              <p:nvSpPr>
                <p:cNvPr id="25" name="Rectangle 31"/>
                <p:cNvSpPr>
                  <a:spLocks noChangeArrowheads="1"/>
                </p:cNvSpPr>
                <p:nvPr/>
              </p:nvSpPr>
              <p:spPr bwMode="auto">
                <a:xfrm>
                  <a:off x="573182" y="3814120"/>
                  <a:ext cx="789835" cy="277887"/>
                </a:xfrm>
                <a:prstGeom prst="rect">
                  <a:avLst/>
                </a:prstGeom>
                <a:noFill/>
                <a:ln>
                  <a:headEnd/>
                  <a:tailEnd/>
                </a:ln>
              </p:spPr>
              <p:style>
                <a:lnRef idx="2">
                  <a:schemeClr val="accent5"/>
                </a:lnRef>
                <a:fillRef idx="1">
                  <a:schemeClr val="lt1"/>
                </a:fillRef>
                <a:effectRef idx="0">
                  <a:schemeClr val="accent5"/>
                </a:effectRef>
                <a:fontRef idx="minor">
                  <a:schemeClr val="dk1"/>
                </a:fontRef>
              </p:style>
              <p:txBody>
                <a:bodyPr wrap="none" anchor="ctr"/>
                <a:lstStyle/>
                <a:p>
                  <a:endParaRPr lang="zh-TW" altLang="en-US">
                    <a:ln>
                      <a:solidFill>
                        <a:srgbClr val="7030A0"/>
                      </a:solidFill>
                    </a:ln>
                    <a:latin typeface="微軟正黑體" pitchFamily="34" charset="-120"/>
                    <a:ea typeface="微軟正黑體" pitchFamily="34" charset="-120"/>
                  </a:endParaRPr>
                </a:p>
              </p:txBody>
            </p:sp>
            <p:sp>
              <p:nvSpPr>
                <p:cNvPr id="26" name="Rectangle 31"/>
                <p:cNvSpPr>
                  <a:spLocks noChangeArrowheads="1"/>
                </p:cNvSpPr>
                <p:nvPr/>
              </p:nvSpPr>
              <p:spPr bwMode="auto">
                <a:xfrm>
                  <a:off x="573182" y="4318176"/>
                  <a:ext cx="789835" cy="277887"/>
                </a:xfrm>
                <a:prstGeom prst="rect">
                  <a:avLst/>
                </a:prstGeom>
                <a:noFill/>
                <a:ln>
                  <a:headEnd/>
                  <a:tailEnd/>
                </a:ln>
              </p:spPr>
              <p:style>
                <a:lnRef idx="2">
                  <a:schemeClr val="accent5"/>
                </a:lnRef>
                <a:fillRef idx="1">
                  <a:schemeClr val="lt1"/>
                </a:fillRef>
                <a:effectRef idx="0">
                  <a:schemeClr val="accent5"/>
                </a:effectRef>
                <a:fontRef idx="minor">
                  <a:schemeClr val="dk1"/>
                </a:fontRef>
              </p:style>
              <p:txBody>
                <a:bodyPr wrap="none" anchor="ctr"/>
                <a:lstStyle/>
                <a:p>
                  <a:endParaRPr lang="zh-TW" altLang="en-US">
                    <a:ln>
                      <a:solidFill>
                        <a:srgbClr val="7030A0"/>
                      </a:solidFill>
                    </a:ln>
                    <a:latin typeface="微軟正黑體" pitchFamily="34" charset="-120"/>
                    <a:ea typeface="微軟正黑體" pitchFamily="34" charset="-120"/>
                  </a:endParaRPr>
                </a:p>
              </p:txBody>
            </p:sp>
            <p:sp>
              <p:nvSpPr>
                <p:cNvPr id="27" name="文字方塊 100"/>
                <p:cNvSpPr txBox="1">
                  <a:spLocks noChangeArrowheads="1"/>
                </p:cNvSpPr>
                <p:nvPr/>
              </p:nvSpPr>
              <p:spPr bwMode="auto">
                <a:xfrm>
                  <a:off x="357158" y="3786190"/>
                  <a:ext cx="1143008" cy="276999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square">
                  <a:spAutoFit/>
                </a:bodyPr>
                <a:lstStyle/>
                <a:p>
                  <a:pPr algn="ctr"/>
                  <a:r>
                    <a:rPr kumimoji="0" lang="zh-TW" altLang="en-US" sz="1200" dirty="0" smtClean="0">
                      <a:solidFill>
                        <a:srgbClr val="5F5F5F"/>
                      </a:solidFill>
                      <a:latin typeface="微軟正黑體" pitchFamily="34" charset="-120"/>
                      <a:ea typeface="微軟正黑體" pitchFamily="34" charset="-120"/>
                    </a:rPr>
                    <a:t>  </a:t>
                  </a:r>
                  <a:r>
                    <a:rPr kumimoji="0" lang="zh-TW" altLang="en-US" sz="1040" b="1" dirty="0" smtClean="0">
                      <a:latin typeface="微軟正黑體" pitchFamily="34" charset="-120"/>
                      <a:ea typeface="微軟正黑體" pitchFamily="34" charset="-120"/>
                    </a:rPr>
                    <a:t>社區總體營造</a:t>
                  </a:r>
                  <a:endParaRPr kumimoji="0" lang="zh-TW" altLang="en-US" sz="1040" b="1" dirty="0">
                    <a:latin typeface="微軟正黑體" pitchFamily="34" charset="-120"/>
                    <a:ea typeface="微軟正黑體" pitchFamily="34" charset="-120"/>
                  </a:endParaRPr>
                </a:p>
              </p:txBody>
            </p:sp>
            <p:sp>
              <p:nvSpPr>
                <p:cNvPr id="28" name="文字方塊 100"/>
                <p:cNvSpPr txBox="1">
                  <a:spLocks noChangeArrowheads="1"/>
                </p:cNvSpPr>
                <p:nvPr/>
              </p:nvSpPr>
              <p:spPr bwMode="auto">
                <a:xfrm>
                  <a:off x="428596" y="4310196"/>
                  <a:ext cx="1008112" cy="27699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square">
                  <a:spAutoFit/>
                </a:bodyPr>
                <a:lstStyle/>
                <a:p>
                  <a:pPr algn="ctr"/>
                  <a:r>
                    <a:rPr kumimoji="0" lang="zh-TW" altLang="en-US" sz="1200" dirty="0" smtClean="0">
                      <a:solidFill>
                        <a:srgbClr val="5F5F5F"/>
                      </a:solidFill>
                      <a:latin typeface="微軟正黑體" pitchFamily="34" charset="-120"/>
                      <a:ea typeface="微軟正黑體" pitchFamily="34" charset="-120"/>
                    </a:rPr>
                    <a:t>  </a:t>
                  </a:r>
                  <a:r>
                    <a:rPr kumimoji="0" lang="zh-TW" altLang="en-US" sz="1200" b="1" dirty="0" smtClean="0">
                      <a:latin typeface="微軟正黑體" pitchFamily="34" charset="-120"/>
                      <a:ea typeface="微軟正黑體" pitchFamily="34" charset="-120"/>
                    </a:rPr>
                    <a:t>觀光推展</a:t>
                  </a:r>
                  <a:endParaRPr kumimoji="0" lang="zh-TW" altLang="en-US" sz="1200" b="1" dirty="0">
                    <a:latin typeface="微軟正黑體" pitchFamily="34" charset="-120"/>
                    <a:ea typeface="微軟正黑體" pitchFamily="34" charset="-120"/>
                  </a:endParaRPr>
                </a:p>
              </p:txBody>
            </p:sp>
          </p:grpSp>
        </p:grpSp>
        <p:sp>
          <p:nvSpPr>
            <p:cNvPr id="15" name="Rectangle 31"/>
            <p:cNvSpPr>
              <a:spLocks noChangeArrowheads="1"/>
            </p:cNvSpPr>
            <p:nvPr/>
          </p:nvSpPr>
          <p:spPr bwMode="auto">
            <a:xfrm>
              <a:off x="571472" y="1571612"/>
              <a:ext cx="789835" cy="277887"/>
            </a:xfrm>
            <a:prstGeom prst="rect">
              <a:avLst/>
            </a:prstGeom>
            <a:noFill/>
            <a:ln>
              <a:headEnd/>
              <a:tailEnd/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endParaRPr lang="zh-TW" altLang="en-US">
                <a:ln>
                  <a:solidFill>
                    <a:srgbClr val="7030A0"/>
                  </a:solidFill>
                </a:ln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16" name="文字方塊 100"/>
            <p:cNvSpPr txBox="1">
              <a:spLocks noChangeArrowheads="1"/>
            </p:cNvSpPr>
            <p:nvPr/>
          </p:nvSpPr>
          <p:spPr bwMode="auto">
            <a:xfrm>
              <a:off x="428596" y="1571612"/>
              <a:ext cx="1008112" cy="2769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/>
              <a:r>
                <a:rPr kumimoji="0" lang="zh-TW" altLang="en-US" sz="1200" b="1" dirty="0" smtClean="0">
                  <a:latin typeface="微軟正黑體" pitchFamily="34" charset="-120"/>
                  <a:ea typeface="微軟正黑體" pitchFamily="34" charset="-120"/>
                </a:rPr>
                <a:t>  文獻探討</a:t>
              </a:r>
              <a:endParaRPr kumimoji="0" lang="zh-TW" altLang="en-US" sz="1200" b="1" dirty="0">
                <a:latin typeface="微軟正黑體" pitchFamily="34" charset="-120"/>
                <a:ea typeface="微軟正黑體" pitchFamily="34" charset="-120"/>
              </a:endParaRPr>
            </a:p>
          </p:txBody>
        </p:sp>
      </p:grpSp>
      <p:sp>
        <p:nvSpPr>
          <p:cNvPr id="54" name="文字方塊 103"/>
          <p:cNvSpPr txBox="1">
            <a:spLocks noChangeArrowheads="1"/>
          </p:cNvSpPr>
          <p:nvPr/>
        </p:nvSpPr>
        <p:spPr bwMode="auto">
          <a:xfrm>
            <a:off x="571472" y="500042"/>
            <a:ext cx="800219" cy="4258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lnSpc>
                <a:spcPts val="3060"/>
              </a:lnSpc>
            </a:pPr>
            <a:r>
              <a:rPr lang="zh-TW" altLang="en-US" sz="1200" b="1" dirty="0" smtClean="0">
                <a:latin typeface="微軟正黑體" pitchFamily="34" charset="-120"/>
                <a:ea typeface="微軟正黑體" pitchFamily="34" charset="-120"/>
              </a:rPr>
              <a:t>研究目的</a:t>
            </a:r>
            <a:endParaRPr lang="en-US" altLang="zh-TW" sz="1200" b="1" dirty="0" smtClean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55" name="文字方塊 103"/>
          <p:cNvSpPr txBox="1">
            <a:spLocks noChangeArrowheads="1"/>
          </p:cNvSpPr>
          <p:nvPr/>
        </p:nvSpPr>
        <p:spPr bwMode="auto">
          <a:xfrm>
            <a:off x="571472" y="1000108"/>
            <a:ext cx="800219" cy="4258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lnSpc>
                <a:spcPts val="3060"/>
              </a:lnSpc>
            </a:pPr>
            <a:r>
              <a:rPr lang="zh-TW" altLang="en-US" sz="1200" b="1" dirty="0" smtClean="0">
                <a:latin typeface="微軟正黑體" pitchFamily="34" charset="-120"/>
                <a:ea typeface="微軟正黑體" pitchFamily="34" charset="-120"/>
              </a:rPr>
              <a:t>研究方法</a:t>
            </a:r>
            <a:endParaRPr lang="en-US" altLang="zh-TW" sz="1200" b="1" dirty="0" smtClean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56" name="文字方塊 55"/>
          <p:cNvSpPr txBox="1"/>
          <p:nvPr/>
        </p:nvSpPr>
        <p:spPr>
          <a:xfrm>
            <a:off x="3857620" y="2000240"/>
            <a:ext cx="172354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4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畫相關人員</a:t>
            </a:r>
            <a:endParaRPr lang="zh-TW" altLang="en-US" sz="2400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57" name="文字方塊 56"/>
          <p:cNvSpPr txBox="1"/>
          <p:nvPr/>
        </p:nvSpPr>
        <p:spPr>
          <a:xfrm>
            <a:off x="3857620" y="3286124"/>
            <a:ext cx="172354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設計及功能</a:t>
            </a:r>
            <a:endParaRPr lang="zh-TW" altLang="en-US" sz="2400" dirty="0"/>
          </a:p>
        </p:txBody>
      </p:sp>
      <p:grpSp>
        <p:nvGrpSpPr>
          <p:cNvPr id="60" name="Group 19"/>
          <p:cNvGrpSpPr>
            <a:grpSpLocks/>
          </p:cNvGrpSpPr>
          <p:nvPr/>
        </p:nvGrpSpPr>
        <p:grpSpPr bwMode="auto">
          <a:xfrm>
            <a:off x="6227763" y="4076700"/>
            <a:ext cx="2916237" cy="2233613"/>
            <a:chOff x="3833" y="2697"/>
            <a:chExt cx="1927" cy="1368"/>
          </a:xfrm>
        </p:grpSpPr>
        <p:pic>
          <p:nvPicPr>
            <p:cNvPr id="61" name="Picture 24" descr="1899"/>
            <p:cNvPicPr>
              <a:picLocks noChangeAspect="1" noChangeArrowheads="1"/>
            </p:cNvPicPr>
            <p:nvPr/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lum bright="16000" contrast="-18000"/>
            </a:blip>
            <a:srcRect/>
            <a:stretch>
              <a:fillRect/>
            </a:stretch>
          </p:blipFill>
          <p:spPr bwMode="auto">
            <a:xfrm rot="-9600000">
              <a:off x="4030" y="3138"/>
              <a:ext cx="786" cy="80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2" name="Picture 18" descr="未命名 -2"/>
            <p:cNvPicPr>
              <a:picLocks noChangeAspect="1" noChangeArrowheads="1"/>
            </p:cNvPicPr>
            <p:nvPr/>
          </p:nvPicPr>
          <p:blipFill>
            <a:blip r:embed="rId6" cstate="print">
              <a:clrChange>
                <a:clrFrom>
                  <a:srgbClr val="000000"/>
                </a:clrFrom>
                <a:clrTo>
                  <a:srgbClr val="000000">
                    <a:alpha val="0"/>
                  </a:srgbClr>
                </a:clrTo>
              </a:clrChange>
              <a:lum bright="6000" contrast="-18000"/>
            </a:blip>
            <a:srcRect/>
            <a:stretch>
              <a:fillRect/>
            </a:stretch>
          </p:blipFill>
          <p:spPr bwMode="auto">
            <a:xfrm>
              <a:off x="3833" y="2697"/>
              <a:ext cx="1927" cy="13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aphicFrame>
        <p:nvGraphicFramePr>
          <p:cNvPr id="63" name="表格 62"/>
          <p:cNvGraphicFramePr>
            <a:graphicFrameLocks noGrp="1"/>
          </p:cNvGraphicFramePr>
          <p:nvPr/>
        </p:nvGraphicFramePr>
        <p:xfrm>
          <a:off x="1857356" y="3857628"/>
          <a:ext cx="7000924" cy="2834640"/>
        </p:xfrm>
        <a:graphic>
          <a:graphicData uri="http://schemas.openxmlformats.org/drawingml/2006/table">
            <a:tbl>
              <a:tblPr bandRow="1">
                <a:tableStyleId>{ED083AE6-46FA-4A59-8FB0-9F97EB10719F}</a:tableStyleId>
              </a:tblPr>
              <a:tblGrid>
                <a:gridCol w="3500462"/>
                <a:gridCol w="3500462"/>
              </a:tblGrid>
              <a:tr h="2500314">
                <a:tc>
                  <a:txBody>
                    <a:bodyPr/>
                    <a:lstStyle/>
                    <a:p>
                      <a:r>
                        <a:rPr lang="zh-TW" altLang="en-US" sz="2000" b="1" kern="120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考察地點</a:t>
                      </a:r>
                      <a:r>
                        <a:rPr lang="en-US" sz="2000" b="1" kern="120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:</a:t>
                      </a:r>
                      <a:r>
                        <a:rPr lang="zh-TW" altLang="en-US" sz="2000" b="1" kern="120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光復國小前的護城河實地考察</a:t>
                      </a:r>
                    </a:p>
                    <a:p>
                      <a:endParaRPr lang="en-US" altLang="zh-TW" sz="2000" b="1" kern="1200" dirty="0" smtClean="0">
                        <a:solidFill>
                          <a:schemeClr val="tx1"/>
                        </a:solidFill>
                        <a:latin typeface="微軟正黑體" pitchFamily="34" charset="-120"/>
                        <a:ea typeface="微軟正黑體" pitchFamily="34" charset="-120"/>
                        <a:cs typeface="+mn-cs"/>
                      </a:endParaRPr>
                    </a:p>
                    <a:p>
                      <a:r>
                        <a:rPr lang="zh-TW" altLang="en-US" sz="2000" b="1" kern="120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介紹</a:t>
                      </a:r>
                      <a:r>
                        <a:rPr lang="en-US" sz="2000" b="1" kern="120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:</a:t>
                      </a:r>
                      <a:r>
                        <a:rPr lang="zh-TW" altLang="en-US" sz="2000" b="1" kern="120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光復國小前的護城河，為重建計畫裡最長也最為完整的一條</a:t>
                      </a:r>
                    </a:p>
                    <a:p>
                      <a:r>
                        <a:rPr lang="en-US" sz="2000" b="1" kern="120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 </a:t>
                      </a:r>
                      <a:endParaRPr lang="zh-TW" altLang="en-US" sz="2000" b="1" kern="1200" dirty="0" smtClean="0">
                        <a:solidFill>
                          <a:schemeClr val="tx1"/>
                        </a:solidFill>
                        <a:latin typeface="微軟正黑體" pitchFamily="34" charset="-120"/>
                        <a:ea typeface="微軟正黑體" pitchFamily="34" charset="-120"/>
                        <a:cs typeface="+mn-cs"/>
                      </a:endParaRPr>
                    </a:p>
                    <a:p>
                      <a:r>
                        <a:rPr lang="zh-TW" altLang="en-US" sz="2000" b="1" kern="120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右圖為</a:t>
                      </a:r>
                      <a:endParaRPr lang="en-US" altLang="zh-TW" sz="2000" b="1" kern="1200" dirty="0" smtClean="0">
                        <a:solidFill>
                          <a:schemeClr val="tx1"/>
                        </a:solidFill>
                        <a:latin typeface="微軟正黑體" pitchFamily="34" charset="-120"/>
                        <a:ea typeface="微軟正黑體" pitchFamily="34" charset="-120"/>
                        <a:cs typeface="+mn-cs"/>
                      </a:endParaRPr>
                    </a:p>
                    <a:p>
                      <a:r>
                        <a:rPr lang="zh-TW" altLang="en-US" sz="2000" b="1" kern="1200" dirty="0" smtClean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光復國小前的護城河部分景象</a:t>
                      </a:r>
                      <a:endParaRPr lang="zh-TW" altLang="en-US" sz="2000" b="1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64" name="圖片 63" descr="P_20140716_115820.jpg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5429256" y="4071942"/>
            <a:ext cx="3357586" cy="2428892"/>
          </a:xfrm>
          <a:prstGeom prst="rect">
            <a:avLst/>
          </a:prstGeom>
        </p:spPr>
      </p:pic>
      <p:sp>
        <p:nvSpPr>
          <p:cNvPr id="66" name="文字方塊 65"/>
          <p:cNvSpPr txBox="1"/>
          <p:nvPr/>
        </p:nvSpPr>
        <p:spPr>
          <a:xfrm>
            <a:off x="1714480" y="142852"/>
            <a:ext cx="233910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深入了解及研究</a:t>
            </a:r>
            <a:endParaRPr lang="zh-TW" altLang="en-US" sz="2400" b="1" dirty="0">
              <a:solidFill>
                <a:schemeClr val="tx1">
                  <a:lumMod val="65000"/>
                  <a:lumOff val="35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65" name="Rectangle 37"/>
          <p:cNvSpPr>
            <a:spLocks noChangeArrowheads="1"/>
          </p:cNvSpPr>
          <p:nvPr/>
        </p:nvSpPr>
        <p:spPr bwMode="auto">
          <a:xfrm flipH="1">
            <a:off x="0" y="285728"/>
            <a:ext cx="215900" cy="1631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en-US" altLang="zh-TW" sz="1000" b="1" dirty="0" smtClean="0">
              <a:solidFill>
                <a:srgbClr val="446867"/>
              </a:solidFill>
              <a:latin typeface="微軟正黑體" pitchFamily="34" charset="-120"/>
              <a:ea typeface="微軟正黑體" pitchFamily="34" charset="-120"/>
            </a:endParaRPr>
          </a:p>
          <a:p>
            <a:r>
              <a:rPr lang="zh-TW" altLang="en-US" sz="1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宜蘭護城河重建探</a:t>
            </a:r>
            <a:r>
              <a:rPr lang="zh-TW" altLang="en-US" sz="1000" b="1" dirty="0" smtClean="0">
                <a:latin typeface="微軟正黑體" pitchFamily="34" charset="-120"/>
                <a:ea typeface="微軟正黑體" pitchFamily="34" charset="-120"/>
              </a:rPr>
              <a:t>討</a:t>
            </a:r>
            <a:endParaRPr lang="zh-TW" altLang="en-US" sz="1000" b="1" dirty="0">
              <a:solidFill>
                <a:srgbClr val="446867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3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7" name="Picture 5" descr="1910年代宜蘭市"/>
          <p:cNvPicPr>
            <a:picLocks noChangeAspect="1" noChangeArrowheads="1"/>
          </p:cNvPicPr>
          <p:nvPr/>
        </p:nvPicPr>
        <p:blipFill>
          <a:blip r:embed="rId2">
            <a:lum bright="6000"/>
          </a:blip>
          <a:srcRect/>
          <a:stretch>
            <a:fillRect/>
          </a:stretch>
        </p:blipFill>
        <p:spPr bwMode="auto">
          <a:xfrm>
            <a:off x="3919538" y="-6350"/>
            <a:ext cx="5230812" cy="6870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3" name="圖片 192" descr="b1650a4310368c3f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86248" y="4286252"/>
            <a:ext cx="3857622" cy="2571748"/>
          </a:xfrm>
          <a:prstGeom prst="rect">
            <a:avLst/>
          </a:prstGeom>
        </p:spPr>
      </p:pic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619672" y="764704"/>
            <a:ext cx="7344816" cy="5544616"/>
          </a:xfrm>
        </p:spPr>
        <p:txBody>
          <a:bodyPr>
            <a:normAutofit lnSpcReduction="10000"/>
          </a:bodyPr>
          <a:lstStyle/>
          <a:p>
            <a:pPr>
              <a:spcBef>
                <a:spcPts val="700"/>
              </a:spcBef>
            </a:pPr>
            <a:r>
              <a:rPr lang="zh-TW" altLang="zh-TW" sz="2500" b="1" dirty="0" smtClean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rPr>
              <a:t>清朝統治期間，為了保護城</a:t>
            </a:r>
            <a:r>
              <a:rPr lang="zh-TW" altLang="en-US" sz="2500" b="1" dirty="0" smtClean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rPr>
              <a:t>，</a:t>
            </a:r>
            <a:r>
              <a:rPr lang="zh-TW" altLang="zh-TW" sz="2500" b="1" dirty="0" smtClean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rPr>
              <a:t>而在城牆外，挖圍繞城牆的護城壕</a:t>
            </a:r>
            <a:r>
              <a:rPr lang="zh-TW" altLang="en-US" sz="2500" b="1" dirty="0" smtClean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rPr>
              <a:t>。</a:t>
            </a:r>
            <a:endParaRPr lang="en-US" altLang="zh-TW" sz="2500" b="1" dirty="0" smtClean="0">
              <a:solidFill>
                <a:srgbClr val="0070C0"/>
              </a:solidFill>
              <a:latin typeface="微軟正黑體" pitchFamily="34" charset="-120"/>
              <a:ea typeface="微軟正黑體" pitchFamily="34" charset="-120"/>
            </a:endParaRPr>
          </a:p>
          <a:p>
            <a:pPr>
              <a:spcBef>
                <a:spcPts val="700"/>
              </a:spcBef>
            </a:pPr>
            <a:r>
              <a:rPr lang="zh-TW" altLang="zh-TW" sz="2500" b="1" dirty="0" smtClean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rPr>
              <a:t>日治時期，城門與城牆拆除，城垣處改為道路，護城壕改為八千代川</a:t>
            </a:r>
            <a:r>
              <a:rPr lang="zh-TW" altLang="en-US" sz="2500" b="1" dirty="0" smtClean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rPr>
              <a:t>。</a:t>
            </a:r>
            <a:endParaRPr lang="en-US" altLang="zh-TW" sz="2500" b="1" dirty="0" smtClean="0">
              <a:solidFill>
                <a:srgbClr val="0070C0"/>
              </a:solidFill>
              <a:latin typeface="微軟正黑體" pitchFamily="34" charset="-120"/>
              <a:ea typeface="微軟正黑體" pitchFamily="34" charset="-120"/>
            </a:endParaRPr>
          </a:p>
          <a:p>
            <a:pPr>
              <a:spcBef>
                <a:spcPts val="700"/>
              </a:spcBef>
            </a:pPr>
            <a:r>
              <a:rPr lang="zh-TW" altLang="zh-TW" sz="2500" b="1" dirty="0" smtClean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rPr>
              <a:t>八千代川在六十年代時</a:t>
            </a:r>
            <a:r>
              <a:rPr lang="zh-TW" altLang="en-US" sz="2500" b="1" dirty="0" smtClean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rPr>
              <a:t>，</a:t>
            </a:r>
            <a:r>
              <a:rPr lang="zh-TW" altLang="zh-TW" sz="2500" b="1" dirty="0" smtClean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rPr>
              <a:t>汙染越來越嚴重，</a:t>
            </a:r>
            <a:endParaRPr lang="en-US" altLang="zh-TW" sz="2500" b="1" dirty="0" smtClean="0">
              <a:solidFill>
                <a:srgbClr val="0070C0"/>
              </a:solidFill>
              <a:latin typeface="微軟正黑體" pitchFamily="34" charset="-120"/>
              <a:ea typeface="微軟正黑體" pitchFamily="34" charset="-120"/>
            </a:endParaRPr>
          </a:p>
          <a:p>
            <a:pPr>
              <a:spcBef>
                <a:spcPts val="700"/>
              </a:spcBef>
              <a:buNone/>
            </a:pPr>
            <a:r>
              <a:rPr lang="en-US" altLang="zh-TW" sz="2500" b="1" dirty="0" smtClean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rPr>
              <a:t>     1977</a:t>
            </a:r>
            <a:r>
              <a:rPr lang="zh-TW" altLang="zh-TW" sz="2500" b="1" dirty="0" smtClean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rPr>
              <a:t>年，縣長李鳳鳴任內決定將八千代川「加蓋」</a:t>
            </a:r>
            <a:r>
              <a:rPr lang="zh-TW" altLang="en-US" sz="2500" b="1" dirty="0" smtClean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rPr>
              <a:t>。</a:t>
            </a:r>
            <a:endParaRPr lang="en-US" altLang="zh-TW" sz="2500" b="1" dirty="0" smtClean="0">
              <a:solidFill>
                <a:srgbClr val="0070C0"/>
              </a:solidFill>
              <a:latin typeface="微軟正黑體" pitchFamily="34" charset="-120"/>
              <a:ea typeface="微軟正黑體" pitchFamily="34" charset="-120"/>
            </a:endParaRPr>
          </a:p>
          <a:p>
            <a:pPr>
              <a:spcBef>
                <a:spcPts val="700"/>
              </a:spcBef>
            </a:pPr>
            <a:r>
              <a:rPr lang="zh-TW" altLang="zh-TW" sz="2500" b="1" dirty="0" smtClean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rPr>
              <a:t>舊城振興計畫，提到是否要重新開挖護城河</a:t>
            </a:r>
            <a:r>
              <a:rPr lang="zh-TW" altLang="en-US" sz="2500" b="1" dirty="0" smtClean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rPr>
              <a:t>，</a:t>
            </a:r>
            <a:r>
              <a:rPr lang="zh-TW" altLang="zh-TW" sz="2500" b="1" dirty="0" smtClean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rPr>
              <a:t>在民國</a:t>
            </a:r>
            <a:r>
              <a:rPr lang="en-US" altLang="zh-TW" sz="2500" b="1" dirty="0" smtClean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rPr>
              <a:t>99</a:t>
            </a:r>
            <a:r>
              <a:rPr lang="zh-TW" altLang="zh-TW" sz="2500" b="1" dirty="0" smtClean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rPr>
              <a:t>年維管束計畫，獲得了補助，因此護城河得宜開挖。</a:t>
            </a:r>
            <a:endParaRPr lang="en-US" altLang="zh-TW" sz="2500" b="1" dirty="0" smtClean="0">
              <a:solidFill>
                <a:srgbClr val="0070C0"/>
              </a:solidFill>
              <a:latin typeface="微軟正黑體" pitchFamily="34" charset="-120"/>
              <a:ea typeface="微軟正黑體" pitchFamily="34" charset="-120"/>
            </a:endParaRPr>
          </a:p>
          <a:p>
            <a:pPr>
              <a:spcBef>
                <a:spcPts val="700"/>
              </a:spcBef>
            </a:pPr>
            <a:r>
              <a:rPr lang="zh-TW" altLang="zh-TW" sz="2500" b="1" dirty="0" smtClean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rPr>
              <a:t>黃聲遠建築師提出三顆大樹的概念，而第二顆大樹就叫維管束，就是打開護城河，維管束計畫營造出，有綠網、有水網自然與人文結合的蘭城新貌。</a:t>
            </a:r>
            <a:endParaRPr lang="zh-TW" altLang="zh-TW" sz="2500" dirty="0" smtClean="0">
              <a:solidFill>
                <a:srgbClr val="0070C0"/>
              </a:solidFill>
              <a:latin typeface="微軟正黑體" pitchFamily="34" charset="-120"/>
              <a:ea typeface="微軟正黑體" pitchFamily="34" charset="-120"/>
            </a:endParaRPr>
          </a:p>
          <a:p>
            <a:pPr>
              <a:spcBef>
                <a:spcPts val="700"/>
              </a:spcBef>
            </a:pPr>
            <a:endParaRPr lang="zh-TW" altLang="zh-TW" sz="2500" dirty="0" smtClean="0">
              <a:solidFill>
                <a:srgbClr val="002060"/>
              </a:solidFill>
              <a:latin typeface="微軟正黑體" pitchFamily="34" charset="-120"/>
              <a:ea typeface="微軟正黑體" pitchFamily="34" charset="-120"/>
            </a:endParaRPr>
          </a:p>
          <a:p>
            <a:pPr>
              <a:spcBef>
                <a:spcPts val="700"/>
              </a:spcBef>
            </a:pPr>
            <a:endParaRPr lang="en-US" altLang="zh-TW" sz="2500" b="1" dirty="0" smtClean="0">
              <a:solidFill>
                <a:srgbClr val="002060"/>
              </a:solidFill>
              <a:latin typeface="微軟正黑體" pitchFamily="34" charset="-120"/>
              <a:ea typeface="微軟正黑體" pitchFamily="34" charset="-120"/>
            </a:endParaRPr>
          </a:p>
          <a:p>
            <a:pPr>
              <a:spcBef>
                <a:spcPts val="700"/>
              </a:spcBef>
            </a:pPr>
            <a:endParaRPr lang="en-US" altLang="zh-TW" sz="2800" b="1" dirty="0" smtClean="0">
              <a:latin typeface="微軟正黑體" pitchFamily="34" charset="-120"/>
              <a:ea typeface="微軟正黑體" pitchFamily="34" charset="-120"/>
            </a:endParaRPr>
          </a:p>
          <a:p>
            <a:pPr>
              <a:spcBef>
                <a:spcPts val="700"/>
              </a:spcBef>
              <a:buNone/>
            </a:pPr>
            <a:endParaRPr lang="zh-TW" altLang="en-US" sz="2500" b="1" dirty="0"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84" name="內容版面配置區 41" descr="cca100051-ar-1_0037S_01_F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979712" y="2420888"/>
            <a:ext cx="6484437" cy="4437112"/>
          </a:xfrm>
          <a:prstGeom prst="rect">
            <a:avLst/>
          </a:prstGeom>
        </p:spPr>
      </p:pic>
      <p:sp>
        <p:nvSpPr>
          <p:cNvPr id="81" name="矩形 80"/>
          <p:cNvSpPr/>
          <p:nvPr/>
        </p:nvSpPr>
        <p:spPr>
          <a:xfrm>
            <a:off x="1619672" y="6021288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zh-TW" altLang="zh-TW" dirty="0" smtClean="0"/>
              <a:t>圖中圓形的城池就是宜蘭舊城，我們所研究的護城河就是防衛這座城。</a:t>
            </a:r>
            <a:endParaRPr lang="zh-TW" altLang="en-US" dirty="0"/>
          </a:p>
        </p:txBody>
      </p:sp>
      <p:pic>
        <p:nvPicPr>
          <p:cNvPr id="91" name="圖片 90" descr="-archive-2114_1d994855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879304" y="3334108"/>
            <a:ext cx="6264696" cy="3523892"/>
          </a:xfrm>
          <a:prstGeom prst="rect">
            <a:avLst/>
          </a:prstGeom>
        </p:spPr>
      </p:pic>
      <p:pic>
        <p:nvPicPr>
          <p:cNvPr id="80" name="內容版面配置區 42" descr="ap01-1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619672" y="2204864"/>
            <a:ext cx="5080000" cy="3784600"/>
          </a:xfrm>
          <a:prstGeom prst="rect">
            <a:avLst/>
          </a:prstGeom>
        </p:spPr>
      </p:pic>
      <p:pic>
        <p:nvPicPr>
          <p:cNvPr id="82" name="圖片 81" descr="ni-1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5364088" y="2204864"/>
            <a:ext cx="3347864" cy="3156185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691680" y="0"/>
            <a:ext cx="2088232" cy="544116"/>
          </a:xfrm>
        </p:spPr>
        <p:txBody>
          <a:bodyPr>
            <a:normAutofit/>
          </a:bodyPr>
          <a:lstStyle/>
          <a:p>
            <a:pPr algn="l"/>
            <a:r>
              <a:rPr lang="zh-TW" altLang="en-US" sz="2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護城河從古到今</a:t>
            </a:r>
            <a:endParaRPr lang="zh-TW" altLang="en-US" sz="2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83" name="矩形 82"/>
          <p:cNvSpPr/>
          <p:nvPr/>
        </p:nvSpPr>
        <p:spPr>
          <a:xfrm>
            <a:off x="4139952" y="1484784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zh-TW" altLang="en-US" dirty="0" smtClean="0"/>
              <a:t>舊城東路、舊城西路、舊城南路、舊城北路即是當時的護城河位置，連接起來呈圓形。</a:t>
            </a:r>
            <a:endParaRPr lang="zh-TW" altLang="en-US" dirty="0"/>
          </a:p>
        </p:txBody>
      </p:sp>
      <p:pic>
        <p:nvPicPr>
          <p:cNvPr id="88" name="圖片 87" descr="圖片14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2339752" y="5913120"/>
            <a:ext cx="5664820" cy="9448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9" name="內容版面配置區 43"/>
          <p:cNvSpPr txBox="1">
            <a:spLocks/>
          </p:cNvSpPr>
          <p:nvPr/>
        </p:nvSpPr>
        <p:spPr>
          <a:xfrm>
            <a:off x="2123728" y="6065912"/>
            <a:ext cx="5770984" cy="79208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zh-TW" alt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軟正黑體" pitchFamily="34" charset="-120"/>
                <a:ea typeface="微軟正黑體" pitchFamily="34" charset="-120"/>
                <a:cs typeface="+mn-cs"/>
              </a:rPr>
              <a:t>      原有的護城河被視為水圳處理，同時在兩旁栽植柳樹，形成垂柳青青、流水潺潺的美景</a:t>
            </a:r>
            <a:endParaRPr kumimoji="0" lang="zh-TW" altLang="en-US" sz="2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40" name="Rectangle 28"/>
          <p:cNvSpPr>
            <a:spLocks noChangeArrowheads="1"/>
          </p:cNvSpPr>
          <p:nvPr/>
        </p:nvSpPr>
        <p:spPr bwMode="auto">
          <a:xfrm>
            <a:off x="0" y="0"/>
            <a:ext cx="1547664" cy="6858000"/>
          </a:xfrm>
          <a:prstGeom prst="rect">
            <a:avLst/>
          </a:prstGeom>
          <a:solidFill>
            <a:srgbClr val="00B050">
              <a:alpha val="30196"/>
            </a:srgb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zh-TW" altLang="zh-TW" sz="800" dirty="0">
              <a:latin typeface="微軟正黑體" pitchFamily="34" charset="-120"/>
              <a:ea typeface="微軟正黑體" pitchFamily="34" charset="-120"/>
            </a:endParaRPr>
          </a:p>
        </p:txBody>
      </p:sp>
      <p:grpSp>
        <p:nvGrpSpPr>
          <p:cNvPr id="141" name="Group 34"/>
          <p:cNvGrpSpPr>
            <a:grpSpLocks/>
          </p:cNvGrpSpPr>
          <p:nvPr/>
        </p:nvGrpSpPr>
        <p:grpSpPr bwMode="auto">
          <a:xfrm>
            <a:off x="0" y="6357958"/>
            <a:ext cx="857256" cy="500042"/>
            <a:chOff x="3833" y="2697"/>
            <a:chExt cx="1927" cy="1368"/>
          </a:xfrm>
        </p:grpSpPr>
        <p:pic>
          <p:nvPicPr>
            <p:cNvPr id="142" name="Picture 24" descr="1899"/>
            <p:cNvPicPr>
              <a:picLocks noChangeAspect="1" noChangeArrowheads="1"/>
            </p:cNvPicPr>
            <p:nvPr/>
          </p:nvPicPr>
          <p:blipFill>
            <a:blip r:embed="rId9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lum bright="16000" contrast="-18000"/>
            </a:blip>
            <a:srcRect/>
            <a:stretch>
              <a:fillRect/>
            </a:stretch>
          </p:blipFill>
          <p:spPr bwMode="auto">
            <a:xfrm rot="-9600000">
              <a:off x="4030" y="3138"/>
              <a:ext cx="786" cy="80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43" name="Picture 36" descr="未命名 -2"/>
            <p:cNvPicPr>
              <a:picLocks noChangeAspect="1" noChangeArrowheads="1"/>
            </p:cNvPicPr>
            <p:nvPr/>
          </p:nvPicPr>
          <p:blipFill>
            <a:blip r:embed="rId10" cstate="print">
              <a:clrChange>
                <a:clrFrom>
                  <a:srgbClr val="000000"/>
                </a:clrFrom>
                <a:clrTo>
                  <a:srgbClr val="000000">
                    <a:alpha val="0"/>
                  </a:srgbClr>
                </a:clrTo>
              </a:clrChange>
              <a:lum bright="6000" contrast="-18000"/>
            </a:blip>
            <a:srcRect/>
            <a:stretch>
              <a:fillRect/>
            </a:stretch>
          </p:blipFill>
          <p:spPr bwMode="auto">
            <a:xfrm>
              <a:off x="3833" y="2697"/>
              <a:ext cx="1927" cy="13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92" name="Rectangle 31"/>
          <p:cNvSpPr>
            <a:spLocks noChangeArrowheads="1"/>
          </p:cNvSpPr>
          <p:nvPr/>
        </p:nvSpPr>
        <p:spPr bwMode="auto">
          <a:xfrm>
            <a:off x="571472" y="2071678"/>
            <a:ext cx="789835" cy="277887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none" anchor="ctr"/>
          <a:lstStyle/>
          <a:p>
            <a:endParaRPr lang="zh-TW" altLang="en-US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微軟正黑體" pitchFamily="34" charset="-120"/>
              <a:ea typeface="微軟正黑體" pitchFamily="34" charset="-120"/>
            </a:endParaRPr>
          </a:p>
        </p:txBody>
      </p:sp>
      <p:grpSp>
        <p:nvGrpSpPr>
          <p:cNvPr id="145" name="群組 144"/>
          <p:cNvGrpSpPr/>
          <p:nvPr/>
        </p:nvGrpSpPr>
        <p:grpSpPr>
          <a:xfrm>
            <a:off x="357158" y="0"/>
            <a:ext cx="1143008" cy="6535149"/>
            <a:chOff x="357158" y="0"/>
            <a:chExt cx="1143008" cy="6535149"/>
          </a:xfrm>
        </p:grpSpPr>
        <p:grpSp>
          <p:nvGrpSpPr>
            <p:cNvPr id="146" name="群組 55"/>
            <p:cNvGrpSpPr/>
            <p:nvPr/>
          </p:nvGrpSpPr>
          <p:grpSpPr>
            <a:xfrm>
              <a:off x="428596" y="571480"/>
              <a:ext cx="1008112" cy="288032"/>
              <a:chOff x="429166" y="933800"/>
              <a:chExt cx="1008112" cy="288032"/>
            </a:xfrm>
          </p:grpSpPr>
          <p:sp>
            <p:nvSpPr>
              <p:cNvPr id="190" name="Rectangle 31"/>
              <p:cNvSpPr>
                <a:spLocks noChangeArrowheads="1"/>
              </p:cNvSpPr>
              <p:nvPr/>
            </p:nvSpPr>
            <p:spPr bwMode="auto">
              <a:xfrm>
                <a:off x="573183" y="943945"/>
                <a:ext cx="789838" cy="277887"/>
              </a:xfrm>
              <a:prstGeom prst="rect">
                <a:avLst/>
              </a:prstGeom>
              <a:noFill/>
              <a:ln>
                <a:headEnd/>
                <a:tailEnd/>
              </a:ln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wrap="none" anchor="ctr"/>
              <a:lstStyle/>
              <a:p>
                <a:endParaRPr lang="zh-TW" altLang="en-US">
                  <a:ln>
                    <a:solidFill>
                      <a:srgbClr val="7030A0"/>
                    </a:solidFill>
                  </a:ln>
                  <a:latin typeface="微軟正黑體" pitchFamily="34" charset="-120"/>
                  <a:ea typeface="微軟正黑體" pitchFamily="34" charset="-120"/>
                </a:endParaRPr>
              </a:p>
            </p:txBody>
          </p:sp>
          <p:sp>
            <p:nvSpPr>
              <p:cNvPr id="191" name="文字方塊 100"/>
              <p:cNvSpPr txBox="1">
                <a:spLocks noChangeArrowheads="1"/>
              </p:cNvSpPr>
              <p:nvPr/>
            </p:nvSpPr>
            <p:spPr bwMode="auto">
              <a:xfrm>
                <a:off x="429166" y="933800"/>
                <a:ext cx="1008112" cy="27699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pPr algn="ctr"/>
                <a:r>
                  <a:rPr kumimoji="0" lang="zh-TW" altLang="en-US" sz="1200" dirty="0" smtClean="0">
                    <a:solidFill>
                      <a:srgbClr val="5F5F5F"/>
                    </a:solidFill>
                    <a:latin typeface="微軟正黑體" pitchFamily="34" charset="-120"/>
                    <a:ea typeface="微軟正黑體" pitchFamily="34" charset="-120"/>
                  </a:rPr>
                  <a:t>  </a:t>
                </a:r>
                <a:r>
                  <a:rPr kumimoji="0" lang="zh-TW" altLang="en-US" sz="1200" b="1" dirty="0" smtClean="0">
                    <a:latin typeface="微軟正黑體" pitchFamily="34" charset="-120"/>
                    <a:ea typeface="微軟正黑體" pitchFamily="34" charset="-120"/>
                  </a:rPr>
                  <a:t>研究目的</a:t>
                </a:r>
                <a:endParaRPr kumimoji="0" lang="zh-TW" altLang="en-US" sz="1200" b="1" dirty="0">
                  <a:latin typeface="微軟正黑體" pitchFamily="34" charset="-120"/>
                  <a:ea typeface="微軟正黑體" pitchFamily="34" charset="-120"/>
                </a:endParaRPr>
              </a:p>
            </p:txBody>
          </p:sp>
        </p:grpSp>
        <p:grpSp>
          <p:nvGrpSpPr>
            <p:cNvPr id="147" name="群組 54"/>
            <p:cNvGrpSpPr/>
            <p:nvPr/>
          </p:nvGrpSpPr>
          <p:grpSpPr>
            <a:xfrm>
              <a:off x="571472" y="0"/>
              <a:ext cx="800219" cy="1849499"/>
              <a:chOff x="573182" y="285728"/>
              <a:chExt cx="800219" cy="1849499"/>
            </a:xfrm>
          </p:grpSpPr>
          <p:sp>
            <p:nvSpPr>
              <p:cNvPr id="188" name="Rectangle 31"/>
              <p:cNvSpPr>
                <a:spLocks noChangeArrowheads="1"/>
              </p:cNvSpPr>
              <p:nvPr/>
            </p:nvSpPr>
            <p:spPr bwMode="auto">
              <a:xfrm>
                <a:off x="573182" y="1857340"/>
                <a:ext cx="789835" cy="277887"/>
              </a:xfrm>
              <a:prstGeom prst="rect">
                <a:avLst/>
              </a:prstGeom>
              <a:ln>
                <a:headEnd/>
                <a:tailEnd/>
              </a:ln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wrap="none" anchor="ctr"/>
              <a:lstStyle/>
              <a:p>
                <a:endParaRPr lang="zh-TW" altLang="en-US" b="1" dirty="0">
                  <a:ln w="18000">
                    <a:solidFill>
                      <a:schemeClr val="accent2">
                        <a:satMod val="140000"/>
                      </a:schemeClr>
                    </a:solidFill>
                    <a:prstDash val="solid"/>
                    <a:miter lim="800000"/>
                  </a:ln>
                  <a:noFill/>
                  <a:effectLst>
                    <a:outerShdw blurRad="25500" dist="23000" dir="7020000" algn="tl">
                      <a:srgbClr val="000000">
                        <a:alpha val="50000"/>
                      </a:srgbClr>
                    </a:outerShdw>
                  </a:effectLst>
                  <a:latin typeface="微軟正黑體" pitchFamily="34" charset="-120"/>
                  <a:ea typeface="微軟正黑體" pitchFamily="34" charset="-120"/>
                </a:endParaRPr>
              </a:p>
            </p:txBody>
          </p:sp>
          <p:sp>
            <p:nvSpPr>
              <p:cNvPr id="189" name="文字方塊 103"/>
              <p:cNvSpPr txBox="1">
                <a:spLocks noChangeArrowheads="1"/>
              </p:cNvSpPr>
              <p:nvPr/>
            </p:nvSpPr>
            <p:spPr bwMode="auto">
              <a:xfrm>
                <a:off x="573182" y="285728"/>
                <a:ext cx="800219" cy="42582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>
                  <a:lnSpc>
                    <a:spcPts val="3060"/>
                  </a:lnSpc>
                </a:pPr>
                <a:r>
                  <a:rPr lang="zh-TW" altLang="en-US" sz="1200" b="1" dirty="0" smtClean="0">
                    <a:latin typeface="微軟正黑體" pitchFamily="34" charset="-120"/>
                    <a:ea typeface="微軟正黑體" pitchFamily="34" charset="-120"/>
                  </a:rPr>
                  <a:t>研究動機</a:t>
                </a:r>
                <a:endParaRPr lang="en-US" altLang="zh-TW" sz="1200" b="1" dirty="0" smtClean="0">
                  <a:latin typeface="微軟正黑體" pitchFamily="34" charset="-120"/>
                  <a:ea typeface="微軟正黑體" pitchFamily="34" charset="-120"/>
                </a:endParaRPr>
              </a:p>
            </p:txBody>
          </p:sp>
        </p:grpSp>
        <p:sp>
          <p:nvSpPr>
            <p:cNvPr id="148" name="文字方塊 100"/>
            <p:cNvSpPr txBox="1">
              <a:spLocks noChangeArrowheads="1"/>
            </p:cNvSpPr>
            <p:nvPr/>
          </p:nvSpPr>
          <p:spPr bwMode="auto">
            <a:xfrm>
              <a:off x="428596" y="1071546"/>
              <a:ext cx="1008112" cy="2769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/>
              <a:r>
                <a:rPr kumimoji="0" lang="zh-TW" altLang="en-US" sz="1200" dirty="0" smtClean="0">
                  <a:solidFill>
                    <a:srgbClr val="5F5F5F"/>
                  </a:solidFill>
                  <a:latin typeface="微軟正黑體" pitchFamily="34" charset="-120"/>
                  <a:ea typeface="微軟正黑體" pitchFamily="34" charset="-120"/>
                </a:rPr>
                <a:t>  </a:t>
              </a:r>
              <a:r>
                <a:rPr kumimoji="0" lang="zh-TW" altLang="en-US" sz="1200" b="1" dirty="0" smtClean="0">
                  <a:latin typeface="微軟正黑體" pitchFamily="34" charset="-120"/>
                  <a:ea typeface="微軟正黑體" pitchFamily="34" charset="-120"/>
                </a:rPr>
                <a:t>研究方法</a:t>
              </a:r>
              <a:endParaRPr kumimoji="0" lang="zh-TW" altLang="en-US" sz="1200" b="1" dirty="0"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149" name="Rectangle 31"/>
            <p:cNvSpPr>
              <a:spLocks noChangeArrowheads="1"/>
            </p:cNvSpPr>
            <p:nvPr/>
          </p:nvSpPr>
          <p:spPr bwMode="auto">
            <a:xfrm>
              <a:off x="571472" y="1071546"/>
              <a:ext cx="789835" cy="277887"/>
            </a:xfrm>
            <a:prstGeom prst="rect">
              <a:avLst/>
            </a:prstGeom>
            <a:noFill/>
            <a:ln>
              <a:headEnd/>
              <a:tailEnd/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endParaRPr lang="zh-TW" altLang="en-US">
                <a:ln>
                  <a:solidFill>
                    <a:srgbClr val="7030A0"/>
                  </a:solidFill>
                </a:ln>
                <a:latin typeface="微軟正黑體" pitchFamily="34" charset="-120"/>
                <a:ea typeface="微軟正黑體" pitchFamily="34" charset="-120"/>
              </a:endParaRPr>
            </a:p>
          </p:txBody>
        </p:sp>
        <p:grpSp>
          <p:nvGrpSpPr>
            <p:cNvPr id="150" name="群組 58"/>
            <p:cNvGrpSpPr/>
            <p:nvPr/>
          </p:nvGrpSpPr>
          <p:grpSpPr>
            <a:xfrm>
              <a:off x="357158" y="2071678"/>
              <a:ext cx="1143008" cy="4463471"/>
              <a:chOff x="357158" y="1643050"/>
              <a:chExt cx="1143008" cy="4463471"/>
            </a:xfrm>
          </p:grpSpPr>
          <p:sp>
            <p:nvSpPr>
              <p:cNvPr id="153" name="文字方塊 103"/>
              <p:cNvSpPr txBox="1">
                <a:spLocks noChangeArrowheads="1"/>
              </p:cNvSpPr>
              <p:nvPr/>
            </p:nvSpPr>
            <p:spPr bwMode="auto">
              <a:xfrm>
                <a:off x="571472" y="3929066"/>
                <a:ext cx="800219" cy="33541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zh-TW" altLang="en-US" sz="1200" b="1" dirty="0" smtClean="0">
                    <a:latin typeface="微軟正黑體" pitchFamily="34" charset="-120"/>
                    <a:ea typeface="微軟正黑體" pitchFamily="34" charset="-120"/>
                  </a:rPr>
                  <a:t>研究建議</a:t>
                </a:r>
                <a:endParaRPr lang="en-US" altLang="zh-TW" sz="1200" b="1" dirty="0" smtClean="0">
                  <a:latin typeface="微軟正黑體" pitchFamily="34" charset="-120"/>
                  <a:ea typeface="微軟正黑體" pitchFamily="34" charset="-120"/>
                </a:endParaRPr>
              </a:p>
            </p:txBody>
          </p:sp>
          <p:grpSp>
            <p:nvGrpSpPr>
              <p:cNvPr id="154" name="群組 49"/>
              <p:cNvGrpSpPr/>
              <p:nvPr/>
            </p:nvGrpSpPr>
            <p:grpSpPr>
              <a:xfrm>
                <a:off x="571472" y="3429000"/>
                <a:ext cx="800219" cy="349895"/>
                <a:chOff x="573182" y="4678216"/>
                <a:chExt cx="800219" cy="349895"/>
              </a:xfrm>
            </p:grpSpPr>
            <p:sp>
              <p:nvSpPr>
                <p:cNvPr id="186" name="文字方塊 110"/>
                <p:cNvSpPr txBox="1">
                  <a:spLocks noChangeArrowheads="1"/>
                </p:cNvSpPr>
                <p:nvPr/>
              </p:nvSpPr>
              <p:spPr bwMode="auto">
                <a:xfrm>
                  <a:off x="573182" y="4678216"/>
                  <a:ext cx="800219" cy="33541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pPr>
                    <a:lnSpc>
                      <a:spcPct val="150000"/>
                    </a:lnSpc>
                  </a:pPr>
                  <a:r>
                    <a:rPr lang="zh-TW" altLang="en-US" sz="1200" b="1" dirty="0" smtClean="0">
                      <a:latin typeface="微軟正黑體" pitchFamily="34" charset="-120"/>
                      <a:ea typeface="微軟正黑體" pitchFamily="34" charset="-120"/>
                    </a:rPr>
                    <a:t>研究心得</a:t>
                  </a:r>
                  <a:endParaRPr lang="en-US" altLang="zh-TW" sz="1200" b="1" dirty="0" smtClean="0">
                    <a:latin typeface="微軟正黑體" pitchFamily="34" charset="-120"/>
                    <a:ea typeface="微軟正黑體" pitchFamily="34" charset="-120"/>
                  </a:endParaRPr>
                </a:p>
              </p:txBody>
            </p:sp>
            <p:sp>
              <p:nvSpPr>
                <p:cNvPr id="187" name="Rectangle 31"/>
                <p:cNvSpPr>
                  <a:spLocks noChangeArrowheads="1"/>
                </p:cNvSpPr>
                <p:nvPr/>
              </p:nvSpPr>
              <p:spPr bwMode="auto">
                <a:xfrm>
                  <a:off x="573182" y="4750224"/>
                  <a:ext cx="789835" cy="277887"/>
                </a:xfrm>
                <a:prstGeom prst="rect">
                  <a:avLst/>
                </a:prstGeom>
                <a:noFill/>
                <a:ln>
                  <a:headEnd/>
                  <a:tailEnd/>
                </a:ln>
              </p:spPr>
              <p:style>
                <a:lnRef idx="2">
                  <a:schemeClr val="accent5"/>
                </a:lnRef>
                <a:fillRef idx="1">
                  <a:schemeClr val="lt1"/>
                </a:fillRef>
                <a:effectRef idx="0">
                  <a:schemeClr val="accent5"/>
                </a:effectRef>
                <a:fontRef idx="minor">
                  <a:schemeClr val="dk1"/>
                </a:fontRef>
              </p:style>
              <p:txBody>
                <a:bodyPr wrap="none" anchor="ctr"/>
                <a:lstStyle/>
                <a:p>
                  <a:endParaRPr lang="zh-TW" altLang="en-US">
                    <a:ln>
                      <a:solidFill>
                        <a:srgbClr val="7030A0"/>
                      </a:solidFill>
                    </a:ln>
                    <a:latin typeface="微軟正黑體" pitchFamily="34" charset="-120"/>
                    <a:ea typeface="微軟正黑體" pitchFamily="34" charset="-120"/>
                  </a:endParaRPr>
                </a:p>
              </p:txBody>
            </p:sp>
          </p:grpSp>
          <p:grpSp>
            <p:nvGrpSpPr>
              <p:cNvPr id="155" name="群組 47"/>
              <p:cNvGrpSpPr/>
              <p:nvPr/>
            </p:nvGrpSpPr>
            <p:grpSpPr>
              <a:xfrm>
                <a:off x="500034" y="5786454"/>
                <a:ext cx="954107" cy="320067"/>
                <a:chOff x="500034" y="5572140"/>
                <a:chExt cx="954107" cy="320067"/>
              </a:xfrm>
            </p:grpSpPr>
            <p:sp>
              <p:nvSpPr>
                <p:cNvPr id="184" name="Rectangle 31"/>
                <p:cNvSpPr>
                  <a:spLocks noChangeArrowheads="1"/>
                </p:cNvSpPr>
                <p:nvPr/>
              </p:nvSpPr>
              <p:spPr bwMode="auto">
                <a:xfrm>
                  <a:off x="573182" y="5614320"/>
                  <a:ext cx="789835" cy="277887"/>
                </a:xfrm>
                <a:prstGeom prst="rect">
                  <a:avLst/>
                </a:prstGeom>
                <a:noFill/>
                <a:ln>
                  <a:headEnd/>
                  <a:tailEnd/>
                </a:ln>
              </p:spPr>
              <p:style>
                <a:lnRef idx="2">
                  <a:schemeClr val="accent5"/>
                </a:lnRef>
                <a:fillRef idx="1">
                  <a:schemeClr val="lt1"/>
                </a:fillRef>
                <a:effectRef idx="0">
                  <a:schemeClr val="accent5"/>
                </a:effectRef>
                <a:fontRef idx="minor">
                  <a:schemeClr val="dk1"/>
                </a:fontRef>
              </p:style>
              <p:txBody>
                <a:bodyPr wrap="none" anchor="ctr"/>
                <a:lstStyle/>
                <a:p>
                  <a:endParaRPr lang="zh-TW" altLang="en-US">
                    <a:ln>
                      <a:solidFill>
                        <a:srgbClr val="7030A0"/>
                      </a:solidFill>
                    </a:ln>
                    <a:latin typeface="微軟正黑體" pitchFamily="34" charset="-120"/>
                    <a:ea typeface="微軟正黑體" pitchFamily="34" charset="-120"/>
                  </a:endParaRPr>
                </a:p>
              </p:txBody>
            </p:sp>
            <p:sp>
              <p:nvSpPr>
                <p:cNvPr id="185" name="文字方塊 103"/>
                <p:cNvSpPr txBox="1">
                  <a:spLocks noChangeArrowheads="1"/>
                </p:cNvSpPr>
                <p:nvPr/>
              </p:nvSpPr>
              <p:spPr bwMode="auto">
                <a:xfrm>
                  <a:off x="500034" y="5572140"/>
                  <a:ext cx="954107" cy="294889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pPr>
                    <a:lnSpc>
                      <a:spcPct val="150000"/>
                    </a:lnSpc>
                  </a:pPr>
                  <a:r>
                    <a:rPr lang="zh-TW" altLang="en-US" sz="1000" b="1" dirty="0" smtClean="0">
                      <a:latin typeface="微軟正黑體" pitchFamily="34" charset="-120"/>
                      <a:ea typeface="微軟正黑體" pitchFamily="34" charset="-120"/>
                    </a:rPr>
                    <a:t>組員活動蹤影</a:t>
                  </a:r>
                  <a:endParaRPr lang="en-US" altLang="zh-TW" sz="1000" b="1" dirty="0" smtClean="0">
                    <a:latin typeface="微軟正黑體" pitchFamily="34" charset="-120"/>
                    <a:ea typeface="微軟正黑體" pitchFamily="34" charset="-120"/>
                  </a:endParaRPr>
                </a:p>
              </p:txBody>
            </p:sp>
          </p:grpSp>
          <p:grpSp>
            <p:nvGrpSpPr>
              <p:cNvPr id="156" name="群組 48"/>
              <p:cNvGrpSpPr/>
              <p:nvPr/>
            </p:nvGrpSpPr>
            <p:grpSpPr>
              <a:xfrm>
                <a:off x="571472" y="5357826"/>
                <a:ext cx="800219" cy="349895"/>
                <a:chOff x="573182" y="5110264"/>
                <a:chExt cx="800219" cy="349895"/>
              </a:xfrm>
            </p:grpSpPr>
            <p:sp>
              <p:nvSpPr>
                <p:cNvPr id="182" name="Rectangle 31"/>
                <p:cNvSpPr>
                  <a:spLocks noChangeArrowheads="1"/>
                </p:cNvSpPr>
                <p:nvPr/>
              </p:nvSpPr>
              <p:spPr bwMode="auto">
                <a:xfrm>
                  <a:off x="573182" y="5182272"/>
                  <a:ext cx="789835" cy="277887"/>
                </a:xfrm>
                <a:prstGeom prst="rect">
                  <a:avLst/>
                </a:prstGeom>
                <a:noFill/>
                <a:ln>
                  <a:headEnd/>
                  <a:tailEnd/>
                </a:ln>
              </p:spPr>
              <p:style>
                <a:lnRef idx="2">
                  <a:schemeClr val="accent5"/>
                </a:lnRef>
                <a:fillRef idx="1">
                  <a:schemeClr val="lt1"/>
                </a:fillRef>
                <a:effectRef idx="0">
                  <a:schemeClr val="accent5"/>
                </a:effectRef>
                <a:fontRef idx="minor">
                  <a:schemeClr val="dk1"/>
                </a:fontRef>
              </p:style>
              <p:txBody>
                <a:bodyPr wrap="none" anchor="ctr"/>
                <a:lstStyle/>
                <a:p>
                  <a:endParaRPr lang="zh-TW" altLang="en-US">
                    <a:ln>
                      <a:solidFill>
                        <a:srgbClr val="7030A0"/>
                      </a:solidFill>
                    </a:ln>
                    <a:latin typeface="微軟正黑體" pitchFamily="34" charset="-120"/>
                    <a:ea typeface="微軟正黑體" pitchFamily="34" charset="-120"/>
                  </a:endParaRPr>
                </a:p>
              </p:txBody>
            </p:sp>
            <p:sp>
              <p:nvSpPr>
                <p:cNvPr id="183" name="文字方塊 103"/>
                <p:cNvSpPr txBox="1">
                  <a:spLocks noChangeArrowheads="1"/>
                </p:cNvSpPr>
                <p:nvPr/>
              </p:nvSpPr>
              <p:spPr bwMode="auto">
                <a:xfrm>
                  <a:off x="573182" y="5110264"/>
                  <a:ext cx="800219" cy="33541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pPr>
                    <a:lnSpc>
                      <a:spcPct val="150000"/>
                    </a:lnSpc>
                  </a:pPr>
                  <a:r>
                    <a:rPr lang="zh-TW" altLang="en-US" sz="1200" b="1" dirty="0" smtClean="0">
                      <a:latin typeface="微軟正黑體" pitchFamily="34" charset="-120"/>
                      <a:ea typeface="微軟正黑體" pitchFamily="34" charset="-120"/>
                    </a:rPr>
                    <a:t>分工細節</a:t>
                  </a:r>
                  <a:endParaRPr lang="en-US" altLang="zh-TW" sz="1200" b="1" dirty="0" smtClean="0">
                    <a:latin typeface="微軟正黑體" pitchFamily="34" charset="-120"/>
                    <a:ea typeface="微軟正黑體" pitchFamily="34" charset="-120"/>
                  </a:endParaRPr>
                </a:p>
              </p:txBody>
            </p:sp>
          </p:grpSp>
          <p:grpSp>
            <p:nvGrpSpPr>
              <p:cNvPr id="157" name="群組 53"/>
              <p:cNvGrpSpPr/>
              <p:nvPr/>
            </p:nvGrpSpPr>
            <p:grpSpPr>
              <a:xfrm>
                <a:off x="357158" y="1643050"/>
                <a:ext cx="1098122" cy="1679453"/>
                <a:chOff x="357159" y="1509294"/>
                <a:chExt cx="1098122" cy="1679453"/>
              </a:xfrm>
            </p:grpSpPr>
            <p:sp>
              <p:nvSpPr>
                <p:cNvPr id="169" name="Rectangle 31"/>
                <p:cNvSpPr>
                  <a:spLocks noChangeArrowheads="1"/>
                </p:cNvSpPr>
                <p:nvPr/>
              </p:nvSpPr>
              <p:spPr bwMode="auto">
                <a:xfrm>
                  <a:off x="573182" y="1941912"/>
                  <a:ext cx="789835" cy="277887"/>
                </a:xfrm>
                <a:prstGeom prst="rect">
                  <a:avLst/>
                </a:prstGeom>
                <a:noFill/>
                <a:ln>
                  <a:headEnd/>
                  <a:tailEnd/>
                </a:ln>
              </p:spPr>
              <p:style>
                <a:lnRef idx="2">
                  <a:schemeClr val="accent5"/>
                </a:lnRef>
                <a:fillRef idx="1">
                  <a:schemeClr val="lt1"/>
                </a:fillRef>
                <a:effectRef idx="0">
                  <a:schemeClr val="accent5"/>
                </a:effectRef>
                <a:fontRef idx="minor">
                  <a:schemeClr val="dk1"/>
                </a:fontRef>
              </p:style>
              <p:txBody>
                <a:bodyPr wrap="none" anchor="ctr"/>
                <a:lstStyle/>
                <a:p>
                  <a:endParaRPr lang="zh-TW" altLang="en-US">
                    <a:ln>
                      <a:solidFill>
                        <a:srgbClr val="7030A0"/>
                      </a:solidFill>
                    </a:ln>
                    <a:latin typeface="微軟正黑體" pitchFamily="34" charset="-120"/>
                    <a:ea typeface="微軟正黑體" pitchFamily="34" charset="-120"/>
                  </a:endParaRPr>
                </a:p>
              </p:txBody>
            </p:sp>
            <p:sp>
              <p:nvSpPr>
                <p:cNvPr id="170" name="文字方塊 113"/>
                <p:cNvSpPr txBox="1">
                  <a:spLocks noChangeArrowheads="1"/>
                </p:cNvSpPr>
                <p:nvPr/>
              </p:nvSpPr>
              <p:spPr bwMode="auto">
                <a:xfrm>
                  <a:off x="573182" y="2373960"/>
                  <a:ext cx="800219" cy="276999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pPr>
                    <a:buNone/>
                  </a:pPr>
                  <a:r>
                    <a:rPr lang="zh-TW" altLang="en-US" sz="1200" b="1" dirty="0" smtClean="0">
                      <a:latin typeface="微軟正黑體" pitchFamily="34" charset="-120"/>
                      <a:ea typeface="微軟正黑體" pitchFamily="34" charset="-120"/>
                    </a:rPr>
                    <a:t>整合協調</a:t>
                  </a:r>
                  <a:endParaRPr lang="zh-TW" altLang="zh-TW" sz="1200" b="1" dirty="0" smtClean="0">
                    <a:latin typeface="微軟正黑體" pitchFamily="34" charset="-120"/>
                    <a:ea typeface="微軟正黑體" pitchFamily="34" charset="-120"/>
                  </a:endParaRPr>
                </a:p>
              </p:txBody>
            </p:sp>
            <p:sp>
              <p:nvSpPr>
                <p:cNvPr id="171" name="文字方塊 116"/>
                <p:cNvSpPr txBox="1">
                  <a:spLocks noChangeArrowheads="1"/>
                </p:cNvSpPr>
                <p:nvPr/>
              </p:nvSpPr>
              <p:spPr bwMode="auto">
                <a:xfrm>
                  <a:off x="501174" y="1941912"/>
                  <a:ext cx="954107" cy="276999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zh-TW" altLang="zh-TW" sz="1200" b="1" dirty="0" smtClean="0">
                      <a:latin typeface="微軟正黑體" pitchFamily="34" charset="-120"/>
                      <a:ea typeface="微軟正黑體" pitchFamily="34" charset="-120"/>
                    </a:rPr>
                    <a:t>功能與設計</a:t>
                  </a:r>
                  <a:endParaRPr kumimoji="0" lang="zh-TW" altLang="en-US" sz="1200" b="1" dirty="0">
                    <a:solidFill>
                      <a:srgbClr val="5F5F5F"/>
                    </a:solidFill>
                    <a:latin typeface="微軟正黑體" pitchFamily="34" charset="-120"/>
                    <a:ea typeface="微軟正黑體" pitchFamily="34" charset="-120"/>
                  </a:endParaRPr>
                </a:p>
              </p:txBody>
            </p:sp>
            <p:grpSp>
              <p:nvGrpSpPr>
                <p:cNvPr id="173" name="群組 64"/>
                <p:cNvGrpSpPr/>
                <p:nvPr/>
              </p:nvGrpSpPr>
              <p:grpSpPr>
                <a:xfrm>
                  <a:off x="357159" y="1676579"/>
                  <a:ext cx="216024" cy="1512168"/>
                  <a:chOff x="2339752" y="1988840"/>
                  <a:chExt cx="648073" cy="1512168"/>
                </a:xfrm>
              </p:grpSpPr>
              <p:cxnSp>
                <p:nvCxnSpPr>
                  <p:cNvPr id="177" name="直線接點 36"/>
                  <p:cNvCxnSpPr/>
                  <p:nvPr/>
                </p:nvCxnSpPr>
                <p:spPr>
                  <a:xfrm flipH="1">
                    <a:off x="2339752" y="1988840"/>
                    <a:ext cx="648072" cy="0"/>
                  </a:xfrm>
                  <a:prstGeom prst="line">
                    <a:avLst/>
                  </a:prstGeom>
                  <a:ln w="38100">
                    <a:solidFill>
                      <a:schemeClr val="accent1">
                        <a:lumMod val="75000"/>
                      </a:schemeClr>
                    </a:solidFill>
                    <a:prstDash val="solid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78" name="直線接點 177"/>
                  <p:cNvCxnSpPr/>
                  <p:nvPr/>
                </p:nvCxnSpPr>
                <p:spPr>
                  <a:xfrm>
                    <a:off x="2339752" y="1988840"/>
                    <a:ext cx="0" cy="1512168"/>
                  </a:xfrm>
                  <a:prstGeom prst="line">
                    <a:avLst/>
                  </a:prstGeom>
                  <a:ln w="38100">
                    <a:solidFill>
                      <a:schemeClr val="accent1">
                        <a:lumMod val="75000"/>
                      </a:schemeClr>
                    </a:solidFill>
                    <a:prstDash val="solid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79" name="直線接點 178"/>
                  <p:cNvCxnSpPr/>
                  <p:nvPr/>
                </p:nvCxnSpPr>
                <p:spPr>
                  <a:xfrm>
                    <a:off x="2339753" y="2492897"/>
                    <a:ext cx="648072" cy="0"/>
                  </a:xfrm>
                  <a:prstGeom prst="line">
                    <a:avLst/>
                  </a:prstGeom>
                  <a:ln w="38100">
                    <a:solidFill>
                      <a:schemeClr val="accent1">
                        <a:lumMod val="75000"/>
                      </a:schemeClr>
                    </a:solidFill>
                    <a:prstDash val="solid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80" name="直線接點 179"/>
                  <p:cNvCxnSpPr/>
                  <p:nvPr/>
                </p:nvCxnSpPr>
                <p:spPr>
                  <a:xfrm>
                    <a:off x="2339752" y="2996952"/>
                    <a:ext cx="648072" cy="0"/>
                  </a:xfrm>
                  <a:prstGeom prst="line">
                    <a:avLst/>
                  </a:prstGeom>
                  <a:ln w="38100">
                    <a:solidFill>
                      <a:schemeClr val="accent1">
                        <a:lumMod val="75000"/>
                      </a:schemeClr>
                    </a:solidFill>
                    <a:prstDash val="solid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81" name="直線接點 180"/>
                  <p:cNvCxnSpPr/>
                  <p:nvPr/>
                </p:nvCxnSpPr>
                <p:spPr>
                  <a:xfrm>
                    <a:off x="2339752" y="3501008"/>
                    <a:ext cx="617213" cy="0"/>
                  </a:xfrm>
                  <a:prstGeom prst="line">
                    <a:avLst/>
                  </a:prstGeom>
                  <a:ln w="38100">
                    <a:solidFill>
                      <a:schemeClr val="accent1">
                        <a:lumMod val="75000"/>
                      </a:schemeClr>
                    </a:solidFill>
                    <a:prstDash val="solid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sp>
              <p:nvSpPr>
                <p:cNvPr id="174" name="Rectangle 31"/>
                <p:cNvSpPr>
                  <a:spLocks noChangeArrowheads="1"/>
                </p:cNvSpPr>
                <p:nvPr/>
              </p:nvSpPr>
              <p:spPr bwMode="auto">
                <a:xfrm>
                  <a:off x="573182" y="2373960"/>
                  <a:ext cx="789835" cy="277887"/>
                </a:xfrm>
                <a:prstGeom prst="rect">
                  <a:avLst/>
                </a:prstGeom>
                <a:noFill/>
                <a:ln>
                  <a:headEnd/>
                  <a:tailEnd/>
                </a:ln>
              </p:spPr>
              <p:style>
                <a:lnRef idx="2">
                  <a:schemeClr val="accent5"/>
                </a:lnRef>
                <a:fillRef idx="1">
                  <a:schemeClr val="lt1"/>
                </a:fillRef>
                <a:effectRef idx="0">
                  <a:schemeClr val="accent5"/>
                </a:effectRef>
                <a:fontRef idx="minor">
                  <a:schemeClr val="dk1"/>
                </a:fontRef>
              </p:style>
              <p:txBody>
                <a:bodyPr wrap="none" anchor="ctr"/>
                <a:lstStyle/>
                <a:p>
                  <a:endParaRPr lang="zh-TW" altLang="en-US">
                    <a:ln>
                      <a:solidFill>
                        <a:srgbClr val="7030A0"/>
                      </a:solidFill>
                    </a:ln>
                    <a:latin typeface="微軟正黑體" pitchFamily="34" charset="-120"/>
                    <a:ea typeface="微軟正黑體" pitchFamily="34" charset="-120"/>
                  </a:endParaRPr>
                </a:p>
              </p:txBody>
            </p:sp>
            <p:sp>
              <p:nvSpPr>
                <p:cNvPr id="175" name="Rectangle 31"/>
                <p:cNvSpPr>
                  <a:spLocks noChangeArrowheads="1"/>
                </p:cNvSpPr>
                <p:nvPr/>
              </p:nvSpPr>
              <p:spPr bwMode="auto">
                <a:xfrm>
                  <a:off x="573182" y="2878016"/>
                  <a:ext cx="789835" cy="277887"/>
                </a:xfrm>
                <a:prstGeom prst="rect">
                  <a:avLst/>
                </a:prstGeom>
                <a:noFill/>
                <a:ln>
                  <a:headEnd/>
                  <a:tailEnd/>
                </a:ln>
              </p:spPr>
              <p:style>
                <a:lnRef idx="2">
                  <a:schemeClr val="accent5"/>
                </a:lnRef>
                <a:fillRef idx="1">
                  <a:schemeClr val="lt1"/>
                </a:fillRef>
                <a:effectRef idx="0">
                  <a:schemeClr val="accent5"/>
                </a:effectRef>
                <a:fontRef idx="minor">
                  <a:schemeClr val="dk1"/>
                </a:fontRef>
              </p:style>
              <p:txBody>
                <a:bodyPr wrap="none" anchor="ctr"/>
                <a:lstStyle/>
                <a:p>
                  <a:endParaRPr lang="zh-TW" altLang="en-US">
                    <a:ln>
                      <a:solidFill>
                        <a:srgbClr val="7030A0"/>
                      </a:solidFill>
                    </a:ln>
                    <a:latin typeface="微軟正黑體" pitchFamily="34" charset="-120"/>
                    <a:ea typeface="微軟正黑體" pitchFamily="34" charset="-120"/>
                  </a:endParaRPr>
                </a:p>
              </p:txBody>
            </p:sp>
            <p:sp>
              <p:nvSpPr>
                <p:cNvPr id="176" name="文字方塊 103"/>
                <p:cNvSpPr txBox="1">
                  <a:spLocks noChangeArrowheads="1"/>
                </p:cNvSpPr>
                <p:nvPr/>
              </p:nvSpPr>
              <p:spPr bwMode="auto">
                <a:xfrm>
                  <a:off x="573182" y="2878016"/>
                  <a:ext cx="800219" cy="276999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pPr>
                    <a:buNone/>
                  </a:pPr>
                  <a:r>
                    <a:rPr lang="zh-TW" altLang="en-US" sz="1200" b="1" dirty="0" smtClean="0">
                      <a:latin typeface="微軟正黑體" pitchFamily="34" charset="-120"/>
                      <a:ea typeface="微軟正黑體" pitchFamily="34" charset="-120"/>
                    </a:rPr>
                    <a:t>永續發展</a:t>
                  </a:r>
                  <a:endParaRPr lang="en-US" altLang="zh-TW" sz="1200" b="1" dirty="0" smtClean="0">
                    <a:latin typeface="微軟正黑體" pitchFamily="34" charset="-120"/>
                    <a:ea typeface="微軟正黑體" pitchFamily="34" charset="-120"/>
                  </a:endParaRPr>
                </a:p>
              </p:txBody>
            </p:sp>
            <p:sp>
              <p:nvSpPr>
                <p:cNvPr id="172" name="文字方塊 119"/>
                <p:cNvSpPr txBox="1">
                  <a:spLocks noChangeArrowheads="1"/>
                </p:cNvSpPr>
                <p:nvPr/>
              </p:nvSpPr>
              <p:spPr bwMode="auto">
                <a:xfrm>
                  <a:off x="571473" y="1509294"/>
                  <a:ext cx="800219" cy="276999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r>
                    <a:rPr kumimoji="0" lang="zh-TW" altLang="en-US" sz="1200" b="1" dirty="0" smtClean="0">
                      <a:latin typeface="微軟正黑體" pitchFamily="34" charset="-120"/>
                      <a:ea typeface="微軟正黑體" pitchFamily="34" charset="-120"/>
                    </a:rPr>
                    <a:t>計畫緣起</a:t>
                  </a:r>
                  <a:endParaRPr kumimoji="0" lang="zh-TW" altLang="en-US" sz="1200" b="1" dirty="0">
                    <a:latin typeface="微軟正黑體" pitchFamily="34" charset="-120"/>
                    <a:ea typeface="微軟正黑體" pitchFamily="34" charset="-120"/>
                  </a:endParaRPr>
                </a:p>
              </p:txBody>
            </p:sp>
          </p:grpSp>
          <p:grpSp>
            <p:nvGrpSpPr>
              <p:cNvPr id="158" name="群組 52"/>
              <p:cNvGrpSpPr/>
              <p:nvPr/>
            </p:nvGrpSpPr>
            <p:grpSpPr>
              <a:xfrm>
                <a:off x="357158" y="4000504"/>
                <a:ext cx="1143008" cy="1214561"/>
                <a:chOff x="357158" y="3381502"/>
                <a:chExt cx="1143008" cy="1214561"/>
              </a:xfrm>
            </p:grpSpPr>
            <p:sp>
              <p:nvSpPr>
                <p:cNvPr id="159" name="Rectangle 31"/>
                <p:cNvSpPr>
                  <a:spLocks noChangeArrowheads="1"/>
                </p:cNvSpPr>
                <p:nvPr/>
              </p:nvSpPr>
              <p:spPr bwMode="auto">
                <a:xfrm>
                  <a:off x="571472" y="3381502"/>
                  <a:ext cx="789835" cy="277887"/>
                </a:xfrm>
                <a:prstGeom prst="rect">
                  <a:avLst/>
                </a:prstGeom>
                <a:noFill/>
                <a:ln>
                  <a:headEnd/>
                  <a:tailEnd/>
                </a:ln>
              </p:spPr>
              <p:style>
                <a:lnRef idx="2">
                  <a:schemeClr val="accent5"/>
                </a:lnRef>
                <a:fillRef idx="1">
                  <a:schemeClr val="lt1"/>
                </a:fillRef>
                <a:effectRef idx="0">
                  <a:schemeClr val="accent5"/>
                </a:effectRef>
                <a:fontRef idx="minor">
                  <a:schemeClr val="dk1"/>
                </a:fontRef>
              </p:style>
              <p:txBody>
                <a:bodyPr wrap="none" anchor="ctr"/>
                <a:lstStyle/>
                <a:p>
                  <a:endParaRPr lang="zh-TW" altLang="en-US">
                    <a:ln>
                      <a:solidFill>
                        <a:srgbClr val="7030A0"/>
                      </a:solidFill>
                    </a:ln>
                    <a:latin typeface="微軟正黑體" pitchFamily="34" charset="-120"/>
                    <a:ea typeface="微軟正黑體" pitchFamily="34" charset="-120"/>
                  </a:endParaRPr>
                </a:p>
              </p:txBody>
            </p:sp>
            <p:sp>
              <p:nvSpPr>
                <p:cNvPr id="161" name="Rectangle 31"/>
                <p:cNvSpPr>
                  <a:spLocks noChangeArrowheads="1"/>
                </p:cNvSpPr>
                <p:nvPr/>
              </p:nvSpPr>
              <p:spPr bwMode="auto">
                <a:xfrm>
                  <a:off x="573182" y="3814120"/>
                  <a:ext cx="789835" cy="277887"/>
                </a:xfrm>
                <a:prstGeom prst="rect">
                  <a:avLst/>
                </a:prstGeom>
                <a:noFill/>
                <a:ln>
                  <a:headEnd/>
                  <a:tailEnd/>
                </a:ln>
              </p:spPr>
              <p:style>
                <a:lnRef idx="2">
                  <a:schemeClr val="accent5"/>
                </a:lnRef>
                <a:fillRef idx="1">
                  <a:schemeClr val="lt1"/>
                </a:fillRef>
                <a:effectRef idx="0">
                  <a:schemeClr val="accent5"/>
                </a:effectRef>
                <a:fontRef idx="minor">
                  <a:schemeClr val="dk1"/>
                </a:fontRef>
              </p:style>
              <p:txBody>
                <a:bodyPr wrap="none" anchor="ctr"/>
                <a:lstStyle/>
                <a:p>
                  <a:endParaRPr lang="zh-TW" altLang="en-US">
                    <a:ln>
                      <a:solidFill>
                        <a:srgbClr val="7030A0"/>
                      </a:solidFill>
                    </a:ln>
                    <a:latin typeface="微軟正黑體" pitchFamily="34" charset="-120"/>
                    <a:ea typeface="微軟正黑體" pitchFamily="34" charset="-120"/>
                  </a:endParaRPr>
                </a:p>
              </p:txBody>
            </p:sp>
            <p:sp>
              <p:nvSpPr>
                <p:cNvPr id="162" name="Rectangle 31"/>
                <p:cNvSpPr>
                  <a:spLocks noChangeArrowheads="1"/>
                </p:cNvSpPr>
                <p:nvPr/>
              </p:nvSpPr>
              <p:spPr bwMode="auto">
                <a:xfrm>
                  <a:off x="573182" y="4318176"/>
                  <a:ext cx="789835" cy="277887"/>
                </a:xfrm>
                <a:prstGeom prst="rect">
                  <a:avLst/>
                </a:prstGeom>
                <a:noFill/>
                <a:ln>
                  <a:headEnd/>
                  <a:tailEnd/>
                </a:ln>
              </p:spPr>
              <p:style>
                <a:lnRef idx="2">
                  <a:schemeClr val="accent5"/>
                </a:lnRef>
                <a:fillRef idx="1">
                  <a:schemeClr val="lt1"/>
                </a:fillRef>
                <a:effectRef idx="0">
                  <a:schemeClr val="accent5"/>
                </a:effectRef>
                <a:fontRef idx="minor">
                  <a:schemeClr val="dk1"/>
                </a:fontRef>
              </p:style>
              <p:txBody>
                <a:bodyPr wrap="none" anchor="ctr"/>
                <a:lstStyle/>
                <a:p>
                  <a:endParaRPr lang="zh-TW" altLang="en-US">
                    <a:ln>
                      <a:solidFill>
                        <a:srgbClr val="7030A0"/>
                      </a:solidFill>
                    </a:ln>
                    <a:latin typeface="微軟正黑體" pitchFamily="34" charset="-120"/>
                    <a:ea typeface="微軟正黑體" pitchFamily="34" charset="-120"/>
                  </a:endParaRPr>
                </a:p>
              </p:txBody>
            </p:sp>
            <p:sp>
              <p:nvSpPr>
                <p:cNvPr id="163" name="文字方塊 100"/>
                <p:cNvSpPr txBox="1">
                  <a:spLocks noChangeArrowheads="1"/>
                </p:cNvSpPr>
                <p:nvPr/>
              </p:nvSpPr>
              <p:spPr bwMode="auto">
                <a:xfrm>
                  <a:off x="357158" y="3786190"/>
                  <a:ext cx="1143008" cy="276999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square">
                  <a:spAutoFit/>
                </a:bodyPr>
                <a:lstStyle/>
                <a:p>
                  <a:pPr algn="ctr"/>
                  <a:r>
                    <a:rPr kumimoji="0" lang="zh-TW" altLang="en-US" sz="1200" dirty="0" smtClean="0">
                      <a:solidFill>
                        <a:srgbClr val="5F5F5F"/>
                      </a:solidFill>
                      <a:latin typeface="微軟正黑體" pitchFamily="34" charset="-120"/>
                      <a:ea typeface="微軟正黑體" pitchFamily="34" charset="-120"/>
                    </a:rPr>
                    <a:t>  </a:t>
                  </a:r>
                  <a:r>
                    <a:rPr kumimoji="0" lang="zh-TW" altLang="en-US" sz="1040" b="1" dirty="0" smtClean="0">
                      <a:latin typeface="微軟正黑體" pitchFamily="34" charset="-120"/>
                      <a:ea typeface="微軟正黑體" pitchFamily="34" charset="-120"/>
                    </a:rPr>
                    <a:t>社區總體營造</a:t>
                  </a:r>
                  <a:endParaRPr kumimoji="0" lang="zh-TW" altLang="en-US" sz="1040" b="1" dirty="0">
                    <a:latin typeface="微軟正黑體" pitchFamily="34" charset="-120"/>
                    <a:ea typeface="微軟正黑體" pitchFamily="34" charset="-120"/>
                  </a:endParaRPr>
                </a:p>
              </p:txBody>
            </p:sp>
            <p:sp>
              <p:nvSpPr>
                <p:cNvPr id="164" name="文字方塊 100"/>
                <p:cNvSpPr txBox="1">
                  <a:spLocks noChangeArrowheads="1"/>
                </p:cNvSpPr>
                <p:nvPr/>
              </p:nvSpPr>
              <p:spPr bwMode="auto">
                <a:xfrm>
                  <a:off x="428596" y="4310196"/>
                  <a:ext cx="1008112" cy="27699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square">
                  <a:spAutoFit/>
                </a:bodyPr>
                <a:lstStyle/>
                <a:p>
                  <a:pPr algn="ctr"/>
                  <a:r>
                    <a:rPr kumimoji="0" lang="zh-TW" altLang="en-US" sz="1200" dirty="0" smtClean="0">
                      <a:solidFill>
                        <a:srgbClr val="5F5F5F"/>
                      </a:solidFill>
                      <a:latin typeface="微軟正黑體" pitchFamily="34" charset="-120"/>
                      <a:ea typeface="微軟正黑體" pitchFamily="34" charset="-120"/>
                    </a:rPr>
                    <a:t>  </a:t>
                  </a:r>
                  <a:r>
                    <a:rPr kumimoji="0" lang="zh-TW" altLang="en-US" sz="1200" b="1" dirty="0" smtClean="0">
                      <a:latin typeface="微軟正黑體" pitchFamily="34" charset="-120"/>
                      <a:ea typeface="微軟正黑體" pitchFamily="34" charset="-120"/>
                    </a:rPr>
                    <a:t>觀光推展</a:t>
                  </a:r>
                  <a:endParaRPr kumimoji="0" lang="zh-TW" altLang="en-US" sz="1200" b="1" dirty="0">
                    <a:latin typeface="微軟正黑體" pitchFamily="34" charset="-120"/>
                    <a:ea typeface="微軟正黑體" pitchFamily="34" charset="-120"/>
                  </a:endParaRPr>
                </a:p>
              </p:txBody>
            </p:sp>
          </p:grpSp>
        </p:grpSp>
        <p:sp>
          <p:nvSpPr>
            <p:cNvPr id="151" name="Rectangle 31"/>
            <p:cNvSpPr>
              <a:spLocks noChangeArrowheads="1"/>
            </p:cNvSpPr>
            <p:nvPr/>
          </p:nvSpPr>
          <p:spPr bwMode="auto">
            <a:xfrm>
              <a:off x="571472" y="142852"/>
              <a:ext cx="789835" cy="277887"/>
            </a:xfrm>
            <a:prstGeom prst="rect">
              <a:avLst/>
            </a:prstGeom>
            <a:noFill/>
            <a:ln>
              <a:headEnd/>
              <a:tailEnd/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endParaRPr lang="zh-TW" altLang="en-US" dirty="0">
                <a:ln>
                  <a:solidFill>
                    <a:srgbClr val="7030A0"/>
                  </a:solidFill>
                </a:ln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152" name="文字方塊 100"/>
            <p:cNvSpPr txBox="1">
              <a:spLocks noChangeArrowheads="1"/>
            </p:cNvSpPr>
            <p:nvPr/>
          </p:nvSpPr>
          <p:spPr bwMode="auto">
            <a:xfrm>
              <a:off x="428596" y="1571612"/>
              <a:ext cx="1008112" cy="2769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/>
              <a:r>
                <a:rPr kumimoji="0" lang="zh-TW" altLang="en-US" sz="1200" b="1" dirty="0" smtClean="0">
                  <a:latin typeface="微軟正黑體" pitchFamily="34" charset="-120"/>
                  <a:ea typeface="微軟正黑體" pitchFamily="34" charset="-120"/>
                </a:rPr>
                <a:t>  文獻探討</a:t>
              </a:r>
              <a:endParaRPr kumimoji="0" lang="zh-TW" altLang="en-US" sz="1200" b="1" dirty="0">
                <a:latin typeface="微軟正黑體" pitchFamily="34" charset="-120"/>
                <a:ea typeface="微軟正黑體" pitchFamily="34" charset="-120"/>
              </a:endParaRPr>
            </a:p>
          </p:txBody>
        </p:sp>
      </p:grpSp>
      <p:cxnSp>
        <p:nvCxnSpPr>
          <p:cNvPr id="194" name="直線接點 193"/>
          <p:cNvCxnSpPr/>
          <p:nvPr/>
        </p:nvCxnSpPr>
        <p:spPr>
          <a:xfrm>
            <a:off x="357158" y="5000636"/>
            <a:ext cx="214314" cy="1588"/>
          </a:xfrm>
          <a:prstGeom prst="line">
            <a:avLst/>
          </a:prstGeom>
          <a:ln w="38100">
            <a:solidFill>
              <a:schemeClr val="accent1">
                <a:lumMod val="75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5" name="直線接點 194"/>
          <p:cNvCxnSpPr/>
          <p:nvPr/>
        </p:nvCxnSpPr>
        <p:spPr>
          <a:xfrm>
            <a:off x="357158" y="5000636"/>
            <a:ext cx="0" cy="504054"/>
          </a:xfrm>
          <a:prstGeom prst="line">
            <a:avLst/>
          </a:prstGeom>
          <a:ln w="38100">
            <a:solidFill>
              <a:schemeClr val="accent1">
                <a:lumMod val="75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6" name="直線接點 195"/>
          <p:cNvCxnSpPr/>
          <p:nvPr/>
        </p:nvCxnSpPr>
        <p:spPr>
          <a:xfrm>
            <a:off x="357158" y="5500701"/>
            <a:ext cx="214314" cy="1588"/>
          </a:xfrm>
          <a:prstGeom prst="line">
            <a:avLst/>
          </a:prstGeom>
          <a:ln w="38100">
            <a:solidFill>
              <a:schemeClr val="accent1">
                <a:lumMod val="75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5" name="Rectangle 37"/>
          <p:cNvSpPr>
            <a:spLocks noChangeArrowheads="1"/>
          </p:cNvSpPr>
          <p:nvPr/>
        </p:nvSpPr>
        <p:spPr bwMode="auto">
          <a:xfrm flipH="1">
            <a:off x="0" y="285728"/>
            <a:ext cx="215900" cy="1631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en-US" altLang="zh-TW" sz="1000" b="1" dirty="0" smtClean="0">
              <a:solidFill>
                <a:srgbClr val="446867"/>
              </a:solidFill>
              <a:latin typeface="微軟正黑體" pitchFamily="34" charset="-120"/>
              <a:ea typeface="微軟正黑體" pitchFamily="34" charset="-120"/>
            </a:endParaRPr>
          </a:p>
          <a:p>
            <a:r>
              <a:rPr lang="zh-TW" altLang="en-US" sz="1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宜蘭護城河重建探</a:t>
            </a:r>
            <a:r>
              <a:rPr lang="zh-TW" altLang="en-US" sz="1000" b="1" dirty="0" smtClean="0">
                <a:latin typeface="微軟正黑體" pitchFamily="34" charset="-120"/>
                <a:ea typeface="微軟正黑體" pitchFamily="34" charset="-120"/>
              </a:rPr>
              <a:t>討</a:t>
            </a:r>
            <a:endParaRPr lang="zh-TW" altLang="en-US" sz="1000" b="1" dirty="0">
              <a:solidFill>
                <a:srgbClr val="446867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1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1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" grpId="0" build="allAtOnce"/>
      <p:bldP spid="83" grpId="0" build="allAtOnce"/>
      <p:bldP spid="89" grpId="0"/>
      <p:bldP spid="89" grpId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內容版面配置區 43" descr="圖片1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268350" y="0"/>
            <a:ext cx="6875650" cy="7029400"/>
          </a:xfrm>
        </p:spPr>
      </p:pic>
      <p:sp>
        <p:nvSpPr>
          <p:cNvPr id="47" name="矩形 46"/>
          <p:cNvSpPr/>
          <p:nvPr/>
        </p:nvSpPr>
        <p:spPr>
          <a:xfrm>
            <a:off x="1619672" y="188640"/>
            <a:ext cx="4801314" cy="73866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b="1" dirty="0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第二棵大樹。</a:t>
            </a:r>
            <a:r>
              <a:rPr lang="zh-TW" altLang="en-US" sz="2400" b="1" dirty="0" smtClean="0">
                <a:solidFill>
                  <a:srgbClr val="C00000"/>
                </a:solidFill>
                <a:latin typeface="微軟正黑體" pitchFamily="34" charset="-120"/>
                <a:ea typeface="微軟正黑體" pitchFamily="34" charset="-120"/>
              </a:rPr>
              <a:t>維管束計畫範圍</a:t>
            </a:r>
            <a:endParaRPr lang="en-US" altLang="zh-TW" b="1" dirty="0" smtClean="0">
              <a:solidFill>
                <a:srgbClr val="C00000"/>
              </a:solidFill>
              <a:latin typeface="微軟正黑體" pitchFamily="34" charset="-120"/>
              <a:ea typeface="微軟正黑體" pitchFamily="34" charset="-120"/>
            </a:endParaRPr>
          </a:p>
          <a:p>
            <a:r>
              <a:rPr lang="zh-TW" altLang="zh-TW" b="1" dirty="0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有綠網、有水網自然與人文結合的蘭城新貌。</a:t>
            </a:r>
            <a:endParaRPr lang="zh-TW" altLang="en-US" dirty="0">
              <a:solidFill>
                <a:srgbClr val="002060"/>
              </a:solidFill>
            </a:endParaRPr>
          </a:p>
        </p:txBody>
      </p:sp>
      <p:sp>
        <p:nvSpPr>
          <p:cNvPr id="103" name="Rectangle 28"/>
          <p:cNvSpPr>
            <a:spLocks noChangeArrowheads="1"/>
          </p:cNvSpPr>
          <p:nvPr/>
        </p:nvSpPr>
        <p:spPr bwMode="auto">
          <a:xfrm>
            <a:off x="0" y="0"/>
            <a:ext cx="1547664" cy="6858000"/>
          </a:xfrm>
          <a:prstGeom prst="rect">
            <a:avLst/>
          </a:prstGeom>
          <a:solidFill>
            <a:srgbClr val="00B050">
              <a:alpha val="30196"/>
            </a:srgb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zh-TW" altLang="zh-TW" sz="800" dirty="0">
              <a:latin typeface="微軟正黑體" pitchFamily="34" charset="-120"/>
              <a:ea typeface="微軟正黑體" pitchFamily="34" charset="-120"/>
            </a:endParaRPr>
          </a:p>
        </p:txBody>
      </p:sp>
      <p:grpSp>
        <p:nvGrpSpPr>
          <p:cNvPr id="104" name="Group 34"/>
          <p:cNvGrpSpPr>
            <a:grpSpLocks/>
          </p:cNvGrpSpPr>
          <p:nvPr/>
        </p:nvGrpSpPr>
        <p:grpSpPr bwMode="auto">
          <a:xfrm>
            <a:off x="0" y="6357958"/>
            <a:ext cx="857256" cy="500042"/>
            <a:chOff x="3833" y="2697"/>
            <a:chExt cx="1927" cy="1368"/>
          </a:xfrm>
        </p:grpSpPr>
        <p:pic>
          <p:nvPicPr>
            <p:cNvPr id="105" name="Picture 24" descr="1899"/>
            <p:cNvPicPr>
              <a:picLocks noChangeAspect="1" noChangeArrowheads="1"/>
            </p:cNvPicPr>
            <p:nvPr/>
          </p:nvPicPr>
          <p:blipFill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lum bright="16000" contrast="-18000"/>
            </a:blip>
            <a:srcRect/>
            <a:stretch>
              <a:fillRect/>
            </a:stretch>
          </p:blipFill>
          <p:spPr bwMode="auto">
            <a:xfrm rot="-9600000">
              <a:off x="4030" y="3138"/>
              <a:ext cx="786" cy="80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06" name="Picture 36" descr="未命名 -2"/>
            <p:cNvPicPr>
              <a:picLocks noChangeAspect="1" noChangeArrowheads="1"/>
            </p:cNvPicPr>
            <p:nvPr/>
          </p:nvPicPr>
          <p:blipFill>
            <a:blip r:embed="rId4" cstate="print">
              <a:clrChange>
                <a:clrFrom>
                  <a:srgbClr val="000000"/>
                </a:clrFrom>
                <a:clrTo>
                  <a:srgbClr val="000000">
                    <a:alpha val="0"/>
                  </a:srgbClr>
                </a:clrTo>
              </a:clrChange>
              <a:lum bright="6000" contrast="-18000"/>
            </a:blip>
            <a:srcRect/>
            <a:stretch>
              <a:fillRect/>
            </a:stretch>
          </p:blipFill>
          <p:spPr bwMode="auto">
            <a:xfrm>
              <a:off x="3833" y="2697"/>
              <a:ext cx="1927" cy="13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08" name="Rectangle 31"/>
          <p:cNvSpPr>
            <a:spLocks noChangeArrowheads="1"/>
          </p:cNvSpPr>
          <p:nvPr/>
        </p:nvSpPr>
        <p:spPr bwMode="auto">
          <a:xfrm>
            <a:off x="571472" y="2071678"/>
            <a:ext cx="789835" cy="277887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none" anchor="ctr"/>
          <a:lstStyle/>
          <a:p>
            <a:endParaRPr lang="zh-TW" altLang="en-US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微軟正黑體" pitchFamily="34" charset="-120"/>
              <a:ea typeface="微軟正黑體" pitchFamily="34" charset="-120"/>
            </a:endParaRPr>
          </a:p>
        </p:txBody>
      </p:sp>
      <p:grpSp>
        <p:nvGrpSpPr>
          <p:cNvPr id="109" name="群組 108"/>
          <p:cNvGrpSpPr/>
          <p:nvPr/>
        </p:nvGrpSpPr>
        <p:grpSpPr>
          <a:xfrm>
            <a:off x="357158" y="0"/>
            <a:ext cx="1143008" cy="6535149"/>
            <a:chOff x="357158" y="0"/>
            <a:chExt cx="1143008" cy="6535149"/>
          </a:xfrm>
        </p:grpSpPr>
        <p:grpSp>
          <p:nvGrpSpPr>
            <p:cNvPr id="110" name="群組 55"/>
            <p:cNvGrpSpPr/>
            <p:nvPr/>
          </p:nvGrpSpPr>
          <p:grpSpPr>
            <a:xfrm>
              <a:off x="428596" y="571480"/>
              <a:ext cx="1008112" cy="288032"/>
              <a:chOff x="429166" y="933800"/>
              <a:chExt cx="1008112" cy="288032"/>
            </a:xfrm>
          </p:grpSpPr>
          <p:sp>
            <p:nvSpPr>
              <p:cNvPr id="149" name="Rectangle 31"/>
              <p:cNvSpPr>
                <a:spLocks noChangeArrowheads="1"/>
              </p:cNvSpPr>
              <p:nvPr/>
            </p:nvSpPr>
            <p:spPr bwMode="auto">
              <a:xfrm>
                <a:off x="573183" y="943945"/>
                <a:ext cx="789838" cy="277887"/>
              </a:xfrm>
              <a:prstGeom prst="rect">
                <a:avLst/>
              </a:prstGeom>
              <a:noFill/>
              <a:ln>
                <a:headEnd/>
                <a:tailEnd/>
              </a:ln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wrap="none" anchor="ctr"/>
              <a:lstStyle/>
              <a:p>
                <a:endParaRPr lang="zh-TW" altLang="en-US">
                  <a:ln>
                    <a:solidFill>
                      <a:srgbClr val="7030A0"/>
                    </a:solidFill>
                  </a:ln>
                  <a:latin typeface="微軟正黑體" pitchFamily="34" charset="-120"/>
                  <a:ea typeface="微軟正黑體" pitchFamily="34" charset="-120"/>
                </a:endParaRPr>
              </a:p>
            </p:txBody>
          </p:sp>
          <p:sp>
            <p:nvSpPr>
              <p:cNvPr id="150" name="文字方塊 100"/>
              <p:cNvSpPr txBox="1">
                <a:spLocks noChangeArrowheads="1"/>
              </p:cNvSpPr>
              <p:nvPr/>
            </p:nvSpPr>
            <p:spPr bwMode="auto">
              <a:xfrm>
                <a:off x="429166" y="933800"/>
                <a:ext cx="1008112" cy="27699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pPr algn="ctr"/>
                <a:r>
                  <a:rPr kumimoji="0" lang="zh-TW" altLang="en-US" sz="1200" dirty="0" smtClean="0">
                    <a:solidFill>
                      <a:srgbClr val="5F5F5F"/>
                    </a:solidFill>
                    <a:latin typeface="微軟正黑體" pitchFamily="34" charset="-120"/>
                    <a:ea typeface="微軟正黑體" pitchFamily="34" charset="-120"/>
                  </a:rPr>
                  <a:t>  </a:t>
                </a:r>
                <a:r>
                  <a:rPr kumimoji="0" lang="zh-TW" altLang="en-US" sz="1200" b="1" dirty="0" smtClean="0">
                    <a:latin typeface="微軟正黑體" pitchFamily="34" charset="-120"/>
                    <a:ea typeface="微軟正黑體" pitchFamily="34" charset="-120"/>
                  </a:rPr>
                  <a:t>研究目的</a:t>
                </a:r>
                <a:endParaRPr kumimoji="0" lang="zh-TW" altLang="en-US" sz="1200" b="1" dirty="0">
                  <a:latin typeface="微軟正黑體" pitchFamily="34" charset="-120"/>
                  <a:ea typeface="微軟正黑體" pitchFamily="34" charset="-120"/>
                </a:endParaRPr>
              </a:p>
            </p:txBody>
          </p:sp>
        </p:grpSp>
        <p:grpSp>
          <p:nvGrpSpPr>
            <p:cNvPr id="111" name="群組 54"/>
            <p:cNvGrpSpPr/>
            <p:nvPr/>
          </p:nvGrpSpPr>
          <p:grpSpPr>
            <a:xfrm>
              <a:off x="571472" y="0"/>
              <a:ext cx="800219" cy="1849499"/>
              <a:chOff x="573182" y="285728"/>
              <a:chExt cx="800219" cy="1849499"/>
            </a:xfrm>
          </p:grpSpPr>
          <p:sp>
            <p:nvSpPr>
              <p:cNvPr id="147" name="Rectangle 31"/>
              <p:cNvSpPr>
                <a:spLocks noChangeArrowheads="1"/>
              </p:cNvSpPr>
              <p:nvPr/>
            </p:nvSpPr>
            <p:spPr bwMode="auto">
              <a:xfrm>
                <a:off x="573182" y="1857340"/>
                <a:ext cx="789835" cy="277887"/>
              </a:xfrm>
              <a:prstGeom prst="rect">
                <a:avLst/>
              </a:prstGeom>
              <a:ln>
                <a:headEnd/>
                <a:tailEnd/>
              </a:ln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wrap="none" anchor="ctr"/>
              <a:lstStyle/>
              <a:p>
                <a:endParaRPr lang="zh-TW" altLang="en-US" b="1" dirty="0">
                  <a:ln w="18000">
                    <a:solidFill>
                      <a:schemeClr val="accent2">
                        <a:satMod val="140000"/>
                      </a:schemeClr>
                    </a:solidFill>
                    <a:prstDash val="solid"/>
                    <a:miter lim="800000"/>
                  </a:ln>
                  <a:noFill/>
                  <a:effectLst>
                    <a:outerShdw blurRad="25500" dist="23000" dir="7020000" algn="tl">
                      <a:srgbClr val="000000">
                        <a:alpha val="50000"/>
                      </a:srgbClr>
                    </a:outerShdw>
                  </a:effectLst>
                  <a:latin typeface="微軟正黑體" pitchFamily="34" charset="-120"/>
                  <a:ea typeface="微軟正黑體" pitchFamily="34" charset="-120"/>
                </a:endParaRPr>
              </a:p>
            </p:txBody>
          </p:sp>
          <p:sp>
            <p:nvSpPr>
              <p:cNvPr id="148" name="文字方塊 103"/>
              <p:cNvSpPr txBox="1">
                <a:spLocks noChangeArrowheads="1"/>
              </p:cNvSpPr>
              <p:nvPr/>
            </p:nvSpPr>
            <p:spPr bwMode="auto">
              <a:xfrm>
                <a:off x="573182" y="285728"/>
                <a:ext cx="800219" cy="42582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>
                  <a:lnSpc>
                    <a:spcPts val="3060"/>
                  </a:lnSpc>
                </a:pPr>
                <a:r>
                  <a:rPr lang="zh-TW" altLang="en-US" sz="1200" b="1" dirty="0" smtClean="0">
                    <a:latin typeface="微軟正黑體" pitchFamily="34" charset="-120"/>
                    <a:ea typeface="微軟正黑體" pitchFamily="34" charset="-120"/>
                  </a:rPr>
                  <a:t>研究動機</a:t>
                </a:r>
                <a:endParaRPr lang="en-US" altLang="zh-TW" sz="1200" b="1" dirty="0" smtClean="0">
                  <a:latin typeface="微軟正黑體" pitchFamily="34" charset="-120"/>
                  <a:ea typeface="微軟正黑體" pitchFamily="34" charset="-120"/>
                </a:endParaRPr>
              </a:p>
            </p:txBody>
          </p:sp>
        </p:grpSp>
        <p:sp>
          <p:nvSpPr>
            <p:cNvPr id="112" name="文字方塊 100"/>
            <p:cNvSpPr txBox="1">
              <a:spLocks noChangeArrowheads="1"/>
            </p:cNvSpPr>
            <p:nvPr/>
          </p:nvSpPr>
          <p:spPr bwMode="auto">
            <a:xfrm>
              <a:off x="428596" y="1071546"/>
              <a:ext cx="1008112" cy="2769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/>
              <a:r>
                <a:rPr kumimoji="0" lang="zh-TW" altLang="en-US" sz="1200" dirty="0" smtClean="0">
                  <a:solidFill>
                    <a:srgbClr val="5F5F5F"/>
                  </a:solidFill>
                  <a:latin typeface="微軟正黑體" pitchFamily="34" charset="-120"/>
                  <a:ea typeface="微軟正黑體" pitchFamily="34" charset="-120"/>
                </a:rPr>
                <a:t>  </a:t>
              </a:r>
              <a:r>
                <a:rPr kumimoji="0" lang="zh-TW" altLang="en-US" sz="1200" b="1" dirty="0" smtClean="0">
                  <a:latin typeface="微軟正黑體" pitchFamily="34" charset="-120"/>
                  <a:ea typeface="微軟正黑體" pitchFamily="34" charset="-120"/>
                </a:rPr>
                <a:t>研究方法</a:t>
              </a:r>
              <a:endParaRPr kumimoji="0" lang="zh-TW" altLang="en-US" sz="1200" b="1" dirty="0"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113" name="Rectangle 31"/>
            <p:cNvSpPr>
              <a:spLocks noChangeArrowheads="1"/>
            </p:cNvSpPr>
            <p:nvPr/>
          </p:nvSpPr>
          <p:spPr bwMode="auto">
            <a:xfrm>
              <a:off x="571472" y="1071546"/>
              <a:ext cx="789835" cy="277887"/>
            </a:xfrm>
            <a:prstGeom prst="rect">
              <a:avLst/>
            </a:prstGeom>
            <a:noFill/>
            <a:ln>
              <a:headEnd/>
              <a:tailEnd/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endParaRPr lang="zh-TW" altLang="en-US">
                <a:ln>
                  <a:solidFill>
                    <a:srgbClr val="7030A0"/>
                  </a:solidFill>
                </a:ln>
                <a:latin typeface="微軟正黑體" pitchFamily="34" charset="-120"/>
                <a:ea typeface="微軟正黑體" pitchFamily="34" charset="-120"/>
              </a:endParaRPr>
            </a:p>
          </p:txBody>
        </p:sp>
        <p:grpSp>
          <p:nvGrpSpPr>
            <p:cNvPr id="114" name="群組 58"/>
            <p:cNvGrpSpPr/>
            <p:nvPr/>
          </p:nvGrpSpPr>
          <p:grpSpPr>
            <a:xfrm>
              <a:off x="357158" y="2071678"/>
              <a:ext cx="1143008" cy="4463471"/>
              <a:chOff x="357158" y="1643050"/>
              <a:chExt cx="1143008" cy="4463471"/>
            </a:xfrm>
          </p:grpSpPr>
          <p:sp>
            <p:nvSpPr>
              <p:cNvPr id="117" name="文字方塊 103"/>
              <p:cNvSpPr txBox="1">
                <a:spLocks noChangeArrowheads="1"/>
              </p:cNvSpPr>
              <p:nvPr/>
            </p:nvSpPr>
            <p:spPr bwMode="auto">
              <a:xfrm>
                <a:off x="571472" y="3929066"/>
                <a:ext cx="800219" cy="33541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zh-TW" altLang="en-US" sz="1200" b="1" dirty="0" smtClean="0">
                    <a:latin typeface="微軟正黑體" pitchFamily="34" charset="-120"/>
                    <a:ea typeface="微軟正黑體" pitchFamily="34" charset="-120"/>
                  </a:rPr>
                  <a:t>研究建議</a:t>
                </a:r>
                <a:endParaRPr lang="en-US" altLang="zh-TW" sz="1200" b="1" dirty="0" smtClean="0">
                  <a:latin typeface="微軟正黑體" pitchFamily="34" charset="-120"/>
                  <a:ea typeface="微軟正黑體" pitchFamily="34" charset="-120"/>
                </a:endParaRPr>
              </a:p>
            </p:txBody>
          </p:sp>
          <p:grpSp>
            <p:nvGrpSpPr>
              <p:cNvPr id="118" name="群組 49"/>
              <p:cNvGrpSpPr/>
              <p:nvPr/>
            </p:nvGrpSpPr>
            <p:grpSpPr>
              <a:xfrm>
                <a:off x="571472" y="3429000"/>
                <a:ext cx="800219" cy="349895"/>
                <a:chOff x="573182" y="4678216"/>
                <a:chExt cx="800219" cy="349895"/>
              </a:xfrm>
            </p:grpSpPr>
            <p:sp>
              <p:nvSpPr>
                <p:cNvPr id="145" name="文字方塊 110"/>
                <p:cNvSpPr txBox="1">
                  <a:spLocks noChangeArrowheads="1"/>
                </p:cNvSpPr>
                <p:nvPr/>
              </p:nvSpPr>
              <p:spPr bwMode="auto">
                <a:xfrm>
                  <a:off x="573182" y="4678216"/>
                  <a:ext cx="800219" cy="33541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pPr>
                    <a:lnSpc>
                      <a:spcPct val="150000"/>
                    </a:lnSpc>
                  </a:pPr>
                  <a:r>
                    <a:rPr lang="zh-TW" altLang="en-US" sz="1200" b="1" dirty="0" smtClean="0">
                      <a:latin typeface="微軟正黑體" pitchFamily="34" charset="-120"/>
                      <a:ea typeface="微軟正黑體" pitchFamily="34" charset="-120"/>
                    </a:rPr>
                    <a:t>研究心得</a:t>
                  </a:r>
                  <a:endParaRPr lang="en-US" altLang="zh-TW" sz="1200" b="1" dirty="0" smtClean="0">
                    <a:latin typeface="微軟正黑體" pitchFamily="34" charset="-120"/>
                    <a:ea typeface="微軟正黑體" pitchFamily="34" charset="-120"/>
                  </a:endParaRPr>
                </a:p>
              </p:txBody>
            </p:sp>
            <p:sp>
              <p:nvSpPr>
                <p:cNvPr id="146" name="Rectangle 31"/>
                <p:cNvSpPr>
                  <a:spLocks noChangeArrowheads="1"/>
                </p:cNvSpPr>
                <p:nvPr/>
              </p:nvSpPr>
              <p:spPr bwMode="auto">
                <a:xfrm>
                  <a:off x="573182" y="4750224"/>
                  <a:ext cx="789835" cy="277887"/>
                </a:xfrm>
                <a:prstGeom prst="rect">
                  <a:avLst/>
                </a:prstGeom>
                <a:noFill/>
                <a:ln>
                  <a:headEnd/>
                  <a:tailEnd/>
                </a:ln>
              </p:spPr>
              <p:style>
                <a:lnRef idx="2">
                  <a:schemeClr val="accent5"/>
                </a:lnRef>
                <a:fillRef idx="1">
                  <a:schemeClr val="lt1"/>
                </a:fillRef>
                <a:effectRef idx="0">
                  <a:schemeClr val="accent5"/>
                </a:effectRef>
                <a:fontRef idx="minor">
                  <a:schemeClr val="dk1"/>
                </a:fontRef>
              </p:style>
              <p:txBody>
                <a:bodyPr wrap="none" anchor="ctr"/>
                <a:lstStyle/>
                <a:p>
                  <a:endParaRPr lang="zh-TW" altLang="en-US">
                    <a:ln>
                      <a:solidFill>
                        <a:srgbClr val="7030A0"/>
                      </a:solidFill>
                    </a:ln>
                    <a:latin typeface="微軟正黑體" pitchFamily="34" charset="-120"/>
                    <a:ea typeface="微軟正黑體" pitchFamily="34" charset="-120"/>
                  </a:endParaRPr>
                </a:p>
              </p:txBody>
            </p:sp>
          </p:grpSp>
          <p:grpSp>
            <p:nvGrpSpPr>
              <p:cNvPr id="119" name="群組 47"/>
              <p:cNvGrpSpPr/>
              <p:nvPr/>
            </p:nvGrpSpPr>
            <p:grpSpPr>
              <a:xfrm>
                <a:off x="500034" y="5786454"/>
                <a:ext cx="954107" cy="320067"/>
                <a:chOff x="500034" y="5572140"/>
                <a:chExt cx="954107" cy="320067"/>
              </a:xfrm>
            </p:grpSpPr>
            <p:sp>
              <p:nvSpPr>
                <p:cNvPr id="143" name="Rectangle 31"/>
                <p:cNvSpPr>
                  <a:spLocks noChangeArrowheads="1"/>
                </p:cNvSpPr>
                <p:nvPr/>
              </p:nvSpPr>
              <p:spPr bwMode="auto">
                <a:xfrm>
                  <a:off x="573182" y="5614320"/>
                  <a:ext cx="789835" cy="277887"/>
                </a:xfrm>
                <a:prstGeom prst="rect">
                  <a:avLst/>
                </a:prstGeom>
                <a:noFill/>
                <a:ln>
                  <a:headEnd/>
                  <a:tailEnd/>
                </a:ln>
              </p:spPr>
              <p:style>
                <a:lnRef idx="2">
                  <a:schemeClr val="accent5"/>
                </a:lnRef>
                <a:fillRef idx="1">
                  <a:schemeClr val="lt1"/>
                </a:fillRef>
                <a:effectRef idx="0">
                  <a:schemeClr val="accent5"/>
                </a:effectRef>
                <a:fontRef idx="minor">
                  <a:schemeClr val="dk1"/>
                </a:fontRef>
              </p:style>
              <p:txBody>
                <a:bodyPr wrap="none" anchor="ctr"/>
                <a:lstStyle/>
                <a:p>
                  <a:endParaRPr lang="zh-TW" altLang="en-US">
                    <a:ln>
                      <a:solidFill>
                        <a:srgbClr val="7030A0"/>
                      </a:solidFill>
                    </a:ln>
                    <a:latin typeface="微軟正黑體" pitchFamily="34" charset="-120"/>
                    <a:ea typeface="微軟正黑體" pitchFamily="34" charset="-120"/>
                  </a:endParaRPr>
                </a:p>
              </p:txBody>
            </p:sp>
            <p:sp>
              <p:nvSpPr>
                <p:cNvPr id="144" name="文字方塊 103"/>
                <p:cNvSpPr txBox="1">
                  <a:spLocks noChangeArrowheads="1"/>
                </p:cNvSpPr>
                <p:nvPr/>
              </p:nvSpPr>
              <p:spPr bwMode="auto">
                <a:xfrm>
                  <a:off x="500034" y="5572140"/>
                  <a:ext cx="954107" cy="294889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pPr>
                    <a:lnSpc>
                      <a:spcPct val="150000"/>
                    </a:lnSpc>
                  </a:pPr>
                  <a:r>
                    <a:rPr lang="zh-TW" altLang="en-US" sz="1000" b="1" dirty="0" smtClean="0">
                      <a:latin typeface="微軟正黑體" pitchFamily="34" charset="-120"/>
                      <a:ea typeface="微軟正黑體" pitchFamily="34" charset="-120"/>
                    </a:rPr>
                    <a:t>組員活動蹤影</a:t>
                  </a:r>
                  <a:endParaRPr lang="en-US" altLang="zh-TW" sz="1000" b="1" dirty="0" smtClean="0">
                    <a:latin typeface="微軟正黑體" pitchFamily="34" charset="-120"/>
                    <a:ea typeface="微軟正黑體" pitchFamily="34" charset="-120"/>
                  </a:endParaRPr>
                </a:p>
              </p:txBody>
            </p:sp>
          </p:grpSp>
          <p:grpSp>
            <p:nvGrpSpPr>
              <p:cNvPr id="120" name="群組 48"/>
              <p:cNvGrpSpPr/>
              <p:nvPr/>
            </p:nvGrpSpPr>
            <p:grpSpPr>
              <a:xfrm>
                <a:off x="571472" y="5357826"/>
                <a:ext cx="800219" cy="349895"/>
                <a:chOff x="573182" y="5110264"/>
                <a:chExt cx="800219" cy="349895"/>
              </a:xfrm>
            </p:grpSpPr>
            <p:sp>
              <p:nvSpPr>
                <p:cNvPr id="141" name="Rectangle 31"/>
                <p:cNvSpPr>
                  <a:spLocks noChangeArrowheads="1"/>
                </p:cNvSpPr>
                <p:nvPr/>
              </p:nvSpPr>
              <p:spPr bwMode="auto">
                <a:xfrm>
                  <a:off x="573182" y="5182272"/>
                  <a:ext cx="789835" cy="277887"/>
                </a:xfrm>
                <a:prstGeom prst="rect">
                  <a:avLst/>
                </a:prstGeom>
                <a:noFill/>
                <a:ln>
                  <a:headEnd/>
                  <a:tailEnd/>
                </a:ln>
              </p:spPr>
              <p:style>
                <a:lnRef idx="2">
                  <a:schemeClr val="accent5"/>
                </a:lnRef>
                <a:fillRef idx="1">
                  <a:schemeClr val="lt1"/>
                </a:fillRef>
                <a:effectRef idx="0">
                  <a:schemeClr val="accent5"/>
                </a:effectRef>
                <a:fontRef idx="minor">
                  <a:schemeClr val="dk1"/>
                </a:fontRef>
              </p:style>
              <p:txBody>
                <a:bodyPr wrap="none" anchor="ctr"/>
                <a:lstStyle/>
                <a:p>
                  <a:endParaRPr lang="zh-TW" altLang="en-US">
                    <a:ln>
                      <a:solidFill>
                        <a:srgbClr val="7030A0"/>
                      </a:solidFill>
                    </a:ln>
                    <a:latin typeface="微軟正黑體" pitchFamily="34" charset="-120"/>
                    <a:ea typeface="微軟正黑體" pitchFamily="34" charset="-120"/>
                  </a:endParaRPr>
                </a:p>
              </p:txBody>
            </p:sp>
            <p:sp>
              <p:nvSpPr>
                <p:cNvPr id="142" name="文字方塊 103"/>
                <p:cNvSpPr txBox="1">
                  <a:spLocks noChangeArrowheads="1"/>
                </p:cNvSpPr>
                <p:nvPr/>
              </p:nvSpPr>
              <p:spPr bwMode="auto">
                <a:xfrm>
                  <a:off x="573182" y="5110264"/>
                  <a:ext cx="800219" cy="33541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pPr>
                    <a:lnSpc>
                      <a:spcPct val="150000"/>
                    </a:lnSpc>
                  </a:pPr>
                  <a:r>
                    <a:rPr lang="zh-TW" altLang="en-US" sz="1200" b="1" dirty="0" smtClean="0">
                      <a:latin typeface="微軟正黑體" pitchFamily="34" charset="-120"/>
                      <a:ea typeface="微軟正黑體" pitchFamily="34" charset="-120"/>
                    </a:rPr>
                    <a:t>分工細節</a:t>
                  </a:r>
                  <a:endParaRPr lang="en-US" altLang="zh-TW" sz="1200" b="1" dirty="0" smtClean="0">
                    <a:latin typeface="微軟正黑體" pitchFamily="34" charset="-120"/>
                    <a:ea typeface="微軟正黑體" pitchFamily="34" charset="-120"/>
                  </a:endParaRPr>
                </a:p>
              </p:txBody>
            </p:sp>
          </p:grpSp>
          <p:grpSp>
            <p:nvGrpSpPr>
              <p:cNvPr id="121" name="群組 53"/>
              <p:cNvGrpSpPr/>
              <p:nvPr/>
            </p:nvGrpSpPr>
            <p:grpSpPr>
              <a:xfrm>
                <a:off x="357158" y="1643050"/>
                <a:ext cx="1098122" cy="1679453"/>
                <a:chOff x="357159" y="1509294"/>
                <a:chExt cx="1098122" cy="1679453"/>
              </a:xfrm>
            </p:grpSpPr>
            <p:sp>
              <p:nvSpPr>
                <p:cNvPr id="128" name="Rectangle 31"/>
                <p:cNvSpPr>
                  <a:spLocks noChangeArrowheads="1"/>
                </p:cNvSpPr>
                <p:nvPr/>
              </p:nvSpPr>
              <p:spPr bwMode="auto">
                <a:xfrm>
                  <a:off x="573182" y="1941912"/>
                  <a:ext cx="789835" cy="277887"/>
                </a:xfrm>
                <a:prstGeom prst="rect">
                  <a:avLst/>
                </a:prstGeom>
                <a:noFill/>
                <a:ln>
                  <a:headEnd/>
                  <a:tailEnd/>
                </a:ln>
              </p:spPr>
              <p:style>
                <a:lnRef idx="2">
                  <a:schemeClr val="accent5"/>
                </a:lnRef>
                <a:fillRef idx="1">
                  <a:schemeClr val="lt1"/>
                </a:fillRef>
                <a:effectRef idx="0">
                  <a:schemeClr val="accent5"/>
                </a:effectRef>
                <a:fontRef idx="minor">
                  <a:schemeClr val="dk1"/>
                </a:fontRef>
              </p:style>
              <p:txBody>
                <a:bodyPr wrap="none" anchor="ctr"/>
                <a:lstStyle/>
                <a:p>
                  <a:endParaRPr lang="zh-TW" altLang="en-US">
                    <a:ln>
                      <a:solidFill>
                        <a:srgbClr val="7030A0"/>
                      </a:solidFill>
                    </a:ln>
                    <a:latin typeface="微軟正黑體" pitchFamily="34" charset="-120"/>
                    <a:ea typeface="微軟正黑體" pitchFamily="34" charset="-120"/>
                  </a:endParaRPr>
                </a:p>
              </p:txBody>
            </p:sp>
            <p:sp>
              <p:nvSpPr>
                <p:cNvPr id="129" name="文字方塊 113"/>
                <p:cNvSpPr txBox="1">
                  <a:spLocks noChangeArrowheads="1"/>
                </p:cNvSpPr>
                <p:nvPr/>
              </p:nvSpPr>
              <p:spPr bwMode="auto">
                <a:xfrm>
                  <a:off x="573182" y="2373960"/>
                  <a:ext cx="800219" cy="276999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pPr>
                    <a:buNone/>
                  </a:pPr>
                  <a:r>
                    <a:rPr lang="zh-TW" altLang="en-US" sz="1200" b="1" dirty="0" smtClean="0">
                      <a:latin typeface="微軟正黑體" pitchFamily="34" charset="-120"/>
                      <a:ea typeface="微軟正黑體" pitchFamily="34" charset="-120"/>
                    </a:rPr>
                    <a:t>整合協調</a:t>
                  </a:r>
                  <a:endParaRPr lang="zh-TW" altLang="zh-TW" sz="1200" b="1" dirty="0" smtClean="0">
                    <a:latin typeface="微軟正黑體" pitchFamily="34" charset="-120"/>
                    <a:ea typeface="微軟正黑體" pitchFamily="34" charset="-120"/>
                  </a:endParaRPr>
                </a:p>
              </p:txBody>
            </p:sp>
            <p:sp>
              <p:nvSpPr>
                <p:cNvPr id="130" name="文字方塊 116"/>
                <p:cNvSpPr txBox="1">
                  <a:spLocks noChangeArrowheads="1"/>
                </p:cNvSpPr>
                <p:nvPr/>
              </p:nvSpPr>
              <p:spPr bwMode="auto">
                <a:xfrm>
                  <a:off x="501174" y="1941912"/>
                  <a:ext cx="954107" cy="276999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zh-TW" altLang="zh-TW" sz="1200" b="1" dirty="0" smtClean="0">
                      <a:latin typeface="微軟正黑體" pitchFamily="34" charset="-120"/>
                      <a:ea typeface="微軟正黑體" pitchFamily="34" charset="-120"/>
                    </a:rPr>
                    <a:t>功能與設計</a:t>
                  </a:r>
                  <a:endParaRPr kumimoji="0" lang="zh-TW" altLang="en-US" sz="1200" b="1" dirty="0">
                    <a:solidFill>
                      <a:srgbClr val="5F5F5F"/>
                    </a:solidFill>
                    <a:latin typeface="微軟正黑體" pitchFamily="34" charset="-120"/>
                    <a:ea typeface="微軟正黑體" pitchFamily="34" charset="-120"/>
                  </a:endParaRPr>
                </a:p>
              </p:txBody>
            </p:sp>
            <p:grpSp>
              <p:nvGrpSpPr>
                <p:cNvPr id="131" name="群組 64"/>
                <p:cNvGrpSpPr/>
                <p:nvPr/>
              </p:nvGrpSpPr>
              <p:grpSpPr>
                <a:xfrm>
                  <a:off x="357159" y="1676579"/>
                  <a:ext cx="216024" cy="1512168"/>
                  <a:chOff x="2339752" y="1988840"/>
                  <a:chExt cx="648073" cy="1512168"/>
                </a:xfrm>
              </p:grpSpPr>
              <p:cxnSp>
                <p:nvCxnSpPr>
                  <p:cNvPr id="136" name="直線接點 36"/>
                  <p:cNvCxnSpPr/>
                  <p:nvPr/>
                </p:nvCxnSpPr>
                <p:spPr>
                  <a:xfrm flipH="1">
                    <a:off x="2339752" y="1988840"/>
                    <a:ext cx="648072" cy="0"/>
                  </a:xfrm>
                  <a:prstGeom prst="line">
                    <a:avLst/>
                  </a:prstGeom>
                  <a:ln w="38100">
                    <a:solidFill>
                      <a:schemeClr val="accent1">
                        <a:lumMod val="75000"/>
                      </a:schemeClr>
                    </a:solidFill>
                    <a:prstDash val="solid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37" name="直線接點 136"/>
                  <p:cNvCxnSpPr/>
                  <p:nvPr/>
                </p:nvCxnSpPr>
                <p:spPr>
                  <a:xfrm>
                    <a:off x="2339752" y="1988840"/>
                    <a:ext cx="0" cy="1512168"/>
                  </a:xfrm>
                  <a:prstGeom prst="line">
                    <a:avLst/>
                  </a:prstGeom>
                  <a:ln w="38100">
                    <a:solidFill>
                      <a:schemeClr val="accent1">
                        <a:lumMod val="75000"/>
                      </a:schemeClr>
                    </a:solidFill>
                    <a:prstDash val="solid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38" name="直線接點 137"/>
                  <p:cNvCxnSpPr/>
                  <p:nvPr/>
                </p:nvCxnSpPr>
                <p:spPr>
                  <a:xfrm>
                    <a:off x="2339753" y="2492897"/>
                    <a:ext cx="648072" cy="0"/>
                  </a:xfrm>
                  <a:prstGeom prst="line">
                    <a:avLst/>
                  </a:prstGeom>
                  <a:ln w="38100">
                    <a:solidFill>
                      <a:schemeClr val="accent1">
                        <a:lumMod val="75000"/>
                      </a:schemeClr>
                    </a:solidFill>
                    <a:prstDash val="solid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39" name="直線接點 138"/>
                  <p:cNvCxnSpPr/>
                  <p:nvPr/>
                </p:nvCxnSpPr>
                <p:spPr>
                  <a:xfrm>
                    <a:off x="2339752" y="2996952"/>
                    <a:ext cx="648072" cy="0"/>
                  </a:xfrm>
                  <a:prstGeom prst="line">
                    <a:avLst/>
                  </a:prstGeom>
                  <a:ln w="38100">
                    <a:solidFill>
                      <a:schemeClr val="accent1">
                        <a:lumMod val="75000"/>
                      </a:schemeClr>
                    </a:solidFill>
                    <a:prstDash val="solid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40" name="直線接點 139"/>
                  <p:cNvCxnSpPr/>
                  <p:nvPr/>
                </p:nvCxnSpPr>
                <p:spPr>
                  <a:xfrm>
                    <a:off x="2339752" y="3501008"/>
                    <a:ext cx="617213" cy="0"/>
                  </a:xfrm>
                  <a:prstGeom prst="line">
                    <a:avLst/>
                  </a:prstGeom>
                  <a:ln w="38100">
                    <a:solidFill>
                      <a:schemeClr val="accent1">
                        <a:lumMod val="75000"/>
                      </a:schemeClr>
                    </a:solidFill>
                    <a:prstDash val="solid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sp>
              <p:nvSpPr>
                <p:cNvPr id="132" name="Rectangle 31"/>
                <p:cNvSpPr>
                  <a:spLocks noChangeArrowheads="1"/>
                </p:cNvSpPr>
                <p:nvPr/>
              </p:nvSpPr>
              <p:spPr bwMode="auto">
                <a:xfrm>
                  <a:off x="573182" y="2373960"/>
                  <a:ext cx="789835" cy="277887"/>
                </a:xfrm>
                <a:prstGeom prst="rect">
                  <a:avLst/>
                </a:prstGeom>
                <a:noFill/>
                <a:ln>
                  <a:headEnd/>
                  <a:tailEnd/>
                </a:ln>
              </p:spPr>
              <p:style>
                <a:lnRef idx="2">
                  <a:schemeClr val="accent5"/>
                </a:lnRef>
                <a:fillRef idx="1">
                  <a:schemeClr val="lt1"/>
                </a:fillRef>
                <a:effectRef idx="0">
                  <a:schemeClr val="accent5"/>
                </a:effectRef>
                <a:fontRef idx="minor">
                  <a:schemeClr val="dk1"/>
                </a:fontRef>
              </p:style>
              <p:txBody>
                <a:bodyPr wrap="none" anchor="ctr"/>
                <a:lstStyle/>
                <a:p>
                  <a:endParaRPr lang="zh-TW" altLang="en-US">
                    <a:ln>
                      <a:solidFill>
                        <a:srgbClr val="7030A0"/>
                      </a:solidFill>
                    </a:ln>
                    <a:latin typeface="微軟正黑體" pitchFamily="34" charset="-120"/>
                    <a:ea typeface="微軟正黑體" pitchFamily="34" charset="-120"/>
                  </a:endParaRPr>
                </a:p>
              </p:txBody>
            </p:sp>
            <p:sp>
              <p:nvSpPr>
                <p:cNvPr id="133" name="Rectangle 31"/>
                <p:cNvSpPr>
                  <a:spLocks noChangeArrowheads="1"/>
                </p:cNvSpPr>
                <p:nvPr/>
              </p:nvSpPr>
              <p:spPr bwMode="auto">
                <a:xfrm>
                  <a:off x="573182" y="2878016"/>
                  <a:ext cx="789835" cy="277887"/>
                </a:xfrm>
                <a:prstGeom prst="rect">
                  <a:avLst/>
                </a:prstGeom>
                <a:noFill/>
                <a:ln>
                  <a:headEnd/>
                  <a:tailEnd/>
                </a:ln>
              </p:spPr>
              <p:style>
                <a:lnRef idx="2">
                  <a:schemeClr val="accent5"/>
                </a:lnRef>
                <a:fillRef idx="1">
                  <a:schemeClr val="lt1"/>
                </a:fillRef>
                <a:effectRef idx="0">
                  <a:schemeClr val="accent5"/>
                </a:effectRef>
                <a:fontRef idx="minor">
                  <a:schemeClr val="dk1"/>
                </a:fontRef>
              </p:style>
              <p:txBody>
                <a:bodyPr wrap="none" anchor="ctr"/>
                <a:lstStyle/>
                <a:p>
                  <a:endParaRPr lang="zh-TW" altLang="en-US">
                    <a:ln>
                      <a:solidFill>
                        <a:srgbClr val="7030A0"/>
                      </a:solidFill>
                    </a:ln>
                    <a:latin typeface="微軟正黑體" pitchFamily="34" charset="-120"/>
                    <a:ea typeface="微軟正黑體" pitchFamily="34" charset="-120"/>
                  </a:endParaRPr>
                </a:p>
              </p:txBody>
            </p:sp>
            <p:sp>
              <p:nvSpPr>
                <p:cNvPr id="134" name="文字方塊 103"/>
                <p:cNvSpPr txBox="1">
                  <a:spLocks noChangeArrowheads="1"/>
                </p:cNvSpPr>
                <p:nvPr/>
              </p:nvSpPr>
              <p:spPr bwMode="auto">
                <a:xfrm>
                  <a:off x="573182" y="2878016"/>
                  <a:ext cx="800219" cy="276999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pPr>
                    <a:buNone/>
                  </a:pPr>
                  <a:r>
                    <a:rPr lang="zh-TW" altLang="en-US" sz="1200" b="1" dirty="0" smtClean="0">
                      <a:latin typeface="微軟正黑體" pitchFamily="34" charset="-120"/>
                      <a:ea typeface="微軟正黑體" pitchFamily="34" charset="-120"/>
                    </a:rPr>
                    <a:t>永續發展</a:t>
                  </a:r>
                  <a:endParaRPr lang="en-US" altLang="zh-TW" sz="1200" b="1" dirty="0" smtClean="0">
                    <a:latin typeface="微軟正黑體" pitchFamily="34" charset="-120"/>
                    <a:ea typeface="微軟正黑體" pitchFamily="34" charset="-120"/>
                  </a:endParaRPr>
                </a:p>
              </p:txBody>
            </p:sp>
            <p:sp>
              <p:nvSpPr>
                <p:cNvPr id="135" name="文字方塊 119"/>
                <p:cNvSpPr txBox="1">
                  <a:spLocks noChangeArrowheads="1"/>
                </p:cNvSpPr>
                <p:nvPr/>
              </p:nvSpPr>
              <p:spPr bwMode="auto">
                <a:xfrm>
                  <a:off x="571473" y="1509294"/>
                  <a:ext cx="800219" cy="276999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r>
                    <a:rPr kumimoji="0" lang="zh-TW" altLang="en-US" sz="1200" b="1" dirty="0" smtClean="0">
                      <a:latin typeface="微軟正黑體" pitchFamily="34" charset="-120"/>
                      <a:ea typeface="微軟正黑體" pitchFamily="34" charset="-120"/>
                    </a:rPr>
                    <a:t>計畫緣起</a:t>
                  </a:r>
                  <a:endParaRPr kumimoji="0" lang="zh-TW" altLang="en-US" sz="1200" b="1" dirty="0">
                    <a:latin typeface="微軟正黑體" pitchFamily="34" charset="-120"/>
                    <a:ea typeface="微軟正黑體" pitchFamily="34" charset="-120"/>
                  </a:endParaRPr>
                </a:p>
              </p:txBody>
            </p:sp>
          </p:grpSp>
          <p:grpSp>
            <p:nvGrpSpPr>
              <p:cNvPr id="122" name="群組 52"/>
              <p:cNvGrpSpPr/>
              <p:nvPr/>
            </p:nvGrpSpPr>
            <p:grpSpPr>
              <a:xfrm>
                <a:off x="357158" y="4000504"/>
                <a:ext cx="1143008" cy="1214561"/>
                <a:chOff x="357158" y="3381502"/>
                <a:chExt cx="1143008" cy="1214561"/>
              </a:xfrm>
            </p:grpSpPr>
            <p:sp>
              <p:nvSpPr>
                <p:cNvPr id="123" name="Rectangle 31"/>
                <p:cNvSpPr>
                  <a:spLocks noChangeArrowheads="1"/>
                </p:cNvSpPr>
                <p:nvPr/>
              </p:nvSpPr>
              <p:spPr bwMode="auto">
                <a:xfrm>
                  <a:off x="571472" y="3381502"/>
                  <a:ext cx="789835" cy="277887"/>
                </a:xfrm>
                <a:prstGeom prst="rect">
                  <a:avLst/>
                </a:prstGeom>
                <a:noFill/>
                <a:ln>
                  <a:headEnd/>
                  <a:tailEnd/>
                </a:ln>
              </p:spPr>
              <p:style>
                <a:lnRef idx="2">
                  <a:schemeClr val="accent5"/>
                </a:lnRef>
                <a:fillRef idx="1">
                  <a:schemeClr val="lt1"/>
                </a:fillRef>
                <a:effectRef idx="0">
                  <a:schemeClr val="accent5"/>
                </a:effectRef>
                <a:fontRef idx="minor">
                  <a:schemeClr val="dk1"/>
                </a:fontRef>
              </p:style>
              <p:txBody>
                <a:bodyPr wrap="none" anchor="ctr"/>
                <a:lstStyle/>
                <a:p>
                  <a:endParaRPr lang="zh-TW" altLang="en-US">
                    <a:ln>
                      <a:solidFill>
                        <a:srgbClr val="7030A0"/>
                      </a:solidFill>
                    </a:ln>
                    <a:latin typeface="微軟正黑體" pitchFamily="34" charset="-120"/>
                    <a:ea typeface="微軟正黑體" pitchFamily="34" charset="-120"/>
                  </a:endParaRPr>
                </a:p>
              </p:txBody>
            </p:sp>
            <p:sp>
              <p:nvSpPr>
                <p:cNvPr id="124" name="Rectangle 31"/>
                <p:cNvSpPr>
                  <a:spLocks noChangeArrowheads="1"/>
                </p:cNvSpPr>
                <p:nvPr/>
              </p:nvSpPr>
              <p:spPr bwMode="auto">
                <a:xfrm>
                  <a:off x="573182" y="3814120"/>
                  <a:ext cx="789835" cy="277887"/>
                </a:xfrm>
                <a:prstGeom prst="rect">
                  <a:avLst/>
                </a:prstGeom>
                <a:noFill/>
                <a:ln>
                  <a:headEnd/>
                  <a:tailEnd/>
                </a:ln>
              </p:spPr>
              <p:style>
                <a:lnRef idx="2">
                  <a:schemeClr val="accent5"/>
                </a:lnRef>
                <a:fillRef idx="1">
                  <a:schemeClr val="lt1"/>
                </a:fillRef>
                <a:effectRef idx="0">
                  <a:schemeClr val="accent5"/>
                </a:effectRef>
                <a:fontRef idx="minor">
                  <a:schemeClr val="dk1"/>
                </a:fontRef>
              </p:style>
              <p:txBody>
                <a:bodyPr wrap="none" anchor="ctr"/>
                <a:lstStyle/>
                <a:p>
                  <a:endParaRPr lang="zh-TW" altLang="en-US">
                    <a:ln>
                      <a:solidFill>
                        <a:srgbClr val="7030A0"/>
                      </a:solidFill>
                    </a:ln>
                    <a:latin typeface="微軟正黑體" pitchFamily="34" charset="-120"/>
                    <a:ea typeface="微軟正黑體" pitchFamily="34" charset="-120"/>
                  </a:endParaRPr>
                </a:p>
              </p:txBody>
            </p:sp>
            <p:sp>
              <p:nvSpPr>
                <p:cNvPr id="125" name="Rectangle 31"/>
                <p:cNvSpPr>
                  <a:spLocks noChangeArrowheads="1"/>
                </p:cNvSpPr>
                <p:nvPr/>
              </p:nvSpPr>
              <p:spPr bwMode="auto">
                <a:xfrm>
                  <a:off x="573182" y="4318176"/>
                  <a:ext cx="789835" cy="277887"/>
                </a:xfrm>
                <a:prstGeom prst="rect">
                  <a:avLst/>
                </a:prstGeom>
                <a:noFill/>
                <a:ln>
                  <a:headEnd/>
                  <a:tailEnd/>
                </a:ln>
              </p:spPr>
              <p:style>
                <a:lnRef idx="2">
                  <a:schemeClr val="accent5"/>
                </a:lnRef>
                <a:fillRef idx="1">
                  <a:schemeClr val="lt1"/>
                </a:fillRef>
                <a:effectRef idx="0">
                  <a:schemeClr val="accent5"/>
                </a:effectRef>
                <a:fontRef idx="minor">
                  <a:schemeClr val="dk1"/>
                </a:fontRef>
              </p:style>
              <p:txBody>
                <a:bodyPr wrap="none" anchor="ctr"/>
                <a:lstStyle/>
                <a:p>
                  <a:endParaRPr lang="zh-TW" altLang="en-US">
                    <a:ln>
                      <a:solidFill>
                        <a:srgbClr val="7030A0"/>
                      </a:solidFill>
                    </a:ln>
                    <a:latin typeface="微軟正黑體" pitchFamily="34" charset="-120"/>
                    <a:ea typeface="微軟正黑體" pitchFamily="34" charset="-120"/>
                  </a:endParaRPr>
                </a:p>
              </p:txBody>
            </p:sp>
            <p:sp>
              <p:nvSpPr>
                <p:cNvPr id="126" name="文字方塊 100"/>
                <p:cNvSpPr txBox="1">
                  <a:spLocks noChangeArrowheads="1"/>
                </p:cNvSpPr>
                <p:nvPr/>
              </p:nvSpPr>
              <p:spPr bwMode="auto">
                <a:xfrm>
                  <a:off x="357158" y="3786190"/>
                  <a:ext cx="1143008" cy="276999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square">
                  <a:spAutoFit/>
                </a:bodyPr>
                <a:lstStyle/>
                <a:p>
                  <a:pPr algn="ctr"/>
                  <a:r>
                    <a:rPr kumimoji="0" lang="zh-TW" altLang="en-US" sz="1200" dirty="0" smtClean="0">
                      <a:solidFill>
                        <a:srgbClr val="5F5F5F"/>
                      </a:solidFill>
                      <a:latin typeface="微軟正黑體" pitchFamily="34" charset="-120"/>
                      <a:ea typeface="微軟正黑體" pitchFamily="34" charset="-120"/>
                    </a:rPr>
                    <a:t>  </a:t>
                  </a:r>
                  <a:r>
                    <a:rPr kumimoji="0" lang="zh-TW" altLang="en-US" sz="1040" b="1" dirty="0" smtClean="0">
                      <a:latin typeface="微軟正黑體" pitchFamily="34" charset="-120"/>
                      <a:ea typeface="微軟正黑體" pitchFamily="34" charset="-120"/>
                    </a:rPr>
                    <a:t>社區總體營造</a:t>
                  </a:r>
                  <a:endParaRPr kumimoji="0" lang="zh-TW" altLang="en-US" sz="1040" b="1" dirty="0">
                    <a:latin typeface="微軟正黑體" pitchFamily="34" charset="-120"/>
                    <a:ea typeface="微軟正黑體" pitchFamily="34" charset="-120"/>
                  </a:endParaRPr>
                </a:p>
              </p:txBody>
            </p:sp>
            <p:sp>
              <p:nvSpPr>
                <p:cNvPr id="127" name="文字方塊 100"/>
                <p:cNvSpPr txBox="1">
                  <a:spLocks noChangeArrowheads="1"/>
                </p:cNvSpPr>
                <p:nvPr/>
              </p:nvSpPr>
              <p:spPr bwMode="auto">
                <a:xfrm>
                  <a:off x="428596" y="4310196"/>
                  <a:ext cx="1008112" cy="27699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square">
                  <a:spAutoFit/>
                </a:bodyPr>
                <a:lstStyle/>
                <a:p>
                  <a:pPr algn="ctr"/>
                  <a:r>
                    <a:rPr kumimoji="0" lang="zh-TW" altLang="en-US" sz="1200" dirty="0" smtClean="0">
                      <a:solidFill>
                        <a:srgbClr val="5F5F5F"/>
                      </a:solidFill>
                      <a:latin typeface="微軟正黑體" pitchFamily="34" charset="-120"/>
                      <a:ea typeface="微軟正黑體" pitchFamily="34" charset="-120"/>
                    </a:rPr>
                    <a:t>  </a:t>
                  </a:r>
                  <a:r>
                    <a:rPr kumimoji="0" lang="zh-TW" altLang="en-US" sz="1200" b="1" dirty="0" smtClean="0">
                      <a:latin typeface="微軟正黑體" pitchFamily="34" charset="-120"/>
                      <a:ea typeface="微軟正黑體" pitchFamily="34" charset="-120"/>
                    </a:rPr>
                    <a:t>觀光推展</a:t>
                  </a:r>
                  <a:endParaRPr kumimoji="0" lang="zh-TW" altLang="en-US" sz="1200" b="1" dirty="0">
                    <a:latin typeface="微軟正黑體" pitchFamily="34" charset="-120"/>
                    <a:ea typeface="微軟正黑體" pitchFamily="34" charset="-120"/>
                  </a:endParaRPr>
                </a:p>
              </p:txBody>
            </p:sp>
          </p:grpSp>
        </p:grpSp>
        <p:sp>
          <p:nvSpPr>
            <p:cNvPr id="115" name="Rectangle 31"/>
            <p:cNvSpPr>
              <a:spLocks noChangeArrowheads="1"/>
            </p:cNvSpPr>
            <p:nvPr/>
          </p:nvSpPr>
          <p:spPr bwMode="auto">
            <a:xfrm>
              <a:off x="571472" y="142852"/>
              <a:ext cx="789835" cy="277887"/>
            </a:xfrm>
            <a:prstGeom prst="rect">
              <a:avLst/>
            </a:prstGeom>
            <a:noFill/>
            <a:ln>
              <a:headEnd/>
              <a:tailEnd/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endParaRPr lang="zh-TW" altLang="en-US" dirty="0">
                <a:ln>
                  <a:solidFill>
                    <a:srgbClr val="7030A0"/>
                  </a:solidFill>
                </a:ln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116" name="文字方塊 100"/>
            <p:cNvSpPr txBox="1">
              <a:spLocks noChangeArrowheads="1"/>
            </p:cNvSpPr>
            <p:nvPr/>
          </p:nvSpPr>
          <p:spPr bwMode="auto">
            <a:xfrm>
              <a:off x="428596" y="1571612"/>
              <a:ext cx="1008112" cy="2769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/>
              <a:r>
                <a:rPr kumimoji="0" lang="zh-TW" altLang="en-US" sz="1200" b="1" dirty="0" smtClean="0">
                  <a:latin typeface="微軟正黑體" pitchFamily="34" charset="-120"/>
                  <a:ea typeface="微軟正黑體" pitchFamily="34" charset="-120"/>
                </a:rPr>
                <a:t>  文獻探討</a:t>
              </a:r>
              <a:endParaRPr kumimoji="0" lang="zh-TW" altLang="en-US" sz="1200" b="1" dirty="0">
                <a:latin typeface="微軟正黑體" pitchFamily="34" charset="-120"/>
                <a:ea typeface="微軟正黑體" pitchFamily="34" charset="-120"/>
              </a:endParaRPr>
            </a:p>
          </p:txBody>
        </p:sp>
      </p:grpSp>
      <p:grpSp>
        <p:nvGrpSpPr>
          <p:cNvPr id="154" name="Group 19"/>
          <p:cNvGrpSpPr>
            <a:grpSpLocks/>
          </p:cNvGrpSpPr>
          <p:nvPr/>
        </p:nvGrpSpPr>
        <p:grpSpPr bwMode="auto">
          <a:xfrm>
            <a:off x="6227763" y="4437112"/>
            <a:ext cx="2916237" cy="2233613"/>
            <a:chOff x="3833" y="2697"/>
            <a:chExt cx="1927" cy="1368"/>
          </a:xfrm>
        </p:grpSpPr>
        <p:pic>
          <p:nvPicPr>
            <p:cNvPr id="156" name="Picture 18" descr="未命名 -2"/>
            <p:cNvPicPr>
              <a:picLocks noChangeAspect="1" noChangeArrowheads="1"/>
            </p:cNvPicPr>
            <p:nvPr/>
          </p:nvPicPr>
          <p:blipFill>
            <a:blip r:embed="rId5" cstate="print">
              <a:clrChange>
                <a:clrFrom>
                  <a:srgbClr val="000000"/>
                </a:clrFrom>
                <a:clrTo>
                  <a:srgbClr val="000000">
                    <a:alpha val="0"/>
                  </a:srgbClr>
                </a:clrTo>
              </a:clrChange>
              <a:lum bright="6000" contrast="-18000"/>
            </a:blip>
            <a:srcRect/>
            <a:stretch>
              <a:fillRect/>
            </a:stretch>
          </p:blipFill>
          <p:spPr bwMode="auto">
            <a:xfrm>
              <a:off x="3833" y="2697"/>
              <a:ext cx="1927" cy="13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55" name="Picture 24" descr="1899"/>
            <p:cNvPicPr>
              <a:picLocks noChangeAspect="1" noChangeArrowheads="1"/>
            </p:cNvPicPr>
            <p:nvPr/>
          </p:nvPicPr>
          <p:blipFill>
            <a:blip r:embed="rId6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lum bright="16000" contrast="-18000"/>
            </a:blip>
            <a:srcRect/>
            <a:stretch>
              <a:fillRect/>
            </a:stretch>
          </p:blipFill>
          <p:spPr bwMode="auto">
            <a:xfrm rot="-9600000">
              <a:off x="4030" y="3138"/>
              <a:ext cx="786" cy="80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cxnSp>
        <p:nvCxnSpPr>
          <p:cNvPr id="151" name="直線接點 150"/>
          <p:cNvCxnSpPr/>
          <p:nvPr/>
        </p:nvCxnSpPr>
        <p:spPr>
          <a:xfrm>
            <a:off x="357158" y="5500701"/>
            <a:ext cx="214314" cy="1588"/>
          </a:xfrm>
          <a:prstGeom prst="line">
            <a:avLst/>
          </a:prstGeom>
          <a:ln w="38100">
            <a:solidFill>
              <a:schemeClr val="accent1">
                <a:lumMod val="75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2" name="直線接點 151"/>
          <p:cNvCxnSpPr/>
          <p:nvPr/>
        </p:nvCxnSpPr>
        <p:spPr>
          <a:xfrm>
            <a:off x="357158" y="5000636"/>
            <a:ext cx="0" cy="504054"/>
          </a:xfrm>
          <a:prstGeom prst="line">
            <a:avLst/>
          </a:prstGeom>
          <a:ln w="38100">
            <a:solidFill>
              <a:schemeClr val="accent1">
                <a:lumMod val="75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3" name="直線接點 152"/>
          <p:cNvCxnSpPr/>
          <p:nvPr/>
        </p:nvCxnSpPr>
        <p:spPr>
          <a:xfrm>
            <a:off x="357158" y="5000636"/>
            <a:ext cx="214314" cy="1588"/>
          </a:xfrm>
          <a:prstGeom prst="line">
            <a:avLst/>
          </a:prstGeom>
          <a:ln w="38100">
            <a:solidFill>
              <a:schemeClr val="accent1">
                <a:lumMod val="75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矩形 45"/>
          <p:cNvSpPr/>
          <p:nvPr/>
        </p:nvSpPr>
        <p:spPr>
          <a:xfrm>
            <a:off x="1691680" y="5373216"/>
            <a:ext cx="5256584" cy="12618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zh-TW" sz="1900" b="1" dirty="0" smtClean="0">
                <a:latin typeface="微軟正黑體" pitchFamily="34" charset="-120"/>
                <a:ea typeface="微軟正黑體" pitchFamily="34" charset="-120"/>
              </a:rPr>
              <a:t>把護城河打開的概念就是把養分輸送到都市裡面，跟透過維管束的關節把養分從根送到葉子的概念是一樣的，把養分和水分延伸到都市裡面來，讓綠意盡到都市裡面來</a:t>
            </a:r>
            <a:endParaRPr lang="zh-TW" altLang="en-US" sz="1900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59" name="Rectangle 37"/>
          <p:cNvSpPr>
            <a:spLocks noChangeArrowheads="1"/>
          </p:cNvSpPr>
          <p:nvPr/>
        </p:nvSpPr>
        <p:spPr bwMode="auto">
          <a:xfrm flipH="1">
            <a:off x="0" y="285728"/>
            <a:ext cx="215900" cy="1631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en-US" altLang="zh-TW" sz="1000" b="1" dirty="0" smtClean="0">
              <a:solidFill>
                <a:srgbClr val="446867"/>
              </a:solidFill>
              <a:latin typeface="微軟正黑體" pitchFamily="34" charset="-120"/>
              <a:ea typeface="微軟正黑體" pitchFamily="34" charset="-120"/>
            </a:endParaRPr>
          </a:p>
          <a:p>
            <a:r>
              <a:rPr lang="zh-TW" altLang="en-US" sz="1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宜蘭護城河重建探</a:t>
            </a:r>
            <a:r>
              <a:rPr lang="zh-TW" altLang="en-US" sz="1000" b="1" dirty="0" smtClean="0">
                <a:latin typeface="微軟正黑體" pitchFamily="34" charset="-120"/>
                <a:ea typeface="微軟正黑體" pitchFamily="34" charset="-120"/>
              </a:rPr>
              <a:t>討</a:t>
            </a:r>
            <a:endParaRPr lang="zh-TW" altLang="en-US" sz="1000" b="1" dirty="0">
              <a:solidFill>
                <a:srgbClr val="446867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" name="Picture 14" descr="ilan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571604" y="4929198"/>
            <a:ext cx="7535883" cy="19288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691680" y="-142900"/>
            <a:ext cx="7452320" cy="1143000"/>
          </a:xfrm>
        </p:spPr>
        <p:txBody>
          <a:bodyPr>
            <a:normAutofit/>
          </a:bodyPr>
          <a:lstStyle/>
          <a:p>
            <a:pPr algn="l"/>
            <a:r>
              <a:rPr lang="zh-TW" altLang="en-US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護城河</a:t>
            </a:r>
            <a:r>
              <a:rPr lang="zh-TW" altLang="en-US" sz="32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從古到今</a:t>
            </a:r>
            <a:r>
              <a:rPr lang="zh-TW" altLang="en-US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總結圖表</a:t>
            </a:r>
            <a:endParaRPr lang="zh-TW" altLang="en-US" sz="2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aphicFrame>
        <p:nvGraphicFramePr>
          <p:cNvPr id="100" name="內容版面配置區 99"/>
          <p:cNvGraphicFramePr>
            <a:graphicFrameLocks noGrp="1"/>
          </p:cNvGraphicFramePr>
          <p:nvPr>
            <p:ph idx="1"/>
          </p:nvPr>
        </p:nvGraphicFramePr>
        <p:xfrm>
          <a:off x="1643042" y="714356"/>
          <a:ext cx="7596187" cy="508590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pSp>
        <p:nvGrpSpPr>
          <p:cNvPr id="139" name="Group 19"/>
          <p:cNvGrpSpPr>
            <a:grpSpLocks/>
          </p:cNvGrpSpPr>
          <p:nvPr/>
        </p:nvGrpSpPr>
        <p:grpSpPr bwMode="auto">
          <a:xfrm>
            <a:off x="6227763" y="4437112"/>
            <a:ext cx="2916237" cy="2233613"/>
            <a:chOff x="3833" y="2697"/>
            <a:chExt cx="1927" cy="1368"/>
          </a:xfrm>
        </p:grpSpPr>
        <p:pic>
          <p:nvPicPr>
            <p:cNvPr id="140" name="Picture 24" descr="1899"/>
            <p:cNvPicPr>
              <a:picLocks noChangeAspect="1" noChangeArrowheads="1"/>
            </p:cNvPicPr>
            <p:nvPr/>
          </p:nvPicPr>
          <p:blipFill>
            <a:blip r:embed="rId8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lum bright="16000" contrast="-18000"/>
            </a:blip>
            <a:srcRect/>
            <a:stretch>
              <a:fillRect/>
            </a:stretch>
          </p:blipFill>
          <p:spPr bwMode="auto">
            <a:xfrm rot="-9600000">
              <a:off x="4030" y="3138"/>
              <a:ext cx="786" cy="80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41" name="Picture 18" descr="未命名 -2"/>
            <p:cNvPicPr>
              <a:picLocks noChangeAspect="1" noChangeArrowheads="1"/>
            </p:cNvPicPr>
            <p:nvPr/>
          </p:nvPicPr>
          <p:blipFill>
            <a:blip r:embed="rId9" cstate="print">
              <a:clrChange>
                <a:clrFrom>
                  <a:srgbClr val="000000"/>
                </a:clrFrom>
                <a:clrTo>
                  <a:srgbClr val="000000">
                    <a:alpha val="0"/>
                  </a:srgbClr>
                </a:clrTo>
              </a:clrChange>
              <a:lum bright="6000" contrast="-18000"/>
            </a:blip>
            <a:srcRect/>
            <a:stretch>
              <a:fillRect/>
            </a:stretch>
          </p:blipFill>
          <p:spPr bwMode="auto">
            <a:xfrm>
              <a:off x="3833" y="2697"/>
              <a:ext cx="1927" cy="13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46" name="Rectangle 28"/>
          <p:cNvSpPr>
            <a:spLocks noChangeArrowheads="1"/>
          </p:cNvSpPr>
          <p:nvPr/>
        </p:nvSpPr>
        <p:spPr bwMode="auto">
          <a:xfrm>
            <a:off x="0" y="0"/>
            <a:ext cx="1547664" cy="6858000"/>
          </a:xfrm>
          <a:prstGeom prst="rect">
            <a:avLst/>
          </a:prstGeom>
          <a:solidFill>
            <a:srgbClr val="00B050">
              <a:alpha val="30196"/>
            </a:srgb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zh-TW" altLang="zh-TW" sz="800" dirty="0">
              <a:latin typeface="微軟正黑體" pitchFamily="34" charset="-120"/>
              <a:ea typeface="微軟正黑體" pitchFamily="34" charset="-120"/>
            </a:endParaRPr>
          </a:p>
        </p:txBody>
      </p:sp>
      <p:grpSp>
        <p:nvGrpSpPr>
          <p:cNvPr id="47" name="Group 34"/>
          <p:cNvGrpSpPr>
            <a:grpSpLocks/>
          </p:cNvGrpSpPr>
          <p:nvPr/>
        </p:nvGrpSpPr>
        <p:grpSpPr bwMode="auto">
          <a:xfrm>
            <a:off x="0" y="6357958"/>
            <a:ext cx="857256" cy="500042"/>
            <a:chOff x="3833" y="2697"/>
            <a:chExt cx="1927" cy="1368"/>
          </a:xfrm>
        </p:grpSpPr>
        <p:pic>
          <p:nvPicPr>
            <p:cNvPr id="48" name="Picture 24" descr="1899"/>
            <p:cNvPicPr>
              <a:picLocks noChangeAspect="1" noChangeArrowheads="1"/>
            </p:cNvPicPr>
            <p:nvPr/>
          </p:nvPicPr>
          <p:blipFill>
            <a:blip r:embed="rId10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lum bright="16000" contrast="-18000"/>
            </a:blip>
            <a:srcRect/>
            <a:stretch>
              <a:fillRect/>
            </a:stretch>
          </p:blipFill>
          <p:spPr bwMode="auto">
            <a:xfrm rot="-9600000">
              <a:off x="4030" y="3138"/>
              <a:ext cx="786" cy="80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9" name="Picture 36" descr="未命名 -2"/>
            <p:cNvPicPr>
              <a:picLocks noChangeAspect="1" noChangeArrowheads="1"/>
            </p:cNvPicPr>
            <p:nvPr/>
          </p:nvPicPr>
          <p:blipFill>
            <a:blip r:embed="rId11" cstate="print">
              <a:clrChange>
                <a:clrFrom>
                  <a:srgbClr val="000000"/>
                </a:clrFrom>
                <a:clrTo>
                  <a:srgbClr val="000000">
                    <a:alpha val="0"/>
                  </a:srgbClr>
                </a:clrTo>
              </a:clrChange>
              <a:lum bright="6000" contrast="-18000"/>
            </a:blip>
            <a:srcRect/>
            <a:stretch>
              <a:fillRect/>
            </a:stretch>
          </p:blipFill>
          <p:spPr bwMode="auto">
            <a:xfrm>
              <a:off x="3833" y="2697"/>
              <a:ext cx="1927" cy="13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51" name="Rectangle 31"/>
          <p:cNvSpPr>
            <a:spLocks noChangeArrowheads="1"/>
          </p:cNvSpPr>
          <p:nvPr/>
        </p:nvSpPr>
        <p:spPr bwMode="auto">
          <a:xfrm>
            <a:off x="571472" y="2071678"/>
            <a:ext cx="789835" cy="277887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none" anchor="ctr"/>
          <a:lstStyle/>
          <a:p>
            <a:endParaRPr lang="zh-TW" altLang="en-US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微軟正黑體" pitchFamily="34" charset="-120"/>
              <a:ea typeface="微軟正黑體" pitchFamily="34" charset="-120"/>
            </a:endParaRPr>
          </a:p>
        </p:txBody>
      </p:sp>
      <p:grpSp>
        <p:nvGrpSpPr>
          <p:cNvPr id="52" name="群組 51"/>
          <p:cNvGrpSpPr/>
          <p:nvPr/>
        </p:nvGrpSpPr>
        <p:grpSpPr>
          <a:xfrm>
            <a:off x="357158" y="0"/>
            <a:ext cx="1143008" cy="6535149"/>
            <a:chOff x="357158" y="0"/>
            <a:chExt cx="1143008" cy="6535149"/>
          </a:xfrm>
        </p:grpSpPr>
        <p:grpSp>
          <p:nvGrpSpPr>
            <p:cNvPr id="53" name="群組 55"/>
            <p:cNvGrpSpPr/>
            <p:nvPr/>
          </p:nvGrpSpPr>
          <p:grpSpPr>
            <a:xfrm>
              <a:off x="428596" y="571480"/>
              <a:ext cx="1008112" cy="288032"/>
              <a:chOff x="429166" y="933800"/>
              <a:chExt cx="1008112" cy="288032"/>
            </a:xfrm>
          </p:grpSpPr>
          <p:sp>
            <p:nvSpPr>
              <p:cNvPr id="92" name="Rectangle 31"/>
              <p:cNvSpPr>
                <a:spLocks noChangeArrowheads="1"/>
              </p:cNvSpPr>
              <p:nvPr/>
            </p:nvSpPr>
            <p:spPr bwMode="auto">
              <a:xfrm>
                <a:off x="573183" y="943945"/>
                <a:ext cx="789838" cy="277887"/>
              </a:xfrm>
              <a:prstGeom prst="rect">
                <a:avLst/>
              </a:prstGeom>
              <a:noFill/>
              <a:ln>
                <a:headEnd/>
                <a:tailEnd/>
              </a:ln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wrap="none" anchor="ctr"/>
              <a:lstStyle/>
              <a:p>
                <a:endParaRPr lang="zh-TW" altLang="en-US">
                  <a:ln>
                    <a:solidFill>
                      <a:srgbClr val="7030A0"/>
                    </a:solidFill>
                  </a:ln>
                  <a:latin typeface="微軟正黑體" pitchFamily="34" charset="-120"/>
                  <a:ea typeface="微軟正黑體" pitchFamily="34" charset="-120"/>
                </a:endParaRPr>
              </a:p>
            </p:txBody>
          </p:sp>
          <p:sp>
            <p:nvSpPr>
              <p:cNvPr id="93" name="文字方塊 100"/>
              <p:cNvSpPr txBox="1">
                <a:spLocks noChangeArrowheads="1"/>
              </p:cNvSpPr>
              <p:nvPr/>
            </p:nvSpPr>
            <p:spPr bwMode="auto">
              <a:xfrm>
                <a:off x="429166" y="933800"/>
                <a:ext cx="1008112" cy="27699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pPr algn="ctr"/>
                <a:r>
                  <a:rPr kumimoji="0" lang="zh-TW" altLang="en-US" sz="1200" dirty="0" smtClean="0">
                    <a:solidFill>
                      <a:srgbClr val="5F5F5F"/>
                    </a:solidFill>
                    <a:latin typeface="微軟正黑體" pitchFamily="34" charset="-120"/>
                    <a:ea typeface="微軟正黑體" pitchFamily="34" charset="-120"/>
                  </a:rPr>
                  <a:t>  </a:t>
                </a:r>
                <a:r>
                  <a:rPr kumimoji="0" lang="zh-TW" altLang="en-US" sz="1200" b="1" dirty="0" smtClean="0">
                    <a:latin typeface="微軟正黑體" pitchFamily="34" charset="-120"/>
                    <a:ea typeface="微軟正黑體" pitchFamily="34" charset="-120"/>
                  </a:rPr>
                  <a:t>研究目的</a:t>
                </a:r>
                <a:endParaRPr kumimoji="0" lang="zh-TW" altLang="en-US" sz="1200" b="1" dirty="0">
                  <a:latin typeface="微軟正黑體" pitchFamily="34" charset="-120"/>
                  <a:ea typeface="微軟正黑體" pitchFamily="34" charset="-120"/>
                </a:endParaRPr>
              </a:p>
            </p:txBody>
          </p:sp>
        </p:grpSp>
        <p:grpSp>
          <p:nvGrpSpPr>
            <p:cNvPr id="54" name="群組 54"/>
            <p:cNvGrpSpPr/>
            <p:nvPr/>
          </p:nvGrpSpPr>
          <p:grpSpPr>
            <a:xfrm>
              <a:off x="571472" y="0"/>
              <a:ext cx="800219" cy="1849499"/>
              <a:chOff x="573182" y="285728"/>
              <a:chExt cx="800219" cy="1849499"/>
            </a:xfrm>
          </p:grpSpPr>
          <p:sp>
            <p:nvSpPr>
              <p:cNvPr id="90" name="Rectangle 31"/>
              <p:cNvSpPr>
                <a:spLocks noChangeArrowheads="1"/>
              </p:cNvSpPr>
              <p:nvPr/>
            </p:nvSpPr>
            <p:spPr bwMode="auto">
              <a:xfrm>
                <a:off x="573182" y="1857340"/>
                <a:ext cx="789835" cy="277887"/>
              </a:xfrm>
              <a:prstGeom prst="rect">
                <a:avLst/>
              </a:prstGeom>
              <a:ln>
                <a:headEnd/>
                <a:tailEnd/>
              </a:ln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wrap="none" anchor="ctr"/>
              <a:lstStyle/>
              <a:p>
                <a:endParaRPr lang="zh-TW" altLang="en-US" b="1" dirty="0">
                  <a:ln w="18000">
                    <a:solidFill>
                      <a:schemeClr val="accent2">
                        <a:satMod val="140000"/>
                      </a:schemeClr>
                    </a:solidFill>
                    <a:prstDash val="solid"/>
                    <a:miter lim="800000"/>
                  </a:ln>
                  <a:noFill/>
                  <a:effectLst>
                    <a:outerShdw blurRad="25500" dist="23000" dir="7020000" algn="tl">
                      <a:srgbClr val="000000">
                        <a:alpha val="50000"/>
                      </a:srgbClr>
                    </a:outerShdw>
                  </a:effectLst>
                  <a:latin typeface="微軟正黑體" pitchFamily="34" charset="-120"/>
                  <a:ea typeface="微軟正黑體" pitchFamily="34" charset="-120"/>
                </a:endParaRPr>
              </a:p>
            </p:txBody>
          </p:sp>
          <p:sp>
            <p:nvSpPr>
              <p:cNvPr id="91" name="文字方塊 103"/>
              <p:cNvSpPr txBox="1">
                <a:spLocks noChangeArrowheads="1"/>
              </p:cNvSpPr>
              <p:nvPr/>
            </p:nvSpPr>
            <p:spPr bwMode="auto">
              <a:xfrm>
                <a:off x="573182" y="285728"/>
                <a:ext cx="800219" cy="42582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>
                  <a:lnSpc>
                    <a:spcPts val="3060"/>
                  </a:lnSpc>
                </a:pPr>
                <a:r>
                  <a:rPr lang="zh-TW" altLang="en-US" sz="1200" b="1" dirty="0" smtClean="0">
                    <a:latin typeface="微軟正黑體" pitchFamily="34" charset="-120"/>
                    <a:ea typeface="微軟正黑體" pitchFamily="34" charset="-120"/>
                  </a:rPr>
                  <a:t>研究動機</a:t>
                </a:r>
                <a:endParaRPr lang="en-US" altLang="zh-TW" sz="1200" b="1" dirty="0" smtClean="0">
                  <a:latin typeface="微軟正黑體" pitchFamily="34" charset="-120"/>
                  <a:ea typeface="微軟正黑體" pitchFamily="34" charset="-120"/>
                </a:endParaRPr>
              </a:p>
            </p:txBody>
          </p:sp>
        </p:grpSp>
        <p:sp>
          <p:nvSpPr>
            <p:cNvPr id="55" name="文字方塊 100"/>
            <p:cNvSpPr txBox="1">
              <a:spLocks noChangeArrowheads="1"/>
            </p:cNvSpPr>
            <p:nvPr/>
          </p:nvSpPr>
          <p:spPr bwMode="auto">
            <a:xfrm>
              <a:off x="428596" y="1071546"/>
              <a:ext cx="1008112" cy="2769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/>
              <a:r>
                <a:rPr kumimoji="0" lang="zh-TW" altLang="en-US" sz="1200" dirty="0" smtClean="0">
                  <a:solidFill>
                    <a:srgbClr val="5F5F5F"/>
                  </a:solidFill>
                  <a:latin typeface="微軟正黑體" pitchFamily="34" charset="-120"/>
                  <a:ea typeface="微軟正黑體" pitchFamily="34" charset="-120"/>
                </a:rPr>
                <a:t>  </a:t>
              </a:r>
              <a:r>
                <a:rPr kumimoji="0" lang="zh-TW" altLang="en-US" sz="1200" b="1" dirty="0" smtClean="0">
                  <a:latin typeface="微軟正黑體" pitchFamily="34" charset="-120"/>
                  <a:ea typeface="微軟正黑體" pitchFamily="34" charset="-120"/>
                </a:rPr>
                <a:t>研究方法</a:t>
              </a:r>
              <a:endParaRPr kumimoji="0" lang="zh-TW" altLang="en-US" sz="1200" b="1" dirty="0"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56" name="Rectangle 31"/>
            <p:cNvSpPr>
              <a:spLocks noChangeArrowheads="1"/>
            </p:cNvSpPr>
            <p:nvPr/>
          </p:nvSpPr>
          <p:spPr bwMode="auto">
            <a:xfrm>
              <a:off x="571472" y="1071546"/>
              <a:ext cx="789835" cy="277887"/>
            </a:xfrm>
            <a:prstGeom prst="rect">
              <a:avLst/>
            </a:prstGeom>
            <a:noFill/>
            <a:ln>
              <a:headEnd/>
              <a:tailEnd/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endParaRPr lang="zh-TW" altLang="en-US">
                <a:ln>
                  <a:solidFill>
                    <a:srgbClr val="7030A0"/>
                  </a:solidFill>
                </a:ln>
                <a:latin typeface="微軟正黑體" pitchFamily="34" charset="-120"/>
                <a:ea typeface="微軟正黑體" pitchFamily="34" charset="-120"/>
              </a:endParaRPr>
            </a:p>
          </p:txBody>
        </p:sp>
        <p:grpSp>
          <p:nvGrpSpPr>
            <p:cNvPr id="57" name="群組 58"/>
            <p:cNvGrpSpPr/>
            <p:nvPr/>
          </p:nvGrpSpPr>
          <p:grpSpPr>
            <a:xfrm>
              <a:off x="357158" y="2071678"/>
              <a:ext cx="1143008" cy="4463471"/>
              <a:chOff x="357158" y="1643050"/>
              <a:chExt cx="1143008" cy="4463471"/>
            </a:xfrm>
          </p:grpSpPr>
          <p:sp>
            <p:nvSpPr>
              <p:cNvPr id="60" name="文字方塊 103"/>
              <p:cNvSpPr txBox="1">
                <a:spLocks noChangeArrowheads="1"/>
              </p:cNvSpPr>
              <p:nvPr/>
            </p:nvSpPr>
            <p:spPr bwMode="auto">
              <a:xfrm>
                <a:off x="571472" y="3929066"/>
                <a:ext cx="800219" cy="33541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zh-TW" altLang="en-US" sz="1200" b="1" dirty="0" smtClean="0">
                    <a:latin typeface="微軟正黑體" pitchFamily="34" charset="-120"/>
                    <a:ea typeface="微軟正黑體" pitchFamily="34" charset="-120"/>
                  </a:rPr>
                  <a:t>研究建議</a:t>
                </a:r>
                <a:endParaRPr lang="en-US" altLang="zh-TW" sz="1200" b="1" dirty="0" smtClean="0">
                  <a:latin typeface="微軟正黑體" pitchFamily="34" charset="-120"/>
                  <a:ea typeface="微軟正黑體" pitchFamily="34" charset="-120"/>
                </a:endParaRPr>
              </a:p>
            </p:txBody>
          </p:sp>
          <p:grpSp>
            <p:nvGrpSpPr>
              <p:cNvPr id="61" name="群組 49"/>
              <p:cNvGrpSpPr/>
              <p:nvPr/>
            </p:nvGrpSpPr>
            <p:grpSpPr>
              <a:xfrm>
                <a:off x="571472" y="3429000"/>
                <a:ext cx="800219" cy="349895"/>
                <a:chOff x="573182" y="4678216"/>
                <a:chExt cx="800219" cy="349895"/>
              </a:xfrm>
            </p:grpSpPr>
            <p:sp>
              <p:nvSpPr>
                <p:cNvPr id="88" name="文字方塊 110"/>
                <p:cNvSpPr txBox="1">
                  <a:spLocks noChangeArrowheads="1"/>
                </p:cNvSpPr>
                <p:nvPr/>
              </p:nvSpPr>
              <p:spPr bwMode="auto">
                <a:xfrm>
                  <a:off x="573182" y="4678216"/>
                  <a:ext cx="800219" cy="33541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pPr>
                    <a:lnSpc>
                      <a:spcPct val="150000"/>
                    </a:lnSpc>
                  </a:pPr>
                  <a:r>
                    <a:rPr lang="zh-TW" altLang="en-US" sz="1200" b="1" dirty="0" smtClean="0">
                      <a:latin typeface="微軟正黑體" pitchFamily="34" charset="-120"/>
                      <a:ea typeface="微軟正黑體" pitchFamily="34" charset="-120"/>
                    </a:rPr>
                    <a:t>研究心得</a:t>
                  </a:r>
                  <a:endParaRPr lang="en-US" altLang="zh-TW" sz="1200" b="1" dirty="0" smtClean="0">
                    <a:latin typeface="微軟正黑體" pitchFamily="34" charset="-120"/>
                    <a:ea typeface="微軟正黑體" pitchFamily="34" charset="-120"/>
                  </a:endParaRPr>
                </a:p>
              </p:txBody>
            </p:sp>
            <p:sp>
              <p:nvSpPr>
                <p:cNvPr id="89" name="Rectangle 31"/>
                <p:cNvSpPr>
                  <a:spLocks noChangeArrowheads="1"/>
                </p:cNvSpPr>
                <p:nvPr/>
              </p:nvSpPr>
              <p:spPr bwMode="auto">
                <a:xfrm>
                  <a:off x="573182" y="4750224"/>
                  <a:ext cx="789835" cy="277887"/>
                </a:xfrm>
                <a:prstGeom prst="rect">
                  <a:avLst/>
                </a:prstGeom>
                <a:noFill/>
                <a:ln>
                  <a:headEnd/>
                  <a:tailEnd/>
                </a:ln>
              </p:spPr>
              <p:style>
                <a:lnRef idx="2">
                  <a:schemeClr val="accent5"/>
                </a:lnRef>
                <a:fillRef idx="1">
                  <a:schemeClr val="lt1"/>
                </a:fillRef>
                <a:effectRef idx="0">
                  <a:schemeClr val="accent5"/>
                </a:effectRef>
                <a:fontRef idx="minor">
                  <a:schemeClr val="dk1"/>
                </a:fontRef>
              </p:style>
              <p:txBody>
                <a:bodyPr wrap="none" anchor="ctr"/>
                <a:lstStyle/>
                <a:p>
                  <a:endParaRPr lang="zh-TW" altLang="en-US">
                    <a:ln>
                      <a:solidFill>
                        <a:srgbClr val="7030A0"/>
                      </a:solidFill>
                    </a:ln>
                    <a:latin typeface="微軟正黑體" pitchFamily="34" charset="-120"/>
                    <a:ea typeface="微軟正黑體" pitchFamily="34" charset="-120"/>
                  </a:endParaRPr>
                </a:p>
              </p:txBody>
            </p:sp>
          </p:grpSp>
          <p:grpSp>
            <p:nvGrpSpPr>
              <p:cNvPr id="62" name="群組 47"/>
              <p:cNvGrpSpPr/>
              <p:nvPr/>
            </p:nvGrpSpPr>
            <p:grpSpPr>
              <a:xfrm>
                <a:off x="500034" y="5786454"/>
                <a:ext cx="954107" cy="320067"/>
                <a:chOff x="500034" y="5572140"/>
                <a:chExt cx="954107" cy="320067"/>
              </a:xfrm>
            </p:grpSpPr>
            <p:sp>
              <p:nvSpPr>
                <p:cNvPr id="86" name="Rectangle 31"/>
                <p:cNvSpPr>
                  <a:spLocks noChangeArrowheads="1"/>
                </p:cNvSpPr>
                <p:nvPr/>
              </p:nvSpPr>
              <p:spPr bwMode="auto">
                <a:xfrm>
                  <a:off x="573182" y="5614320"/>
                  <a:ext cx="789835" cy="277887"/>
                </a:xfrm>
                <a:prstGeom prst="rect">
                  <a:avLst/>
                </a:prstGeom>
                <a:noFill/>
                <a:ln>
                  <a:headEnd/>
                  <a:tailEnd/>
                </a:ln>
              </p:spPr>
              <p:style>
                <a:lnRef idx="2">
                  <a:schemeClr val="accent5"/>
                </a:lnRef>
                <a:fillRef idx="1">
                  <a:schemeClr val="lt1"/>
                </a:fillRef>
                <a:effectRef idx="0">
                  <a:schemeClr val="accent5"/>
                </a:effectRef>
                <a:fontRef idx="minor">
                  <a:schemeClr val="dk1"/>
                </a:fontRef>
              </p:style>
              <p:txBody>
                <a:bodyPr wrap="none" anchor="ctr"/>
                <a:lstStyle/>
                <a:p>
                  <a:endParaRPr lang="zh-TW" altLang="en-US">
                    <a:ln>
                      <a:solidFill>
                        <a:srgbClr val="7030A0"/>
                      </a:solidFill>
                    </a:ln>
                    <a:latin typeface="微軟正黑體" pitchFamily="34" charset="-120"/>
                    <a:ea typeface="微軟正黑體" pitchFamily="34" charset="-120"/>
                  </a:endParaRPr>
                </a:p>
              </p:txBody>
            </p:sp>
            <p:sp>
              <p:nvSpPr>
                <p:cNvPr id="87" name="文字方塊 103"/>
                <p:cNvSpPr txBox="1">
                  <a:spLocks noChangeArrowheads="1"/>
                </p:cNvSpPr>
                <p:nvPr/>
              </p:nvSpPr>
              <p:spPr bwMode="auto">
                <a:xfrm>
                  <a:off x="500034" y="5572140"/>
                  <a:ext cx="954107" cy="294889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pPr>
                    <a:lnSpc>
                      <a:spcPct val="150000"/>
                    </a:lnSpc>
                  </a:pPr>
                  <a:r>
                    <a:rPr lang="zh-TW" altLang="en-US" sz="1000" b="1" dirty="0" smtClean="0">
                      <a:latin typeface="微軟正黑體" pitchFamily="34" charset="-120"/>
                      <a:ea typeface="微軟正黑體" pitchFamily="34" charset="-120"/>
                    </a:rPr>
                    <a:t>組員活動蹤影</a:t>
                  </a:r>
                  <a:endParaRPr lang="en-US" altLang="zh-TW" sz="1000" b="1" dirty="0" smtClean="0">
                    <a:latin typeface="微軟正黑體" pitchFamily="34" charset="-120"/>
                    <a:ea typeface="微軟正黑體" pitchFamily="34" charset="-120"/>
                  </a:endParaRPr>
                </a:p>
              </p:txBody>
            </p:sp>
          </p:grpSp>
          <p:grpSp>
            <p:nvGrpSpPr>
              <p:cNvPr id="63" name="群組 48"/>
              <p:cNvGrpSpPr/>
              <p:nvPr/>
            </p:nvGrpSpPr>
            <p:grpSpPr>
              <a:xfrm>
                <a:off x="571472" y="5357826"/>
                <a:ext cx="800219" cy="349895"/>
                <a:chOff x="573182" y="5110264"/>
                <a:chExt cx="800219" cy="349895"/>
              </a:xfrm>
            </p:grpSpPr>
            <p:sp>
              <p:nvSpPr>
                <p:cNvPr id="84" name="Rectangle 31"/>
                <p:cNvSpPr>
                  <a:spLocks noChangeArrowheads="1"/>
                </p:cNvSpPr>
                <p:nvPr/>
              </p:nvSpPr>
              <p:spPr bwMode="auto">
                <a:xfrm>
                  <a:off x="573182" y="5182272"/>
                  <a:ext cx="789835" cy="277887"/>
                </a:xfrm>
                <a:prstGeom prst="rect">
                  <a:avLst/>
                </a:prstGeom>
                <a:noFill/>
                <a:ln>
                  <a:headEnd/>
                  <a:tailEnd/>
                </a:ln>
              </p:spPr>
              <p:style>
                <a:lnRef idx="2">
                  <a:schemeClr val="accent5"/>
                </a:lnRef>
                <a:fillRef idx="1">
                  <a:schemeClr val="lt1"/>
                </a:fillRef>
                <a:effectRef idx="0">
                  <a:schemeClr val="accent5"/>
                </a:effectRef>
                <a:fontRef idx="minor">
                  <a:schemeClr val="dk1"/>
                </a:fontRef>
              </p:style>
              <p:txBody>
                <a:bodyPr wrap="none" anchor="ctr"/>
                <a:lstStyle/>
                <a:p>
                  <a:endParaRPr lang="zh-TW" altLang="en-US">
                    <a:ln>
                      <a:solidFill>
                        <a:srgbClr val="7030A0"/>
                      </a:solidFill>
                    </a:ln>
                    <a:latin typeface="微軟正黑體" pitchFamily="34" charset="-120"/>
                    <a:ea typeface="微軟正黑體" pitchFamily="34" charset="-120"/>
                  </a:endParaRPr>
                </a:p>
              </p:txBody>
            </p:sp>
            <p:sp>
              <p:nvSpPr>
                <p:cNvPr id="85" name="文字方塊 103"/>
                <p:cNvSpPr txBox="1">
                  <a:spLocks noChangeArrowheads="1"/>
                </p:cNvSpPr>
                <p:nvPr/>
              </p:nvSpPr>
              <p:spPr bwMode="auto">
                <a:xfrm>
                  <a:off x="573182" y="5110264"/>
                  <a:ext cx="800219" cy="33541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pPr>
                    <a:lnSpc>
                      <a:spcPct val="150000"/>
                    </a:lnSpc>
                  </a:pPr>
                  <a:r>
                    <a:rPr lang="zh-TW" altLang="en-US" sz="1200" b="1" dirty="0" smtClean="0">
                      <a:latin typeface="微軟正黑體" pitchFamily="34" charset="-120"/>
                      <a:ea typeface="微軟正黑體" pitchFamily="34" charset="-120"/>
                    </a:rPr>
                    <a:t>分工細節</a:t>
                  </a:r>
                  <a:endParaRPr lang="en-US" altLang="zh-TW" sz="1200" b="1" dirty="0" smtClean="0">
                    <a:latin typeface="微軟正黑體" pitchFamily="34" charset="-120"/>
                    <a:ea typeface="微軟正黑體" pitchFamily="34" charset="-120"/>
                  </a:endParaRPr>
                </a:p>
              </p:txBody>
            </p:sp>
          </p:grpSp>
          <p:grpSp>
            <p:nvGrpSpPr>
              <p:cNvPr id="64" name="群組 53"/>
              <p:cNvGrpSpPr/>
              <p:nvPr/>
            </p:nvGrpSpPr>
            <p:grpSpPr>
              <a:xfrm>
                <a:off x="357158" y="1643050"/>
                <a:ext cx="1098122" cy="1679453"/>
                <a:chOff x="357159" y="1509294"/>
                <a:chExt cx="1098122" cy="1679453"/>
              </a:xfrm>
            </p:grpSpPr>
            <p:sp>
              <p:nvSpPr>
                <p:cNvPr id="71" name="Rectangle 31"/>
                <p:cNvSpPr>
                  <a:spLocks noChangeArrowheads="1"/>
                </p:cNvSpPr>
                <p:nvPr/>
              </p:nvSpPr>
              <p:spPr bwMode="auto">
                <a:xfrm>
                  <a:off x="573182" y="1941912"/>
                  <a:ext cx="789835" cy="277887"/>
                </a:xfrm>
                <a:prstGeom prst="rect">
                  <a:avLst/>
                </a:prstGeom>
                <a:noFill/>
                <a:ln>
                  <a:headEnd/>
                  <a:tailEnd/>
                </a:ln>
              </p:spPr>
              <p:style>
                <a:lnRef idx="2">
                  <a:schemeClr val="accent5"/>
                </a:lnRef>
                <a:fillRef idx="1">
                  <a:schemeClr val="lt1"/>
                </a:fillRef>
                <a:effectRef idx="0">
                  <a:schemeClr val="accent5"/>
                </a:effectRef>
                <a:fontRef idx="minor">
                  <a:schemeClr val="dk1"/>
                </a:fontRef>
              </p:style>
              <p:txBody>
                <a:bodyPr wrap="none" anchor="ctr"/>
                <a:lstStyle/>
                <a:p>
                  <a:endParaRPr lang="zh-TW" altLang="en-US">
                    <a:ln>
                      <a:solidFill>
                        <a:srgbClr val="7030A0"/>
                      </a:solidFill>
                    </a:ln>
                    <a:latin typeface="微軟正黑體" pitchFamily="34" charset="-120"/>
                    <a:ea typeface="微軟正黑體" pitchFamily="34" charset="-120"/>
                  </a:endParaRPr>
                </a:p>
              </p:txBody>
            </p:sp>
            <p:sp>
              <p:nvSpPr>
                <p:cNvPr id="72" name="文字方塊 113"/>
                <p:cNvSpPr txBox="1">
                  <a:spLocks noChangeArrowheads="1"/>
                </p:cNvSpPr>
                <p:nvPr/>
              </p:nvSpPr>
              <p:spPr bwMode="auto">
                <a:xfrm>
                  <a:off x="573182" y="2373960"/>
                  <a:ext cx="800219" cy="276999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pPr>
                    <a:buNone/>
                  </a:pPr>
                  <a:r>
                    <a:rPr lang="zh-TW" altLang="en-US" sz="1200" b="1" dirty="0" smtClean="0">
                      <a:latin typeface="微軟正黑體" pitchFamily="34" charset="-120"/>
                      <a:ea typeface="微軟正黑體" pitchFamily="34" charset="-120"/>
                    </a:rPr>
                    <a:t>整合協調</a:t>
                  </a:r>
                  <a:endParaRPr lang="zh-TW" altLang="zh-TW" sz="1200" b="1" dirty="0" smtClean="0">
                    <a:latin typeface="微軟正黑體" pitchFamily="34" charset="-120"/>
                    <a:ea typeface="微軟正黑體" pitchFamily="34" charset="-120"/>
                  </a:endParaRPr>
                </a:p>
              </p:txBody>
            </p:sp>
            <p:sp>
              <p:nvSpPr>
                <p:cNvPr id="73" name="文字方塊 116"/>
                <p:cNvSpPr txBox="1">
                  <a:spLocks noChangeArrowheads="1"/>
                </p:cNvSpPr>
                <p:nvPr/>
              </p:nvSpPr>
              <p:spPr bwMode="auto">
                <a:xfrm>
                  <a:off x="501174" y="1941912"/>
                  <a:ext cx="954107" cy="276999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zh-TW" altLang="zh-TW" sz="1200" b="1" dirty="0" smtClean="0">
                      <a:latin typeface="微軟正黑體" pitchFamily="34" charset="-120"/>
                      <a:ea typeface="微軟正黑體" pitchFamily="34" charset="-120"/>
                    </a:rPr>
                    <a:t>功能與設計</a:t>
                  </a:r>
                  <a:endParaRPr kumimoji="0" lang="zh-TW" altLang="en-US" sz="1200" b="1" dirty="0">
                    <a:solidFill>
                      <a:srgbClr val="5F5F5F"/>
                    </a:solidFill>
                    <a:latin typeface="微軟正黑體" pitchFamily="34" charset="-120"/>
                    <a:ea typeface="微軟正黑體" pitchFamily="34" charset="-120"/>
                  </a:endParaRPr>
                </a:p>
              </p:txBody>
            </p:sp>
            <p:grpSp>
              <p:nvGrpSpPr>
                <p:cNvPr id="74" name="群組 64"/>
                <p:cNvGrpSpPr/>
                <p:nvPr/>
              </p:nvGrpSpPr>
              <p:grpSpPr>
                <a:xfrm>
                  <a:off x="357159" y="1676579"/>
                  <a:ext cx="216024" cy="1512168"/>
                  <a:chOff x="2339752" y="1988840"/>
                  <a:chExt cx="648073" cy="1512168"/>
                </a:xfrm>
              </p:grpSpPr>
              <p:cxnSp>
                <p:nvCxnSpPr>
                  <p:cNvPr id="79" name="直線接點 36"/>
                  <p:cNvCxnSpPr/>
                  <p:nvPr/>
                </p:nvCxnSpPr>
                <p:spPr>
                  <a:xfrm flipH="1">
                    <a:off x="2339752" y="1988840"/>
                    <a:ext cx="648072" cy="0"/>
                  </a:xfrm>
                  <a:prstGeom prst="line">
                    <a:avLst/>
                  </a:prstGeom>
                  <a:ln w="38100">
                    <a:solidFill>
                      <a:schemeClr val="accent1">
                        <a:lumMod val="75000"/>
                      </a:schemeClr>
                    </a:solidFill>
                    <a:prstDash val="solid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80" name="直線接點 79"/>
                  <p:cNvCxnSpPr/>
                  <p:nvPr/>
                </p:nvCxnSpPr>
                <p:spPr>
                  <a:xfrm>
                    <a:off x="2339752" y="1988840"/>
                    <a:ext cx="0" cy="1512168"/>
                  </a:xfrm>
                  <a:prstGeom prst="line">
                    <a:avLst/>
                  </a:prstGeom>
                  <a:ln w="38100">
                    <a:solidFill>
                      <a:schemeClr val="accent1">
                        <a:lumMod val="75000"/>
                      </a:schemeClr>
                    </a:solidFill>
                    <a:prstDash val="solid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81" name="直線接點 80"/>
                  <p:cNvCxnSpPr/>
                  <p:nvPr/>
                </p:nvCxnSpPr>
                <p:spPr>
                  <a:xfrm>
                    <a:off x="2339753" y="2492897"/>
                    <a:ext cx="648072" cy="0"/>
                  </a:xfrm>
                  <a:prstGeom prst="line">
                    <a:avLst/>
                  </a:prstGeom>
                  <a:ln w="38100">
                    <a:solidFill>
                      <a:schemeClr val="accent1">
                        <a:lumMod val="75000"/>
                      </a:schemeClr>
                    </a:solidFill>
                    <a:prstDash val="solid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82" name="直線接點 81"/>
                  <p:cNvCxnSpPr/>
                  <p:nvPr/>
                </p:nvCxnSpPr>
                <p:spPr>
                  <a:xfrm>
                    <a:off x="2339752" y="2996952"/>
                    <a:ext cx="648072" cy="0"/>
                  </a:xfrm>
                  <a:prstGeom prst="line">
                    <a:avLst/>
                  </a:prstGeom>
                  <a:ln w="38100">
                    <a:solidFill>
                      <a:schemeClr val="accent1">
                        <a:lumMod val="75000"/>
                      </a:schemeClr>
                    </a:solidFill>
                    <a:prstDash val="solid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83" name="直線接點 82"/>
                  <p:cNvCxnSpPr/>
                  <p:nvPr/>
                </p:nvCxnSpPr>
                <p:spPr>
                  <a:xfrm>
                    <a:off x="2339752" y="3501008"/>
                    <a:ext cx="617213" cy="0"/>
                  </a:xfrm>
                  <a:prstGeom prst="line">
                    <a:avLst/>
                  </a:prstGeom>
                  <a:ln w="38100">
                    <a:solidFill>
                      <a:schemeClr val="accent1">
                        <a:lumMod val="75000"/>
                      </a:schemeClr>
                    </a:solidFill>
                    <a:prstDash val="solid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sp>
              <p:nvSpPr>
                <p:cNvPr id="75" name="Rectangle 31"/>
                <p:cNvSpPr>
                  <a:spLocks noChangeArrowheads="1"/>
                </p:cNvSpPr>
                <p:nvPr/>
              </p:nvSpPr>
              <p:spPr bwMode="auto">
                <a:xfrm>
                  <a:off x="573182" y="2373960"/>
                  <a:ext cx="789835" cy="277887"/>
                </a:xfrm>
                <a:prstGeom prst="rect">
                  <a:avLst/>
                </a:prstGeom>
                <a:noFill/>
                <a:ln>
                  <a:headEnd/>
                  <a:tailEnd/>
                </a:ln>
              </p:spPr>
              <p:style>
                <a:lnRef idx="2">
                  <a:schemeClr val="accent5"/>
                </a:lnRef>
                <a:fillRef idx="1">
                  <a:schemeClr val="lt1"/>
                </a:fillRef>
                <a:effectRef idx="0">
                  <a:schemeClr val="accent5"/>
                </a:effectRef>
                <a:fontRef idx="minor">
                  <a:schemeClr val="dk1"/>
                </a:fontRef>
              </p:style>
              <p:txBody>
                <a:bodyPr wrap="none" anchor="ctr"/>
                <a:lstStyle/>
                <a:p>
                  <a:endParaRPr lang="zh-TW" altLang="en-US">
                    <a:ln>
                      <a:solidFill>
                        <a:srgbClr val="7030A0"/>
                      </a:solidFill>
                    </a:ln>
                    <a:latin typeface="微軟正黑體" pitchFamily="34" charset="-120"/>
                    <a:ea typeface="微軟正黑體" pitchFamily="34" charset="-120"/>
                  </a:endParaRPr>
                </a:p>
              </p:txBody>
            </p:sp>
            <p:sp>
              <p:nvSpPr>
                <p:cNvPr id="76" name="Rectangle 31"/>
                <p:cNvSpPr>
                  <a:spLocks noChangeArrowheads="1"/>
                </p:cNvSpPr>
                <p:nvPr/>
              </p:nvSpPr>
              <p:spPr bwMode="auto">
                <a:xfrm>
                  <a:off x="573182" y="2878016"/>
                  <a:ext cx="789835" cy="277887"/>
                </a:xfrm>
                <a:prstGeom prst="rect">
                  <a:avLst/>
                </a:prstGeom>
                <a:noFill/>
                <a:ln>
                  <a:headEnd/>
                  <a:tailEnd/>
                </a:ln>
              </p:spPr>
              <p:style>
                <a:lnRef idx="2">
                  <a:schemeClr val="accent5"/>
                </a:lnRef>
                <a:fillRef idx="1">
                  <a:schemeClr val="lt1"/>
                </a:fillRef>
                <a:effectRef idx="0">
                  <a:schemeClr val="accent5"/>
                </a:effectRef>
                <a:fontRef idx="minor">
                  <a:schemeClr val="dk1"/>
                </a:fontRef>
              </p:style>
              <p:txBody>
                <a:bodyPr wrap="none" anchor="ctr"/>
                <a:lstStyle/>
                <a:p>
                  <a:endParaRPr lang="zh-TW" altLang="en-US">
                    <a:ln>
                      <a:solidFill>
                        <a:srgbClr val="7030A0"/>
                      </a:solidFill>
                    </a:ln>
                    <a:latin typeface="微軟正黑體" pitchFamily="34" charset="-120"/>
                    <a:ea typeface="微軟正黑體" pitchFamily="34" charset="-120"/>
                  </a:endParaRPr>
                </a:p>
              </p:txBody>
            </p:sp>
            <p:sp>
              <p:nvSpPr>
                <p:cNvPr id="77" name="文字方塊 103"/>
                <p:cNvSpPr txBox="1">
                  <a:spLocks noChangeArrowheads="1"/>
                </p:cNvSpPr>
                <p:nvPr/>
              </p:nvSpPr>
              <p:spPr bwMode="auto">
                <a:xfrm>
                  <a:off x="573182" y="2878016"/>
                  <a:ext cx="800219" cy="276999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pPr>
                    <a:buNone/>
                  </a:pPr>
                  <a:r>
                    <a:rPr lang="zh-TW" altLang="en-US" sz="1200" b="1" dirty="0" smtClean="0">
                      <a:latin typeface="微軟正黑體" pitchFamily="34" charset="-120"/>
                      <a:ea typeface="微軟正黑體" pitchFamily="34" charset="-120"/>
                    </a:rPr>
                    <a:t>永續發展</a:t>
                  </a:r>
                  <a:endParaRPr lang="en-US" altLang="zh-TW" sz="1200" b="1" dirty="0" smtClean="0">
                    <a:latin typeface="微軟正黑體" pitchFamily="34" charset="-120"/>
                    <a:ea typeface="微軟正黑體" pitchFamily="34" charset="-120"/>
                  </a:endParaRPr>
                </a:p>
              </p:txBody>
            </p:sp>
            <p:sp>
              <p:nvSpPr>
                <p:cNvPr id="78" name="文字方塊 119"/>
                <p:cNvSpPr txBox="1">
                  <a:spLocks noChangeArrowheads="1"/>
                </p:cNvSpPr>
                <p:nvPr/>
              </p:nvSpPr>
              <p:spPr bwMode="auto">
                <a:xfrm>
                  <a:off x="571473" y="1509294"/>
                  <a:ext cx="800219" cy="276999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r>
                    <a:rPr kumimoji="0" lang="zh-TW" altLang="en-US" sz="1200" b="1" dirty="0" smtClean="0">
                      <a:latin typeface="微軟正黑體" pitchFamily="34" charset="-120"/>
                      <a:ea typeface="微軟正黑體" pitchFamily="34" charset="-120"/>
                    </a:rPr>
                    <a:t>計畫緣起</a:t>
                  </a:r>
                  <a:endParaRPr kumimoji="0" lang="zh-TW" altLang="en-US" sz="1200" b="1" dirty="0">
                    <a:latin typeface="微軟正黑體" pitchFamily="34" charset="-120"/>
                    <a:ea typeface="微軟正黑體" pitchFamily="34" charset="-120"/>
                  </a:endParaRPr>
                </a:p>
              </p:txBody>
            </p:sp>
          </p:grpSp>
          <p:grpSp>
            <p:nvGrpSpPr>
              <p:cNvPr id="65" name="群組 52"/>
              <p:cNvGrpSpPr/>
              <p:nvPr/>
            </p:nvGrpSpPr>
            <p:grpSpPr>
              <a:xfrm>
                <a:off x="357158" y="4000504"/>
                <a:ext cx="1143008" cy="1214561"/>
                <a:chOff x="357158" y="3381502"/>
                <a:chExt cx="1143008" cy="1214561"/>
              </a:xfrm>
            </p:grpSpPr>
            <p:sp>
              <p:nvSpPr>
                <p:cNvPr id="66" name="Rectangle 31"/>
                <p:cNvSpPr>
                  <a:spLocks noChangeArrowheads="1"/>
                </p:cNvSpPr>
                <p:nvPr/>
              </p:nvSpPr>
              <p:spPr bwMode="auto">
                <a:xfrm>
                  <a:off x="571472" y="3381502"/>
                  <a:ext cx="789835" cy="277887"/>
                </a:xfrm>
                <a:prstGeom prst="rect">
                  <a:avLst/>
                </a:prstGeom>
                <a:noFill/>
                <a:ln>
                  <a:headEnd/>
                  <a:tailEnd/>
                </a:ln>
              </p:spPr>
              <p:style>
                <a:lnRef idx="2">
                  <a:schemeClr val="accent5"/>
                </a:lnRef>
                <a:fillRef idx="1">
                  <a:schemeClr val="lt1"/>
                </a:fillRef>
                <a:effectRef idx="0">
                  <a:schemeClr val="accent5"/>
                </a:effectRef>
                <a:fontRef idx="minor">
                  <a:schemeClr val="dk1"/>
                </a:fontRef>
              </p:style>
              <p:txBody>
                <a:bodyPr wrap="none" anchor="ctr"/>
                <a:lstStyle/>
                <a:p>
                  <a:endParaRPr lang="zh-TW" altLang="en-US">
                    <a:ln>
                      <a:solidFill>
                        <a:srgbClr val="7030A0"/>
                      </a:solidFill>
                    </a:ln>
                    <a:latin typeface="微軟正黑體" pitchFamily="34" charset="-120"/>
                    <a:ea typeface="微軟正黑體" pitchFamily="34" charset="-120"/>
                  </a:endParaRPr>
                </a:p>
              </p:txBody>
            </p:sp>
            <p:sp>
              <p:nvSpPr>
                <p:cNvPr id="67" name="Rectangle 31"/>
                <p:cNvSpPr>
                  <a:spLocks noChangeArrowheads="1"/>
                </p:cNvSpPr>
                <p:nvPr/>
              </p:nvSpPr>
              <p:spPr bwMode="auto">
                <a:xfrm>
                  <a:off x="573182" y="3814120"/>
                  <a:ext cx="789835" cy="277887"/>
                </a:xfrm>
                <a:prstGeom prst="rect">
                  <a:avLst/>
                </a:prstGeom>
                <a:noFill/>
                <a:ln>
                  <a:headEnd/>
                  <a:tailEnd/>
                </a:ln>
              </p:spPr>
              <p:style>
                <a:lnRef idx="2">
                  <a:schemeClr val="accent5"/>
                </a:lnRef>
                <a:fillRef idx="1">
                  <a:schemeClr val="lt1"/>
                </a:fillRef>
                <a:effectRef idx="0">
                  <a:schemeClr val="accent5"/>
                </a:effectRef>
                <a:fontRef idx="minor">
                  <a:schemeClr val="dk1"/>
                </a:fontRef>
              </p:style>
              <p:txBody>
                <a:bodyPr wrap="none" anchor="ctr"/>
                <a:lstStyle/>
                <a:p>
                  <a:endParaRPr lang="zh-TW" altLang="en-US">
                    <a:ln>
                      <a:solidFill>
                        <a:srgbClr val="7030A0"/>
                      </a:solidFill>
                    </a:ln>
                    <a:latin typeface="微軟正黑體" pitchFamily="34" charset="-120"/>
                    <a:ea typeface="微軟正黑體" pitchFamily="34" charset="-120"/>
                  </a:endParaRPr>
                </a:p>
              </p:txBody>
            </p:sp>
            <p:sp>
              <p:nvSpPr>
                <p:cNvPr id="68" name="Rectangle 31"/>
                <p:cNvSpPr>
                  <a:spLocks noChangeArrowheads="1"/>
                </p:cNvSpPr>
                <p:nvPr/>
              </p:nvSpPr>
              <p:spPr bwMode="auto">
                <a:xfrm>
                  <a:off x="573182" y="4318176"/>
                  <a:ext cx="789835" cy="277887"/>
                </a:xfrm>
                <a:prstGeom prst="rect">
                  <a:avLst/>
                </a:prstGeom>
                <a:noFill/>
                <a:ln>
                  <a:headEnd/>
                  <a:tailEnd/>
                </a:ln>
              </p:spPr>
              <p:style>
                <a:lnRef idx="2">
                  <a:schemeClr val="accent5"/>
                </a:lnRef>
                <a:fillRef idx="1">
                  <a:schemeClr val="lt1"/>
                </a:fillRef>
                <a:effectRef idx="0">
                  <a:schemeClr val="accent5"/>
                </a:effectRef>
                <a:fontRef idx="minor">
                  <a:schemeClr val="dk1"/>
                </a:fontRef>
              </p:style>
              <p:txBody>
                <a:bodyPr wrap="none" anchor="ctr"/>
                <a:lstStyle/>
                <a:p>
                  <a:endParaRPr lang="zh-TW" altLang="en-US">
                    <a:ln>
                      <a:solidFill>
                        <a:srgbClr val="7030A0"/>
                      </a:solidFill>
                    </a:ln>
                    <a:latin typeface="微軟正黑體" pitchFamily="34" charset="-120"/>
                    <a:ea typeface="微軟正黑體" pitchFamily="34" charset="-120"/>
                  </a:endParaRPr>
                </a:p>
              </p:txBody>
            </p:sp>
            <p:sp>
              <p:nvSpPr>
                <p:cNvPr id="69" name="文字方塊 100"/>
                <p:cNvSpPr txBox="1">
                  <a:spLocks noChangeArrowheads="1"/>
                </p:cNvSpPr>
                <p:nvPr/>
              </p:nvSpPr>
              <p:spPr bwMode="auto">
                <a:xfrm>
                  <a:off x="357158" y="3786190"/>
                  <a:ext cx="1143008" cy="276999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square">
                  <a:spAutoFit/>
                </a:bodyPr>
                <a:lstStyle/>
                <a:p>
                  <a:pPr algn="ctr"/>
                  <a:r>
                    <a:rPr kumimoji="0" lang="zh-TW" altLang="en-US" sz="1200" dirty="0" smtClean="0">
                      <a:solidFill>
                        <a:srgbClr val="5F5F5F"/>
                      </a:solidFill>
                      <a:latin typeface="微軟正黑體" pitchFamily="34" charset="-120"/>
                      <a:ea typeface="微軟正黑體" pitchFamily="34" charset="-120"/>
                    </a:rPr>
                    <a:t>  </a:t>
                  </a:r>
                  <a:r>
                    <a:rPr kumimoji="0" lang="zh-TW" altLang="en-US" sz="1040" b="1" dirty="0" smtClean="0">
                      <a:latin typeface="微軟正黑體" pitchFamily="34" charset="-120"/>
                      <a:ea typeface="微軟正黑體" pitchFamily="34" charset="-120"/>
                    </a:rPr>
                    <a:t>社區總體營造</a:t>
                  </a:r>
                  <a:endParaRPr kumimoji="0" lang="zh-TW" altLang="en-US" sz="1040" b="1" dirty="0">
                    <a:latin typeface="微軟正黑體" pitchFamily="34" charset="-120"/>
                    <a:ea typeface="微軟正黑體" pitchFamily="34" charset="-120"/>
                  </a:endParaRPr>
                </a:p>
              </p:txBody>
            </p:sp>
            <p:sp>
              <p:nvSpPr>
                <p:cNvPr id="70" name="文字方塊 100"/>
                <p:cNvSpPr txBox="1">
                  <a:spLocks noChangeArrowheads="1"/>
                </p:cNvSpPr>
                <p:nvPr/>
              </p:nvSpPr>
              <p:spPr bwMode="auto">
                <a:xfrm>
                  <a:off x="428596" y="4310196"/>
                  <a:ext cx="1008112" cy="27699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square">
                  <a:spAutoFit/>
                </a:bodyPr>
                <a:lstStyle/>
                <a:p>
                  <a:pPr algn="ctr"/>
                  <a:r>
                    <a:rPr kumimoji="0" lang="zh-TW" altLang="en-US" sz="1200" dirty="0" smtClean="0">
                      <a:solidFill>
                        <a:srgbClr val="5F5F5F"/>
                      </a:solidFill>
                      <a:latin typeface="微軟正黑體" pitchFamily="34" charset="-120"/>
                      <a:ea typeface="微軟正黑體" pitchFamily="34" charset="-120"/>
                    </a:rPr>
                    <a:t>  </a:t>
                  </a:r>
                  <a:r>
                    <a:rPr kumimoji="0" lang="zh-TW" altLang="en-US" sz="1200" b="1" dirty="0" smtClean="0">
                      <a:latin typeface="微軟正黑體" pitchFamily="34" charset="-120"/>
                      <a:ea typeface="微軟正黑體" pitchFamily="34" charset="-120"/>
                    </a:rPr>
                    <a:t>觀光推展</a:t>
                  </a:r>
                  <a:endParaRPr kumimoji="0" lang="zh-TW" altLang="en-US" sz="1200" b="1" dirty="0">
                    <a:latin typeface="微軟正黑體" pitchFamily="34" charset="-120"/>
                    <a:ea typeface="微軟正黑體" pitchFamily="34" charset="-120"/>
                  </a:endParaRPr>
                </a:p>
              </p:txBody>
            </p:sp>
          </p:grpSp>
        </p:grpSp>
        <p:sp>
          <p:nvSpPr>
            <p:cNvPr id="58" name="Rectangle 31"/>
            <p:cNvSpPr>
              <a:spLocks noChangeArrowheads="1"/>
            </p:cNvSpPr>
            <p:nvPr/>
          </p:nvSpPr>
          <p:spPr bwMode="auto">
            <a:xfrm>
              <a:off x="571472" y="142852"/>
              <a:ext cx="789835" cy="277887"/>
            </a:xfrm>
            <a:prstGeom prst="rect">
              <a:avLst/>
            </a:prstGeom>
            <a:noFill/>
            <a:ln>
              <a:headEnd/>
              <a:tailEnd/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endParaRPr lang="zh-TW" altLang="en-US" dirty="0">
                <a:ln>
                  <a:solidFill>
                    <a:srgbClr val="7030A0"/>
                  </a:solidFill>
                </a:ln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59" name="文字方塊 100"/>
            <p:cNvSpPr txBox="1">
              <a:spLocks noChangeArrowheads="1"/>
            </p:cNvSpPr>
            <p:nvPr/>
          </p:nvSpPr>
          <p:spPr bwMode="auto">
            <a:xfrm>
              <a:off x="428596" y="1571612"/>
              <a:ext cx="1008112" cy="2769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/>
              <a:r>
                <a:rPr kumimoji="0" lang="zh-TW" altLang="en-US" sz="1200" b="1" dirty="0" smtClean="0">
                  <a:latin typeface="微軟正黑體" pitchFamily="34" charset="-120"/>
                  <a:ea typeface="微軟正黑體" pitchFamily="34" charset="-120"/>
                </a:rPr>
                <a:t>  文獻探討</a:t>
              </a:r>
              <a:endParaRPr kumimoji="0" lang="zh-TW" altLang="en-US" sz="1200" b="1" dirty="0">
                <a:latin typeface="微軟正黑體" pitchFamily="34" charset="-120"/>
                <a:ea typeface="微軟正黑體" pitchFamily="34" charset="-120"/>
              </a:endParaRPr>
            </a:p>
          </p:txBody>
        </p:sp>
      </p:grpSp>
      <p:cxnSp>
        <p:nvCxnSpPr>
          <p:cNvPr id="94" name="直線接點 93"/>
          <p:cNvCxnSpPr/>
          <p:nvPr/>
        </p:nvCxnSpPr>
        <p:spPr>
          <a:xfrm>
            <a:off x="357158" y="5500701"/>
            <a:ext cx="214314" cy="1588"/>
          </a:xfrm>
          <a:prstGeom prst="line">
            <a:avLst/>
          </a:prstGeom>
          <a:ln w="38100">
            <a:solidFill>
              <a:schemeClr val="accent1">
                <a:lumMod val="75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5" name="直線接點 94"/>
          <p:cNvCxnSpPr/>
          <p:nvPr/>
        </p:nvCxnSpPr>
        <p:spPr>
          <a:xfrm>
            <a:off x="357158" y="5000636"/>
            <a:ext cx="0" cy="504054"/>
          </a:xfrm>
          <a:prstGeom prst="line">
            <a:avLst/>
          </a:prstGeom>
          <a:ln w="38100">
            <a:solidFill>
              <a:schemeClr val="accent1">
                <a:lumMod val="75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6" name="直線接點 95"/>
          <p:cNvCxnSpPr/>
          <p:nvPr/>
        </p:nvCxnSpPr>
        <p:spPr>
          <a:xfrm>
            <a:off x="357158" y="5000636"/>
            <a:ext cx="214314" cy="1588"/>
          </a:xfrm>
          <a:prstGeom prst="line">
            <a:avLst/>
          </a:prstGeom>
          <a:ln w="38100">
            <a:solidFill>
              <a:schemeClr val="accent1">
                <a:lumMod val="75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7" name="Rectangle 37"/>
          <p:cNvSpPr>
            <a:spLocks noChangeArrowheads="1"/>
          </p:cNvSpPr>
          <p:nvPr/>
        </p:nvSpPr>
        <p:spPr bwMode="auto">
          <a:xfrm flipH="1">
            <a:off x="0" y="285728"/>
            <a:ext cx="215900" cy="1631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en-US" altLang="zh-TW" sz="1000" b="1" dirty="0" smtClean="0">
              <a:solidFill>
                <a:srgbClr val="446867"/>
              </a:solidFill>
              <a:latin typeface="微軟正黑體" pitchFamily="34" charset="-120"/>
              <a:ea typeface="微軟正黑體" pitchFamily="34" charset="-120"/>
            </a:endParaRPr>
          </a:p>
          <a:p>
            <a:r>
              <a:rPr lang="zh-TW" altLang="en-US" sz="1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宜蘭護城河重建探</a:t>
            </a:r>
            <a:r>
              <a:rPr lang="zh-TW" altLang="en-US" sz="1000" b="1" dirty="0" smtClean="0">
                <a:latin typeface="微軟正黑體" pitchFamily="34" charset="-120"/>
                <a:ea typeface="微軟正黑體" pitchFamily="34" charset="-120"/>
              </a:rPr>
              <a:t>討</a:t>
            </a:r>
            <a:endParaRPr lang="zh-TW" altLang="en-US" sz="1000" b="1" dirty="0">
              <a:solidFill>
                <a:srgbClr val="446867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547664" y="692696"/>
            <a:ext cx="7596336" cy="4525963"/>
          </a:xfrm>
        </p:spPr>
        <p:txBody>
          <a:bodyPr/>
          <a:lstStyle/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zh-TW" altLang="en-US" b="1" dirty="0" smtClean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rPr>
              <a:t>解決都市熱島效應</a:t>
            </a:r>
            <a:endParaRPr lang="en-US" altLang="zh-TW" b="1" dirty="0" smtClean="0">
              <a:solidFill>
                <a:srgbClr val="0070C0"/>
              </a:solidFill>
              <a:latin typeface="微軟正黑體" pitchFamily="34" charset="-120"/>
              <a:ea typeface="微軟正黑體" pitchFamily="34" charset="-120"/>
            </a:endParaRPr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zh-TW" altLang="zh-TW" b="1" dirty="0" smtClean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rPr>
              <a:t>減緩城市排水的負擔</a:t>
            </a:r>
            <a:r>
              <a:rPr lang="zh-TW" altLang="en-US" b="1" dirty="0" smtClean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rPr>
              <a:t>，</a:t>
            </a:r>
            <a:r>
              <a:rPr lang="zh-TW" altLang="zh-TW" b="1" dirty="0" smtClean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rPr>
              <a:t>發揮滯洪的功能</a:t>
            </a:r>
            <a:endParaRPr lang="zh-TW" altLang="en-US" dirty="0">
              <a:solidFill>
                <a:srgbClr val="0070C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149" name="圖片 148" descr="P_20140716_11570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rot="5400000">
            <a:off x="1893083" y="-392917"/>
            <a:ext cx="6858000" cy="7643834"/>
          </a:xfrm>
          <a:prstGeom prst="rect">
            <a:avLst/>
          </a:prstGeom>
        </p:spPr>
      </p:pic>
      <p:sp>
        <p:nvSpPr>
          <p:cNvPr id="95" name="Rectangle 28"/>
          <p:cNvSpPr>
            <a:spLocks noChangeArrowheads="1"/>
          </p:cNvSpPr>
          <p:nvPr/>
        </p:nvSpPr>
        <p:spPr bwMode="auto">
          <a:xfrm>
            <a:off x="0" y="0"/>
            <a:ext cx="1547664" cy="6858000"/>
          </a:xfrm>
          <a:prstGeom prst="rect">
            <a:avLst/>
          </a:prstGeom>
          <a:solidFill>
            <a:srgbClr val="00B050">
              <a:alpha val="30196"/>
            </a:srgb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zh-TW" altLang="zh-TW" sz="800" dirty="0">
              <a:latin typeface="微軟正黑體" pitchFamily="34" charset="-120"/>
              <a:ea typeface="微軟正黑體" pitchFamily="34" charset="-120"/>
            </a:endParaRPr>
          </a:p>
        </p:txBody>
      </p:sp>
      <p:grpSp>
        <p:nvGrpSpPr>
          <p:cNvPr id="96" name="Group 34"/>
          <p:cNvGrpSpPr>
            <a:grpSpLocks/>
          </p:cNvGrpSpPr>
          <p:nvPr/>
        </p:nvGrpSpPr>
        <p:grpSpPr bwMode="auto">
          <a:xfrm>
            <a:off x="0" y="6357958"/>
            <a:ext cx="857256" cy="500042"/>
            <a:chOff x="3833" y="2697"/>
            <a:chExt cx="1927" cy="1368"/>
          </a:xfrm>
        </p:grpSpPr>
        <p:pic>
          <p:nvPicPr>
            <p:cNvPr id="97" name="Picture 24" descr="1899"/>
            <p:cNvPicPr>
              <a:picLocks noChangeAspect="1" noChangeArrowheads="1"/>
            </p:cNvPicPr>
            <p:nvPr/>
          </p:nvPicPr>
          <p:blipFill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lum bright="16000" contrast="-18000"/>
            </a:blip>
            <a:srcRect/>
            <a:stretch>
              <a:fillRect/>
            </a:stretch>
          </p:blipFill>
          <p:spPr bwMode="auto">
            <a:xfrm rot="-9600000">
              <a:off x="4030" y="3138"/>
              <a:ext cx="786" cy="80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98" name="Picture 36" descr="未命名 -2"/>
            <p:cNvPicPr>
              <a:picLocks noChangeAspect="1" noChangeArrowheads="1"/>
            </p:cNvPicPr>
            <p:nvPr/>
          </p:nvPicPr>
          <p:blipFill>
            <a:blip r:embed="rId4" cstate="print">
              <a:clrChange>
                <a:clrFrom>
                  <a:srgbClr val="000000"/>
                </a:clrFrom>
                <a:clrTo>
                  <a:srgbClr val="000000">
                    <a:alpha val="0"/>
                  </a:srgbClr>
                </a:clrTo>
              </a:clrChange>
              <a:lum bright="6000" contrast="-18000"/>
            </a:blip>
            <a:srcRect/>
            <a:stretch>
              <a:fillRect/>
            </a:stretch>
          </p:blipFill>
          <p:spPr bwMode="auto">
            <a:xfrm>
              <a:off x="3833" y="2697"/>
              <a:ext cx="1927" cy="13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00" name="Rectangle 31"/>
          <p:cNvSpPr>
            <a:spLocks noChangeArrowheads="1"/>
          </p:cNvSpPr>
          <p:nvPr/>
        </p:nvSpPr>
        <p:spPr bwMode="auto">
          <a:xfrm>
            <a:off x="571472" y="2500306"/>
            <a:ext cx="789835" cy="277887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none" anchor="ctr"/>
          <a:lstStyle/>
          <a:p>
            <a:endParaRPr lang="zh-TW" altLang="en-US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微軟正黑體" pitchFamily="34" charset="-120"/>
              <a:ea typeface="微軟正黑體" pitchFamily="34" charset="-120"/>
            </a:endParaRPr>
          </a:p>
        </p:txBody>
      </p:sp>
      <p:grpSp>
        <p:nvGrpSpPr>
          <p:cNvPr id="101" name="群組 100"/>
          <p:cNvGrpSpPr/>
          <p:nvPr/>
        </p:nvGrpSpPr>
        <p:grpSpPr>
          <a:xfrm>
            <a:off x="357158" y="0"/>
            <a:ext cx="1143008" cy="6535149"/>
            <a:chOff x="357158" y="0"/>
            <a:chExt cx="1143008" cy="6535149"/>
          </a:xfrm>
        </p:grpSpPr>
        <p:grpSp>
          <p:nvGrpSpPr>
            <p:cNvPr id="102" name="群組 55"/>
            <p:cNvGrpSpPr/>
            <p:nvPr/>
          </p:nvGrpSpPr>
          <p:grpSpPr>
            <a:xfrm>
              <a:off x="428596" y="571480"/>
              <a:ext cx="1008112" cy="288032"/>
              <a:chOff x="429166" y="933800"/>
              <a:chExt cx="1008112" cy="288032"/>
            </a:xfrm>
          </p:grpSpPr>
          <p:sp>
            <p:nvSpPr>
              <p:cNvPr id="141" name="Rectangle 31"/>
              <p:cNvSpPr>
                <a:spLocks noChangeArrowheads="1"/>
              </p:cNvSpPr>
              <p:nvPr/>
            </p:nvSpPr>
            <p:spPr bwMode="auto">
              <a:xfrm>
                <a:off x="573183" y="943945"/>
                <a:ext cx="789838" cy="277887"/>
              </a:xfrm>
              <a:prstGeom prst="rect">
                <a:avLst/>
              </a:prstGeom>
              <a:noFill/>
              <a:ln>
                <a:headEnd/>
                <a:tailEnd/>
              </a:ln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wrap="none" anchor="ctr"/>
              <a:lstStyle/>
              <a:p>
                <a:endParaRPr lang="zh-TW" altLang="en-US">
                  <a:ln>
                    <a:solidFill>
                      <a:srgbClr val="7030A0"/>
                    </a:solidFill>
                  </a:ln>
                  <a:latin typeface="微軟正黑體" pitchFamily="34" charset="-120"/>
                  <a:ea typeface="微軟正黑體" pitchFamily="34" charset="-120"/>
                </a:endParaRPr>
              </a:p>
            </p:txBody>
          </p:sp>
          <p:sp>
            <p:nvSpPr>
              <p:cNvPr id="142" name="文字方塊 100"/>
              <p:cNvSpPr txBox="1">
                <a:spLocks noChangeArrowheads="1"/>
              </p:cNvSpPr>
              <p:nvPr/>
            </p:nvSpPr>
            <p:spPr bwMode="auto">
              <a:xfrm>
                <a:off x="429166" y="933800"/>
                <a:ext cx="1008112" cy="27699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pPr algn="ctr"/>
                <a:r>
                  <a:rPr kumimoji="0" lang="zh-TW" altLang="en-US" sz="1200" dirty="0" smtClean="0">
                    <a:solidFill>
                      <a:srgbClr val="5F5F5F"/>
                    </a:solidFill>
                    <a:latin typeface="微軟正黑體" pitchFamily="34" charset="-120"/>
                    <a:ea typeface="微軟正黑體" pitchFamily="34" charset="-120"/>
                  </a:rPr>
                  <a:t>  </a:t>
                </a:r>
                <a:r>
                  <a:rPr kumimoji="0" lang="zh-TW" altLang="en-US" sz="1200" b="1" dirty="0" smtClean="0">
                    <a:latin typeface="微軟正黑體" pitchFamily="34" charset="-120"/>
                    <a:ea typeface="微軟正黑體" pitchFamily="34" charset="-120"/>
                  </a:rPr>
                  <a:t>研究目的</a:t>
                </a:r>
                <a:endParaRPr kumimoji="0" lang="zh-TW" altLang="en-US" sz="1200" b="1" dirty="0">
                  <a:latin typeface="微軟正黑體" pitchFamily="34" charset="-120"/>
                  <a:ea typeface="微軟正黑體" pitchFamily="34" charset="-120"/>
                </a:endParaRPr>
              </a:p>
            </p:txBody>
          </p:sp>
        </p:grpSp>
        <p:grpSp>
          <p:nvGrpSpPr>
            <p:cNvPr id="103" name="群組 54"/>
            <p:cNvGrpSpPr/>
            <p:nvPr/>
          </p:nvGrpSpPr>
          <p:grpSpPr>
            <a:xfrm>
              <a:off x="571472" y="0"/>
              <a:ext cx="800219" cy="1849499"/>
              <a:chOff x="573182" y="285728"/>
              <a:chExt cx="800219" cy="1849499"/>
            </a:xfrm>
          </p:grpSpPr>
          <p:sp>
            <p:nvSpPr>
              <p:cNvPr id="139" name="Rectangle 31"/>
              <p:cNvSpPr>
                <a:spLocks noChangeArrowheads="1"/>
              </p:cNvSpPr>
              <p:nvPr/>
            </p:nvSpPr>
            <p:spPr bwMode="auto">
              <a:xfrm>
                <a:off x="573182" y="1857340"/>
                <a:ext cx="789835" cy="277887"/>
              </a:xfrm>
              <a:prstGeom prst="rect">
                <a:avLst/>
              </a:prstGeom>
              <a:ln>
                <a:headEnd/>
                <a:tailEnd/>
              </a:ln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wrap="none" anchor="ctr"/>
              <a:lstStyle/>
              <a:p>
                <a:endParaRPr lang="zh-TW" altLang="en-US" b="1" dirty="0">
                  <a:ln w="18000">
                    <a:solidFill>
                      <a:schemeClr val="accent2">
                        <a:satMod val="140000"/>
                      </a:schemeClr>
                    </a:solidFill>
                    <a:prstDash val="solid"/>
                    <a:miter lim="800000"/>
                  </a:ln>
                  <a:noFill/>
                  <a:effectLst>
                    <a:outerShdw blurRad="25500" dist="23000" dir="7020000" algn="tl">
                      <a:srgbClr val="000000">
                        <a:alpha val="50000"/>
                      </a:srgbClr>
                    </a:outerShdw>
                  </a:effectLst>
                  <a:latin typeface="微軟正黑體" pitchFamily="34" charset="-120"/>
                  <a:ea typeface="微軟正黑體" pitchFamily="34" charset="-120"/>
                </a:endParaRPr>
              </a:p>
            </p:txBody>
          </p:sp>
          <p:sp>
            <p:nvSpPr>
              <p:cNvPr id="140" name="文字方塊 103"/>
              <p:cNvSpPr txBox="1">
                <a:spLocks noChangeArrowheads="1"/>
              </p:cNvSpPr>
              <p:nvPr/>
            </p:nvSpPr>
            <p:spPr bwMode="auto">
              <a:xfrm>
                <a:off x="573182" y="285728"/>
                <a:ext cx="800219" cy="42582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>
                  <a:lnSpc>
                    <a:spcPts val="3060"/>
                  </a:lnSpc>
                </a:pPr>
                <a:r>
                  <a:rPr lang="zh-TW" altLang="en-US" sz="1200" b="1" dirty="0" smtClean="0">
                    <a:latin typeface="微軟正黑體" pitchFamily="34" charset="-120"/>
                    <a:ea typeface="微軟正黑體" pitchFamily="34" charset="-120"/>
                  </a:rPr>
                  <a:t>研究動機</a:t>
                </a:r>
                <a:endParaRPr lang="en-US" altLang="zh-TW" sz="1200" b="1" dirty="0" smtClean="0">
                  <a:latin typeface="微軟正黑體" pitchFamily="34" charset="-120"/>
                  <a:ea typeface="微軟正黑體" pitchFamily="34" charset="-120"/>
                </a:endParaRPr>
              </a:p>
            </p:txBody>
          </p:sp>
        </p:grpSp>
        <p:sp>
          <p:nvSpPr>
            <p:cNvPr id="104" name="文字方塊 100"/>
            <p:cNvSpPr txBox="1">
              <a:spLocks noChangeArrowheads="1"/>
            </p:cNvSpPr>
            <p:nvPr/>
          </p:nvSpPr>
          <p:spPr bwMode="auto">
            <a:xfrm>
              <a:off x="428596" y="1071546"/>
              <a:ext cx="1008112" cy="2769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/>
              <a:r>
                <a:rPr kumimoji="0" lang="zh-TW" altLang="en-US" sz="1200" dirty="0" smtClean="0">
                  <a:solidFill>
                    <a:srgbClr val="5F5F5F"/>
                  </a:solidFill>
                  <a:latin typeface="微軟正黑體" pitchFamily="34" charset="-120"/>
                  <a:ea typeface="微軟正黑體" pitchFamily="34" charset="-120"/>
                </a:rPr>
                <a:t>  </a:t>
              </a:r>
              <a:r>
                <a:rPr kumimoji="0" lang="zh-TW" altLang="en-US" sz="1200" b="1" dirty="0" smtClean="0">
                  <a:latin typeface="微軟正黑體" pitchFamily="34" charset="-120"/>
                  <a:ea typeface="微軟正黑體" pitchFamily="34" charset="-120"/>
                </a:rPr>
                <a:t>研究方法</a:t>
              </a:r>
              <a:endParaRPr kumimoji="0" lang="zh-TW" altLang="en-US" sz="1200" b="1" dirty="0"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105" name="Rectangle 31"/>
            <p:cNvSpPr>
              <a:spLocks noChangeArrowheads="1"/>
            </p:cNvSpPr>
            <p:nvPr/>
          </p:nvSpPr>
          <p:spPr bwMode="auto">
            <a:xfrm>
              <a:off x="571472" y="1071546"/>
              <a:ext cx="789835" cy="277887"/>
            </a:xfrm>
            <a:prstGeom prst="rect">
              <a:avLst/>
            </a:prstGeom>
            <a:noFill/>
            <a:ln>
              <a:headEnd/>
              <a:tailEnd/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endParaRPr lang="zh-TW" altLang="en-US">
                <a:ln>
                  <a:solidFill>
                    <a:srgbClr val="7030A0"/>
                  </a:solidFill>
                </a:ln>
                <a:latin typeface="微軟正黑體" pitchFamily="34" charset="-120"/>
                <a:ea typeface="微軟正黑體" pitchFamily="34" charset="-120"/>
              </a:endParaRPr>
            </a:p>
          </p:txBody>
        </p:sp>
        <p:grpSp>
          <p:nvGrpSpPr>
            <p:cNvPr id="106" name="群組 58"/>
            <p:cNvGrpSpPr/>
            <p:nvPr/>
          </p:nvGrpSpPr>
          <p:grpSpPr>
            <a:xfrm>
              <a:off x="357158" y="2071678"/>
              <a:ext cx="1143008" cy="4463471"/>
              <a:chOff x="357158" y="1643050"/>
              <a:chExt cx="1143008" cy="4463471"/>
            </a:xfrm>
          </p:grpSpPr>
          <p:sp>
            <p:nvSpPr>
              <p:cNvPr id="109" name="文字方塊 103"/>
              <p:cNvSpPr txBox="1">
                <a:spLocks noChangeArrowheads="1"/>
              </p:cNvSpPr>
              <p:nvPr/>
            </p:nvSpPr>
            <p:spPr bwMode="auto">
              <a:xfrm>
                <a:off x="571472" y="3929066"/>
                <a:ext cx="800219" cy="33541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zh-TW" altLang="en-US" sz="1200" b="1" dirty="0" smtClean="0">
                    <a:latin typeface="微軟正黑體" pitchFamily="34" charset="-120"/>
                    <a:ea typeface="微軟正黑體" pitchFamily="34" charset="-120"/>
                  </a:rPr>
                  <a:t>研究建議</a:t>
                </a:r>
                <a:endParaRPr lang="en-US" altLang="zh-TW" sz="1200" b="1" dirty="0" smtClean="0">
                  <a:latin typeface="微軟正黑體" pitchFamily="34" charset="-120"/>
                  <a:ea typeface="微軟正黑體" pitchFamily="34" charset="-120"/>
                </a:endParaRPr>
              </a:p>
            </p:txBody>
          </p:sp>
          <p:grpSp>
            <p:nvGrpSpPr>
              <p:cNvPr id="110" name="群組 49"/>
              <p:cNvGrpSpPr/>
              <p:nvPr/>
            </p:nvGrpSpPr>
            <p:grpSpPr>
              <a:xfrm>
                <a:off x="571472" y="3429000"/>
                <a:ext cx="800219" cy="349895"/>
                <a:chOff x="573182" y="4678216"/>
                <a:chExt cx="800219" cy="349895"/>
              </a:xfrm>
            </p:grpSpPr>
            <p:sp>
              <p:nvSpPr>
                <p:cNvPr id="137" name="文字方塊 110"/>
                <p:cNvSpPr txBox="1">
                  <a:spLocks noChangeArrowheads="1"/>
                </p:cNvSpPr>
                <p:nvPr/>
              </p:nvSpPr>
              <p:spPr bwMode="auto">
                <a:xfrm>
                  <a:off x="573182" y="4678216"/>
                  <a:ext cx="800219" cy="33541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pPr>
                    <a:lnSpc>
                      <a:spcPct val="150000"/>
                    </a:lnSpc>
                  </a:pPr>
                  <a:r>
                    <a:rPr lang="zh-TW" altLang="en-US" sz="1200" b="1" dirty="0" smtClean="0">
                      <a:latin typeface="微軟正黑體" pitchFamily="34" charset="-120"/>
                      <a:ea typeface="微軟正黑體" pitchFamily="34" charset="-120"/>
                    </a:rPr>
                    <a:t>研究心得</a:t>
                  </a:r>
                  <a:endParaRPr lang="en-US" altLang="zh-TW" sz="1200" b="1" dirty="0" smtClean="0">
                    <a:latin typeface="微軟正黑體" pitchFamily="34" charset="-120"/>
                    <a:ea typeface="微軟正黑體" pitchFamily="34" charset="-120"/>
                  </a:endParaRPr>
                </a:p>
              </p:txBody>
            </p:sp>
            <p:sp>
              <p:nvSpPr>
                <p:cNvPr id="138" name="Rectangle 31"/>
                <p:cNvSpPr>
                  <a:spLocks noChangeArrowheads="1"/>
                </p:cNvSpPr>
                <p:nvPr/>
              </p:nvSpPr>
              <p:spPr bwMode="auto">
                <a:xfrm>
                  <a:off x="573182" y="4750224"/>
                  <a:ext cx="789835" cy="277887"/>
                </a:xfrm>
                <a:prstGeom prst="rect">
                  <a:avLst/>
                </a:prstGeom>
                <a:noFill/>
                <a:ln>
                  <a:headEnd/>
                  <a:tailEnd/>
                </a:ln>
              </p:spPr>
              <p:style>
                <a:lnRef idx="2">
                  <a:schemeClr val="accent5"/>
                </a:lnRef>
                <a:fillRef idx="1">
                  <a:schemeClr val="lt1"/>
                </a:fillRef>
                <a:effectRef idx="0">
                  <a:schemeClr val="accent5"/>
                </a:effectRef>
                <a:fontRef idx="minor">
                  <a:schemeClr val="dk1"/>
                </a:fontRef>
              </p:style>
              <p:txBody>
                <a:bodyPr wrap="none" anchor="ctr"/>
                <a:lstStyle/>
                <a:p>
                  <a:endParaRPr lang="zh-TW" altLang="en-US">
                    <a:ln>
                      <a:solidFill>
                        <a:srgbClr val="7030A0"/>
                      </a:solidFill>
                    </a:ln>
                    <a:latin typeface="微軟正黑體" pitchFamily="34" charset="-120"/>
                    <a:ea typeface="微軟正黑體" pitchFamily="34" charset="-120"/>
                  </a:endParaRPr>
                </a:p>
              </p:txBody>
            </p:sp>
          </p:grpSp>
          <p:grpSp>
            <p:nvGrpSpPr>
              <p:cNvPr id="111" name="群組 47"/>
              <p:cNvGrpSpPr/>
              <p:nvPr/>
            </p:nvGrpSpPr>
            <p:grpSpPr>
              <a:xfrm>
                <a:off x="500034" y="5786454"/>
                <a:ext cx="954107" cy="320067"/>
                <a:chOff x="500034" y="5572140"/>
                <a:chExt cx="954107" cy="320067"/>
              </a:xfrm>
            </p:grpSpPr>
            <p:sp>
              <p:nvSpPr>
                <p:cNvPr id="135" name="Rectangle 31"/>
                <p:cNvSpPr>
                  <a:spLocks noChangeArrowheads="1"/>
                </p:cNvSpPr>
                <p:nvPr/>
              </p:nvSpPr>
              <p:spPr bwMode="auto">
                <a:xfrm>
                  <a:off x="573182" y="5614320"/>
                  <a:ext cx="789835" cy="277887"/>
                </a:xfrm>
                <a:prstGeom prst="rect">
                  <a:avLst/>
                </a:prstGeom>
                <a:noFill/>
                <a:ln>
                  <a:headEnd/>
                  <a:tailEnd/>
                </a:ln>
              </p:spPr>
              <p:style>
                <a:lnRef idx="2">
                  <a:schemeClr val="accent5"/>
                </a:lnRef>
                <a:fillRef idx="1">
                  <a:schemeClr val="lt1"/>
                </a:fillRef>
                <a:effectRef idx="0">
                  <a:schemeClr val="accent5"/>
                </a:effectRef>
                <a:fontRef idx="minor">
                  <a:schemeClr val="dk1"/>
                </a:fontRef>
              </p:style>
              <p:txBody>
                <a:bodyPr wrap="none" anchor="ctr"/>
                <a:lstStyle/>
                <a:p>
                  <a:endParaRPr lang="zh-TW" altLang="en-US">
                    <a:ln>
                      <a:solidFill>
                        <a:srgbClr val="7030A0"/>
                      </a:solidFill>
                    </a:ln>
                    <a:latin typeface="微軟正黑體" pitchFamily="34" charset="-120"/>
                    <a:ea typeface="微軟正黑體" pitchFamily="34" charset="-120"/>
                  </a:endParaRPr>
                </a:p>
              </p:txBody>
            </p:sp>
            <p:sp>
              <p:nvSpPr>
                <p:cNvPr id="136" name="文字方塊 103"/>
                <p:cNvSpPr txBox="1">
                  <a:spLocks noChangeArrowheads="1"/>
                </p:cNvSpPr>
                <p:nvPr/>
              </p:nvSpPr>
              <p:spPr bwMode="auto">
                <a:xfrm>
                  <a:off x="500034" y="5572140"/>
                  <a:ext cx="954107" cy="294889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pPr>
                    <a:lnSpc>
                      <a:spcPct val="150000"/>
                    </a:lnSpc>
                  </a:pPr>
                  <a:r>
                    <a:rPr lang="zh-TW" altLang="en-US" sz="1000" b="1" dirty="0" smtClean="0">
                      <a:latin typeface="微軟正黑體" pitchFamily="34" charset="-120"/>
                      <a:ea typeface="微軟正黑體" pitchFamily="34" charset="-120"/>
                    </a:rPr>
                    <a:t>組員活動蹤影</a:t>
                  </a:r>
                  <a:endParaRPr lang="en-US" altLang="zh-TW" sz="1000" b="1" dirty="0" smtClean="0">
                    <a:latin typeface="微軟正黑體" pitchFamily="34" charset="-120"/>
                    <a:ea typeface="微軟正黑體" pitchFamily="34" charset="-120"/>
                  </a:endParaRPr>
                </a:p>
              </p:txBody>
            </p:sp>
          </p:grpSp>
          <p:grpSp>
            <p:nvGrpSpPr>
              <p:cNvPr id="112" name="群組 48"/>
              <p:cNvGrpSpPr/>
              <p:nvPr/>
            </p:nvGrpSpPr>
            <p:grpSpPr>
              <a:xfrm>
                <a:off x="571472" y="5357826"/>
                <a:ext cx="800219" cy="349895"/>
                <a:chOff x="573182" y="5110264"/>
                <a:chExt cx="800219" cy="349895"/>
              </a:xfrm>
            </p:grpSpPr>
            <p:sp>
              <p:nvSpPr>
                <p:cNvPr id="133" name="Rectangle 31"/>
                <p:cNvSpPr>
                  <a:spLocks noChangeArrowheads="1"/>
                </p:cNvSpPr>
                <p:nvPr/>
              </p:nvSpPr>
              <p:spPr bwMode="auto">
                <a:xfrm>
                  <a:off x="573182" y="5182272"/>
                  <a:ext cx="789835" cy="277887"/>
                </a:xfrm>
                <a:prstGeom prst="rect">
                  <a:avLst/>
                </a:prstGeom>
                <a:noFill/>
                <a:ln>
                  <a:headEnd/>
                  <a:tailEnd/>
                </a:ln>
              </p:spPr>
              <p:style>
                <a:lnRef idx="2">
                  <a:schemeClr val="accent5"/>
                </a:lnRef>
                <a:fillRef idx="1">
                  <a:schemeClr val="lt1"/>
                </a:fillRef>
                <a:effectRef idx="0">
                  <a:schemeClr val="accent5"/>
                </a:effectRef>
                <a:fontRef idx="minor">
                  <a:schemeClr val="dk1"/>
                </a:fontRef>
              </p:style>
              <p:txBody>
                <a:bodyPr wrap="none" anchor="ctr"/>
                <a:lstStyle/>
                <a:p>
                  <a:endParaRPr lang="zh-TW" altLang="en-US">
                    <a:ln>
                      <a:solidFill>
                        <a:srgbClr val="7030A0"/>
                      </a:solidFill>
                    </a:ln>
                    <a:latin typeface="微軟正黑體" pitchFamily="34" charset="-120"/>
                    <a:ea typeface="微軟正黑體" pitchFamily="34" charset="-120"/>
                  </a:endParaRPr>
                </a:p>
              </p:txBody>
            </p:sp>
            <p:sp>
              <p:nvSpPr>
                <p:cNvPr id="134" name="文字方塊 103"/>
                <p:cNvSpPr txBox="1">
                  <a:spLocks noChangeArrowheads="1"/>
                </p:cNvSpPr>
                <p:nvPr/>
              </p:nvSpPr>
              <p:spPr bwMode="auto">
                <a:xfrm>
                  <a:off x="573182" y="5110264"/>
                  <a:ext cx="800219" cy="33541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pPr>
                    <a:lnSpc>
                      <a:spcPct val="150000"/>
                    </a:lnSpc>
                  </a:pPr>
                  <a:r>
                    <a:rPr lang="zh-TW" altLang="en-US" sz="1200" b="1" dirty="0" smtClean="0">
                      <a:latin typeface="微軟正黑體" pitchFamily="34" charset="-120"/>
                      <a:ea typeface="微軟正黑體" pitchFamily="34" charset="-120"/>
                    </a:rPr>
                    <a:t>分工細節</a:t>
                  </a:r>
                  <a:endParaRPr lang="en-US" altLang="zh-TW" sz="1200" b="1" dirty="0" smtClean="0">
                    <a:latin typeface="微軟正黑體" pitchFamily="34" charset="-120"/>
                    <a:ea typeface="微軟正黑體" pitchFamily="34" charset="-120"/>
                  </a:endParaRPr>
                </a:p>
              </p:txBody>
            </p:sp>
          </p:grpSp>
          <p:grpSp>
            <p:nvGrpSpPr>
              <p:cNvPr id="113" name="群組 53"/>
              <p:cNvGrpSpPr/>
              <p:nvPr/>
            </p:nvGrpSpPr>
            <p:grpSpPr>
              <a:xfrm>
                <a:off x="357158" y="1643050"/>
                <a:ext cx="1096983" cy="1679453"/>
                <a:chOff x="357159" y="1509294"/>
                <a:chExt cx="1096983" cy="1679453"/>
              </a:xfrm>
            </p:grpSpPr>
            <p:sp>
              <p:nvSpPr>
                <p:cNvPr id="120" name="Rectangle 31"/>
                <p:cNvSpPr>
                  <a:spLocks noChangeArrowheads="1"/>
                </p:cNvSpPr>
                <p:nvPr/>
              </p:nvSpPr>
              <p:spPr bwMode="auto">
                <a:xfrm>
                  <a:off x="571473" y="1509294"/>
                  <a:ext cx="789835" cy="277887"/>
                </a:xfrm>
                <a:prstGeom prst="rect">
                  <a:avLst/>
                </a:prstGeom>
                <a:noFill/>
                <a:ln>
                  <a:headEnd/>
                  <a:tailEnd/>
                </a:ln>
              </p:spPr>
              <p:style>
                <a:lnRef idx="2">
                  <a:schemeClr val="accent5"/>
                </a:lnRef>
                <a:fillRef idx="1">
                  <a:schemeClr val="lt1"/>
                </a:fillRef>
                <a:effectRef idx="0">
                  <a:schemeClr val="accent5"/>
                </a:effectRef>
                <a:fontRef idx="minor">
                  <a:schemeClr val="dk1"/>
                </a:fontRef>
              </p:style>
              <p:txBody>
                <a:bodyPr wrap="none" anchor="ctr"/>
                <a:lstStyle/>
                <a:p>
                  <a:endParaRPr lang="zh-TW" altLang="en-US">
                    <a:ln>
                      <a:solidFill>
                        <a:srgbClr val="7030A0"/>
                      </a:solidFill>
                    </a:ln>
                    <a:latin typeface="微軟正黑體" pitchFamily="34" charset="-120"/>
                    <a:ea typeface="微軟正黑體" pitchFamily="34" charset="-120"/>
                  </a:endParaRPr>
                </a:p>
              </p:txBody>
            </p:sp>
            <p:sp>
              <p:nvSpPr>
                <p:cNvPr id="121" name="文字方塊 113"/>
                <p:cNvSpPr txBox="1">
                  <a:spLocks noChangeArrowheads="1"/>
                </p:cNvSpPr>
                <p:nvPr/>
              </p:nvSpPr>
              <p:spPr bwMode="auto">
                <a:xfrm>
                  <a:off x="573182" y="2373960"/>
                  <a:ext cx="800219" cy="276999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pPr>
                    <a:buNone/>
                  </a:pPr>
                  <a:r>
                    <a:rPr lang="zh-TW" altLang="en-US" sz="1200" b="1" dirty="0" smtClean="0">
                      <a:latin typeface="微軟正黑體" pitchFamily="34" charset="-120"/>
                      <a:ea typeface="微軟正黑體" pitchFamily="34" charset="-120"/>
                    </a:rPr>
                    <a:t>整合協調</a:t>
                  </a:r>
                  <a:endParaRPr lang="zh-TW" altLang="zh-TW" sz="1200" b="1" dirty="0" smtClean="0">
                    <a:latin typeface="微軟正黑體" pitchFamily="34" charset="-120"/>
                    <a:ea typeface="微軟正黑體" pitchFamily="34" charset="-120"/>
                  </a:endParaRPr>
                </a:p>
              </p:txBody>
            </p:sp>
            <p:sp>
              <p:nvSpPr>
                <p:cNvPr id="122" name="文字方塊 116"/>
                <p:cNvSpPr txBox="1">
                  <a:spLocks noChangeArrowheads="1"/>
                </p:cNvSpPr>
                <p:nvPr/>
              </p:nvSpPr>
              <p:spPr bwMode="auto">
                <a:xfrm>
                  <a:off x="500035" y="1937922"/>
                  <a:ext cx="954107" cy="276999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zh-TW" altLang="zh-TW" sz="1200" b="1" dirty="0" smtClean="0">
                      <a:latin typeface="微軟正黑體" pitchFamily="34" charset="-120"/>
                      <a:ea typeface="微軟正黑體" pitchFamily="34" charset="-120"/>
                    </a:rPr>
                    <a:t>功能與設計</a:t>
                  </a:r>
                  <a:endParaRPr kumimoji="0" lang="zh-TW" altLang="en-US" sz="1200" b="1" dirty="0">
                    <a:solidFill>
                      <a:srgbClr val="5F5F5F"/>
                    </a:solidFill>
                    <a:latin typeface="微軟正黑體" pitchFamily="34" charset="-120"/>
                    <a:ea typeface="微軟正黑體" pitchFamily="34" charset="-120"/>
                  </a:endParaRPr>
                </a:p>
              </p:txBody>
            </p:sp>
            <p:grpSp>
              <p:nvGrpSpPr>
                <p:cNvPr id="123" name="群組 64"/>
                <p:cNvGrpSpPr/>
                <p:nvPr/>
              </p:nvGrpSpPr>
              <p:grpSpPr>
                <a:xfrm>
                  <a:off x="357159" y="1676579"/>
                  <a:ext cx="216024" cy="1512168"/>
                  <a:chOff x="2339752" y="1988840"/>
                  <a:chExt cx="648073" cy="1512168"/>
                </a:xfrm>
              </p:grpSpPr>
              <p:cxnSp>
                <p:nvCxnSpPr>
                  <p:cNvPr id="128" name="直線接點 36"/>
                  <p:cNvCxnSpPr/>
                  <p:nvPr/>
                </p:nvCxnSpPr>
                <p:spPr>
                  <a:xfrm flipH="1">
                    <a:off x="2339752" y="1988840"/>
                    <a:ext cx="648072" cy="0"/>
                  </a:xfrm>
                  <a:prstGeom prst="line">
                    <a:avLst/>
                  </a:prstGeom>
                  <a:ln w="38100">
                    <a:solidFill>
                      <a:schemeClr val="accent1">
                        <a:lumMod val="75000"/>
                      </a:schemeClr>
                    </a:solidFill>
                    <a:prstDash val="solid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29" name="直線接點 128"/>
                  <p:cNvCxnSpPr/>
                  <p:nvPr/>
                </p:nvCxnSpPr>
                <p:spPr>
                  <a:xfrm>
                    <a:off x="2339752" y="1988840"/>
                    <a:ext cx="0" cy="1512168"/>
                  </a:xfrm>
                  <a:prstGeom prst="line">
                    <a:avLst/>
                  </a:prstGeom>
                  <a:ln w="38100">
                    <a:solidFill>
                      <a:schemeClr val="accent1">
                        <a:lumMod val="75000"/>
                      </a:schemeClr>
                    </a:solidFill>
                    <a:prstDash val="solid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30" name="直線接點 129"/>
                  <p:cNvCxnSpPr/>
                  <p:nvPr/>
                </p:nvCxnSpPr>
                <p:spPr>
                  <a:xfrm>
                    <a:off x="2339753" y="2492897"/>
                    <a:ext cx="648072" cy="0"/>
                  </a:xfrm>
                  <a:prstGeom prst="line">
                    <a:avLst/>
                  </a:prstGeom>
                  <a:ln w="38100">
                    <a:solidFill>
                      <a:schemeClr val="accent1">
                        <a:lumMod val="75000"/>
                      </a:schemeClr>
                    </a:solidFill>
                    <a:prstDash val="solid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31" name="直線接點 130"/>
                  <p:cNvCxnSpPr/>
                  <p:nvPr/>
                </p:nvCxnSpPr>
                <p:spPr>
                  <a:xfrm>
                    <a:off x="2339752" y="2996952"/>
                    <a:ext cx="648072" cy="0"/>
                  </a:xfrm>
                  <a:prstGeom prst="line">
                    <a:avLst/>
                  </a:prstGeom>
                  <a:ln w="38100">
                    <a:solidFill>
                      <a:schemeClr val="accent1">
                        <a:lumMod val="75000"/>
                      </a:schemeClr>
                    </a:solidFill>
                    <a:prstDash val="solid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32" name="直線接點 131"/>
                  <p:cNvCxnSpPr/>
                  <p:nvPr/>
                </p:nvCxnSpPr>
                <p:spPr>
                  <a:xfrm>
                    <a:off x="2339752" y="3501008"/>
                    <a:ext cx="617213" cy="0"/>
                  </a:xfrm>
                  <a:prstGeom prst="line">
                    <a:avLst/>
                  </a:prstGeom>
                  <a:ln w="38100">
                    <a:solidFill>
                      <a:schemeClr val="accent1">
                        <a:lumMod val="75000"/>
                      </a:schemeClr>
                    </a:solidFill>
                    <a:prstDash val="solid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sp>
              <p:nvSpPr>
                <p:cNvPr id="124" name="Rectangle 31"/>
                <p:cNvSpPr>
                  <a:spLocks noChangeArrowheads="1"/>
                </p:cNvSpPr>
                <p:nvPr/>
              </p:nvSpPr>
              <p:spPr bwMode="auto">
                <a:xfrm>
                  <a:off x="573182" y="2373960"/>
                  <a:ext cx="789835" cy="277887"/>
                </a:xfrm>
                <a:prstGeom prst="rect">
                  <a:avLst/>
                </a:prstGeom>
                <a:noFill/>
                <a:ln>
                  <a:headEnd/>
                  <a:tailEnd/>
                </a:ln>
              </p:spPr>
              <p:style>
                <a:lnRef idx="2">
                  <a:schemeClr val="accent5"/>
                </a:lnRef>
                <a:fillRef idx="1">
                  <a:schemeClr val="lt1"/>
                </a:fillRef>
                <a:effectRef idx="0">
                  <a:schemeClr val="accent5"/>
                </a:effectRef>
                <a:fontRef idx="minor">
                  <a:schemeClr val="dk1"/>
                </a:fontRef>
              </p:style>
              <p:txBody>
                <a:bodyPr wrap="none" anchor="ctr"/>
                <a:lstStyle/>
                <a:p>
                  <a:endParaRPr lang="zh-TW" altLang="en-US">
                    <a:ln>
                      <a:solidFill>
                        <a:srgbClr val="7030A0"/>
                      </a:solidFill>
                    </a:ln>
                    <a:latin typeface="微軟正黑體" pitchFamily="34" charset="-120"/>
                    <a:ea typeface="微軟正黑體" pitchFamily="34" charset="-120"/>
                  </a:endParaRPr>
                </a:p>
              </p:txBody>
            </p:sp>
            <p:sp>
              <p:nvSpPr>
                <p:cNvPr id="125" name="Rectangle 31"/>
                <p:cNvSpPr>
                  <a:spLocks noChangeArrowheads="1"/>
                </p:cNvSpPr>
                <p:nvPr/>
              </p:nvSpPr>
              <p:spPr bwMode="auto">
                <a:xfrm>
                  <a:off x="573182" y="2878016"/>
                  <a:ext cx="789835" cy="277887"/>
                </a:xfrm>
                <a:prstGeom prst="rect">
                  <a:avLst/>
                </a:prstGeom>
                <a:noFill/>
                <a:ln>
                  <a:headEnd/>
                  <a:tailEnd/>
                </a:ln>
              </p:spPr>
              <p:style>
                <a:lnRef idx="2">
                  <a:schemeClr val="accent5"/>
                </a:lnRef>
                <a:fillRef idx="1">
                  <a:schemeClr val="lt1"/>
                </a:fillRef>
                <a:effectRef idx="0">
                  <a:schemeClr val="accent5"/>
                </a:effectRef>
                <a:fontRef idx="minor">
                  <a:schemeClr val="dk1"/>
                </a:fontRef>
              </p:style>
              <p:txBody>
                <a:bodyPr wrap="none" anchor="ctr"/>
                <a:lstStyle/>
                <a:p>
                  <a:endParaRPr lang="zh-TW" altLang="en-US">
                    <a:ln>
                      <a:solidFill>
                        <a:srgbClr val="7030A0"/>
                      </a:solidFill>
                    </a:ln>
                    <a:latin typeface="微軟正黑體" pitchFamily="34" charset="-120"/>
                    <a:ea typeface="微軟正黑體" pitchFamily="34" charset="-120"/>
                  </a:endParaRPr>
                </a:p>
              </p:txBody>
            </p:sp>
            <p:sp>
              <p:nvSpPr>
                <p:cNvPr id="126" name="文字方塊 103"/>
                <p:cNvSpPr txBox="1">
                  <a:spLocks noChangeArrowheads="1"/>
                </p:cNvSpPr>
                <p:nvPr/>
              </p:nvSpPr>
              <p:spPr bwMode="auto">
                <a:xfrm>
                  <a:off x="573182" y="2878016"/>
                  <a:ext cx="800219" cy="276999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pPr>
                    <a:buNone/>
                  </a:pPr>
                  <a:r>
                    <a:rPr lang="zh-TW" altLang="en-US" sz="1200" b="1" dirty="0" smtClean="0">
                      <a:latin typeface="微軟正黑體" pitchFamily="34" charset="-120"/>
                      <a:ea typeface="微軟正黑體" pitchFamily="34" charset="-120"/>
                    </a:rPr>
                    <a:t>永續發展</a:t>
                  </a:r>
                  <a:endParaRPr lang="en-US" altLang="zh-TW" sz="1200" b="1" dirty="0" smtClean="0">
                    <a:latin typeface="微軟正黑體" pitchFamily="34" charset="-120"/>
                    <a:ea typeface="微軟正黑體" pitchFamily="34" charset="-120"/>
                  </a:endParaRPr>
                </a:p>
              </p:txBody>
            </p:sp>
            <p:sp>
              <p:nvSpPr>
                <p:cNvPr id="127" name="文字方塊 119"/>
                <p:cNvSpPr txBox="1">
                  <a:spLocks noChangeArrowheads="1"/>
                </p:cNvSpPr>
                <p:nvPr/>
              </p:nvSpPr>
              <p:spPr bwMode="auto">
                <a:xfrm>
                  <a:off x="571473" y="1509294"/>
                  <a:ext cx="800219" cy="276999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r>
                    <a:rPr kumimoji="0" lang="zh-TW" altLang="en-US" sz="1200" b="1" dirty="0" smtClean="0">
                      <a:latin typeface="微軟正黑體" pitchFamily="34" charset="-120"/>
                      <a:ea typeface="微軟正黑體" pitchFamily="34" charset="-120"/>
                    </a:rPr>
                    <a:t>計畫緣起</a:t>
                  </a:r>
                  <a:endParaRPr kumimoji="0" lang="zh-TW" altLang="en-US" sz="1200" b="1" dirty="0">
                    <a:latin typeface="微軟正黑體" pitchFamily="34" charset="-120"/>
                    <a:ea typeface="微軟正黑體" pitchFamily="34" charset="-120"/>
                  </a:endParaRPr>
                </a:p>
              </p:txBody>
            </p:sp>
          </p:grpSp>
          <p:grpSp>
            <p:nvGrpSpPr>
              <p:cNvPr id="114" name="群組 52"/>
              <p:cNvGrpSpPr/>
              <p:nvPr/>
            </p:nvGrpSpPr>
            <p:grpSpPr>
              <a:xfrm>
                <a:off x="357158" y="4000504"/>
                <a:ext cx="1143008" cy="1214561"/>
                <a:chOff x="357158" y="3381502"/>
                <a:chExt cx="1143008" cy="1214561"/>
              </a:xfrm>
            </p:grpSpPr>
            <p:sp>
              <p:nvSpPr>
                <p:cNvPr id="115" name="Rectangle 31"/>
                <p:cNvSpPr>
                  <a:spLocks noChangeArrowheads="1"/>
                </p:cNvSpPr>
                <p:nvPr/>
              </p:nvSpPr>
              <p:spPr bwMode="auto">
                <a:xfrm>
                  <a:off x="571472" y="3381502"/>
                  <a:ext cx="789835" cy="277887"/>
                </a:xfrm>
                <a:prstGeom prst="rect">
                  <a:avLst/>
                </a:prstGeom>
                <a:noFill/>
                <a:ln>
                  <a:headEnd/>
                  <a:tailEnd/>
                </a:ln>
              </p:spPr>
              <p:style>
                <a:lnRef idx="2">
                  <a:schemeClr val="accent5"/>
                </a:lnRef>
                <a:fillRef idx="1">
                  <a:schemeClr val="lt1"/>
                </a:fillRef>
                <a:effectRef idx="0">
                  <a:schemeClr val="accent5"/>
                </a:effectRef>
                <a:fontRef idx="minor">
                  <a:schemeClr val="dk1"/>
                </a:fontRef>
              </p:style>
              <p:txBody>
                <a:bodyPr wrap="none" anchor="ctr"/>
                <a:lstStyle/>
                <a:p>
                  <a:endParaRPr lang="zh-TW" altLang="en-US">
                    <a:ln>
                      <a:solidFill>
                        <a:srgbClr val="7030A0"/>
                      </a:solidFill>
                    </a:ln>
                    <a:latin typeface="微軟正黑體" pitchFamily="34" charset="-120"/>
                    <a:ea typeface="微軟正黑體" pitchFamily="34" charset="-120"/>
                  </a:endParaRPr>
                </a:p>
              </p:txBody>
            </p:sp>
            <p:sp>
              <p:nvSpPr>
                <p:cNvPr id="116" name="Rectangle 31"/>
                <p:cNvSpPr>
                  <a:spLocks noChangeArrowheads="1"/>
                </p:cNvSpPr>
                <p:nvPr/>
              </p:nvSpPr>
              <p:spPr bwMode="auto">
                <a:xfrm>
                  <a:off x="573182" y="3814120"/>
                  <a:ext cx="789835" cy="277887"/>
                </a:xfrm>
                <a:prstGeom prst="rect">
                  <a:avLst/>
                </a:prstGeom>
                <a:noFill/>
                <a:ln>
                  <a:headEnd/>
                  <a:tailEnd/>
                </a:ln>
              </p:spPr>
              <p:style>
                <a:lnRef idx="2">
                  <a:schemeClr val="accent5"/>
                </a:lnRef>
                <a:fillRef idx="1">
                  <a:schemeClr val="lt1"/>
                </a:fillRef>
                <a:effectRef idx="0">
                  <a:schemeClr val="accent5"/>
                </a:effectRef>
                <a:fontRef idx="minor">
                  <a:schemeClr val="dk1"/>
                </a:fontRef>
              </p:style>
              <p:txBody>
                <a:bodyPr wrap="none" anchor="ctr"/>
                <a:lstStyle/>
                <a:p>
                  <a:endParaRPr lang="zh-TW" altLang="en-US">
                    <a:ln>
                      <a:solidFill>
                        <a:srgbClr val="7030A0"/>
                      </a:solidFill>
                    </a:ln>
                    <a:latin typeface="微軟正黑體" pitchFamily="34" charset="-120"/>
                    <a:ea typeface="微軟正黑體" pitchFamily="34" charset="-120"/>
                  </a:endParaRPr>
                </a:p>
              </p:txBody>
            </p:sp>
            <p:sp>
              <p:nvSpPr>
                <p:cNvPr id="117" name="Rectangle 31"/>
                <p:cNvSpPr>
                  <a:spLocks noChangeArrowheads="1"/>
                </p:cNvSpPr>
                <p:nvPr/>
              </p:nvSpPr>
              <p:spPr bwMode="auto">
                <a:xfrm>
                  <a:off x="573182" y="4318176"/>
                  <a:ext cx="789835" cy="277887"/>
                </a:xfrm>
                <a:prstGeom prst="rect">
                  <a:avLst/>
                </a:prstGeom>
                <a:noFill/>
                <a:ln>
                  <a:headEnd/>
                  <a:tailEnd/>
                </a:ln>
              </p:spPr>
              <p:style>
                <a:lnRef idx="2">
                  <a:schemeClr val="accent5"/>
                </a:lnRef>
                <a:fillRef idx="1">
                  <a:schemeClr val="lt1"/>
                </a:fillRef>
                <a:effectRef idx="0">
                  <a:schemeClr val="accent5"/>
                </a:effectRef>
                <a:fontRef idx="minor">
                  <a:schemeClr val="dk1"/>
                </a:fontRef>
              </p:style>
              <p:txBody>
                <a:bodyPr wrap="none" anchor="ctr"/>
                <a:lstStyle/>
                <a:p>
                  <a:endParaRPr lang="zh-TW" altLang="en-US">
                    <a:ln>
                      <a:solidFill>
                        <a:srgbClr val="7030A0"/>
                      </a:solidFill>
                    </a:ln>
                    <a:latin typeface="微軟正黑體" pitchFamily="34" charset="-120"/>
                    <a:ea typeface="微軟正黑體" pitchFamily="34" charset="-120"/>
                  </a:endParaRPr>
                </a:p>
              </p:txBody>
            </p:sp>
            <p:sp>
              <p:nvSpPr>
                <p:cNvPr id="118" name="文字方塊 100"/>
                <p:cNvSpPr txBox="1">
                  <a:spLocks noChangeArrowheads="1"/>
                </p:cNvSpPr>
                <p:nvPr/>
              </p:nvSpPr>
              <p:spPr bwMode="auto">
                <a:xfrm>
                  <a:off x="357158" y="3786190"/>
                  <a:ext cx="1143008" cy="276999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square">
                  <a:spAutoFit/>
                </a:bodyPr>
                <a:lstStyle/>
                <a:p>
                  <a:pPr algn="ctr"/>
                  <a:r>
                    <a:rPr kumimoji="0" lang="zh-TW" altLang="en-US" sz="1200" dirty="0" smtClean="0">
                      <a:solidFill>
                        <a:srgbClr val="5F5F5F"/>
                      </a:solidFill>
                      <a:latin typeface="微軟正黑體" pitchFamily="34" charset="-120"/>
                      <a:ea typeface="微軟正黑體" pitchFamily="34" charset="-120"/>
                    </a:rPr>
                    <a:t>  </a:t>
                  </a:r>
                  <a:r>
                    <a:rPr kumimoji="0" lang="zh-TW" altLang="en-US" sz="1040" b="1" dirty="0" smtClean="0">
                      <a:latin typeface="微軟正黑體" pitchFamily="34" charset="-120"/>
                      <a:ea typeface="微軟正黑體" pitchFamily="34" charset="-120"/>
                    </a:rPr>
                    <a:t>社區總體營造</a:t>
                  </a:r>
                  <a:endParaRPr kumimoji="0" lang="zh-TW" altLang="en-US" sz="1040" b="1" dirty="0">
                    <a:latin typeface="微軟正黑體" pitchFamily="34" charset="-120"/>
                    <a:ea typeface="微軟正黑體" pitchFamily="34" charset="-120"/>
                  </a:endParaRPr>
                </a:p>
              </p:txBody>
            </p:sp>
            <p:sp>
              <p:nvSpPr>
                <p:cNvPr id="119" name="文字方塊 100"/>
                <p:cNvSpPr txBox="1">
                  <a:spLocks noChangeArrowheads="1"/>
                </p:cNvSpPr>
                <p:nvPr/>
              </p:nvSpPr>
              <p:spPr bwMode="auto">
                <a:xfrm>
                  <a:off x="428596" y="4310196"/>
                  <a:ext cx="1008112" cy="27699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square">
                  <a:spAutoFit/>
                </a:bodyPr>
                <a:lstStyle/>
                <a:p>
                  <a:pPr algn="ctr"/>
                  <a:r>
                    <a:rPr kumimoji="0" lang="zh-TW" altLang="en-US" sz="1200" dirty="0" smtClean="0">
                      <a:solidFill>
                        <a:srgbClr val="5F5F5F"/>
                      </a:solidFill>
                      <a:latin typeface="微軟正黑體" pitchFamily="34" charset="-120"/>
                      <a:ea typeface="微軟正黑體" pitchFamily="34" charset="-120"/>
                    </a:rPr>
                    <a:t>  </a:t>
                  </a:r>
                  <a:r>
                    <a:rPr kumimoji="0" lang="zh-TW" altLang="en-US" sz="1200" b="1" dirty="0" smtClean="0">
                      <a:latin typeface="微軟正黑體" pitchFamily="34" charset="-120"/>
                      <a:ea typeface="微軟正黑體" pitchFamily="34" charset="-120"/>
                    </a:rPr>
                    <a:t>觀光推展</a:t>
                  </a:r>
                  <a:endParaRPr kumimoji="0" lang="zh-TW" altLang="en-US" sz="1200" b="1" dirty="0">
                    <a:latin typeface="微軟正黑體" pitchFamily="34" charset="-120"/>
                    <a:ea typeface="微軟正黑體" pitchFamily="34" charset="-120"/>
                  </a:endParaRPr>
                </a:p>
              </p:txBody>
            </p:sp>
          </p:grpSp>
        </p:grpSp>
        <p:sp>
          <p:nvSpPr>
            <p:cNvPr id="107" name="Rectangle 31"/>
            <p:cNvSpPr>
              <a:spLocks noChangeArrowheads="1"/>
            </p:cNvSpPr>
            <p:nvPr/>
          </p:nvSpPr>
          <p:spPr bwMode="auto">
            <a:xfrm>
              <a:off x="571472" y="142852"/>
              <a:ext cx="789835" cy="277887"/>
            </a:xfrm>
            <a:prstGeom prst="rect">
              <a:avLst/>
            </a:prstGeom>
            <a:noFill/>
            <a:ln>
              <a:headEnd/>
              <a:tailEnd/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endParaRPr lang="zh-TW" altLang="en-US" dirty="0">
                <a:ln>
                  <a:solidFill>
                    <a:srgbClr val="7030A0"/>
                  </a:solidFill>
                </a:ln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108" name="文字方塊 100"/>
            <p:cNvSpPr txBox="1">
              <a:spLocks noChangeArrowheads="1"/>
            </p:cNvSpPr>
            <p:nvPr/>
          </p:nvSpPr>
          <p:spPr bwMode="auto">
            <a:xfrm>
              <a:off x="428596" y="1571612"/>
              <a:ext cx="1008112" cy="2769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/>
              <a:r>
                <a:rPr kumimoji="0" lang="zh-TW" altLang="en-US" sz="1200" b="1" dirty="0" smtClean="0">
                  <a:latin typeface="微軟正黑體" pitchFamily="34" charset="-120"/>
                  <a:ea typeface="微軟正黑體" pitchFamily="34" charset="-120"/>
                </a:rPr>
                <a:t>  文獻探討</a:t>
              </a:r>
              <a:endParaRPr kumimoji="0" lang="zh-TW" altLang="en-US" sz="1200" b="1" dirty="0">
                <a:latin typeface="微軟正黑體" pitchFamily="34" charset="-120"/>
                <a:ea typeface="微軟正黑體" pitchFamily="34" charset="-120"/>
              </a:endParaRPr>
            </a:p>
          </p:txBody>
        </p:sp>
      </p:grpSp>
      <p:cxnSp>
        <p:nvCxnSpPr>
          <p:cNvPr id="143" name="直線接點 142"/>
          <p:cNvCxnSpPr/>
          <p:nvPr/>
        </p:nvCxnSpPr>
        <p:spPr>
          <a:xfrm>
            <a:off x="357158" y="5000636"/>
            <a:ext cx="214314" cy="1588"/>
          </a:xfrm>
          <a:prstGeom prst="line">
            <a:avLst/>
          </a:prstGeom>
          <a:ln w="38100">
            <a:solidFill>
              <a:schemeClr val="accent1">
                <a:lumMod val="75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4" name="直線接點 143"/>
          <p:cNvCxnSpPr/>
          <p:nvPr/>
        </p:nvCxnSpPr>
        <p:spPr>
          <a:xfrm>
            <a:off x="357158" y="5000636"/>
            <a:ext cx="0" cy="504054"/>
          </a:xfrm>
          <a:prstGeom prst="line">
            <a:avLst/>
          </a:prstGeom>
          <a:ln w="38100">
            <a:solidFill>
              <a:schemeClr val="accent1">
                <a:lumMod val="75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5" name="直線接點 144"/>
          <p:cNvCxnSpPr/>
          <p:nvPr/>
        </p:nvCxnSpPr>
        <p:spPr>
          <a:xfrm>
            <a:off x="357158" y="5500701"/>
            <a:ext cx="214314" cy="1588"/>
          </a:xfrm>
          <a:prstGeom prst="line">
            <a:avLst/>
          </a:prstGeom>
          <a:ln w="38100">
            <a:solidFill>
              <a:schemeClr val="accent1">
                <a:lumMod val="75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46" name="Group 19"/>
          <p:cNvGrpSpPr>
            <a:grpSpLocks/>
          </p:cNvGrpSpPr>
          <p:nvPr/>
        </p:nvGrpSpPr>
        <p:grpSpPr bwMode="auto">
          <a:xfrm>
            <a:off x="6227763" y="4437112"/>
            <a:ext cx="2916237" cy="2233613"/>
            <a:chOff x="3833" y="2697"/>
            <a:chExt cx="1927" cy="1368"/>
          </a:xfrm>
        </p:grpSpPr>
        <p:pic>
          <p:nvPicPr>
            <p:cNvPr id="147" name="Picture 24" descr="1899"/>
            <p:cNvPicPr>
              <a:picLocks noChangeAspect="1" noChangeArrowheads="1"/>
            </p:cNvPicPr>
            <p:nvPr/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lum bright="16000" contrast="-18000"/>
            </a:blip>
            <a:srcRect/>
            <a:stretch>
              <a:fillRect/>
            </a:stretch>
          </p:blipFill>
          <p:spPr bwMode="auto">
            <a:xfrm rot="-9600000">
              <a:off x="4030" y="3138"/>
              <a:ext cx="786" cy="80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48" name="Picture 18" descr="未命名 -2"/>
            <p:cNvPicPr>
              <a:picLocks noChangeAspect="1" noChangeArrowheads="1"/>
            </p:cNvPicPr>
            <p:nvPr/>
          </p:nvPicPr>
          <p:blipFill>
            <a:blip r:embed="rId6" cstate="print">
              <a:clrChange>
                <a:clrFrom>
                  <a:srgbClr val="000000"/>
                </a:clrFrom>
                <a:clrTo>
                  <a:srgbClr val="000000">
                    <a:alpha val="0"/>
                  </a:srgbClr>
                </a:clrTo>
              </a:clrChange>
              <a:lum bright="6000" contrast="-18000"/>
            </a:blip>
            <a:srcRect/>
            <a:stretch>
              <a:fillRect/>
            </a:stretch>
          </p:blipFill>
          <p:spPr bwMode="auto">
            <a:xfrm>
              <a:off x="3833" y="2697"/>
              <a:ext cx="1927" cy="13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619672" y="0"/>
            <a:ext cx="4536504" cy="576064"/>
          </a:xfrm>
        </p:spPr>
        <p:txBody>
          <a:bodyPr>
            <a:normAutofit/>
          </a:bodyPr>
          <a:lstStyle/>
          <a:p>
            <a:pPr algn="l"/>
            <a:r>
              <a:rPr lang="zh-TW" altLang="en-US" sz="2000" b="1" dirty="0" smtClean="0">
                <a:latin typeface="微軟正黑體" pitchFamily="34" charset="-120"/>
                <a:ea typeface="微軟正黑體" pitchFamily="34" charset="-120"/>
              </a:rPr>
              <a:t>護城河兩個重要功能</a:t>
            </a:r>
            <a:endParaRPr lang="zh-TW" altLang="en-US" sz="3600" b="1" dirty="0"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59" name="圖片 58" descr="Screenshot_2014-09-08-01-20-42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500166" y="571480"/>
            <a:ext cx="7643834" cy="5250675"/>
          </a:xfrm>
          <a:prstGeom prst="rect">
            <a:avLst/>
          </a:prstGeom>
        </p:spPr>
      </p:pic>
      <p:pic>
        <p:nvPicPr>
          <p:cNvPr id="60" name="圖片 59" descr="Screenshot_2014-09-08-01-22-18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500166" y="571480"/>
            <a:ext cx="7643834" cy="5286412"/>
          </a:xfrm>
          <a:prstGeom prst="rect">
            <a:avLst/>
          </a:prstGeom>
        </p:spPr>
      </p:pic>
      <p:pic>
        <p:nvPicPr>
          <p:cNvPr id="61" name="圖片 60" descr="Screenshot_2014-09-08-01-21-19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500166" y="571480"/>
            <a:ext cx="7643834" cy="5286412"/>
          </a:xfrm>
          <a:prstGeom prst="rect">
            <a:avLst/>
          </a:prstGeom>
        </p:spPr>
      </p:pic>
      <p:pic>
        <p:nvPicPr>
          <p:cNvPr id="62" name="圖片 61" descr="Screenshot_2014-09-08-01-20-50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500166" y="571480"/>
            <a:ext cx="7643834" cy="5286412"/>
          </a:xfrm>
          <a:prstGeom prst="rect">
            <a:avLst/>
          </a:prstGeom>
        </p:spPr>
      </p:pic>
      <p:sp>
        <p:nvSpPr>
          <p:cNvPr id="63" name="文字方塊 62"/>
          <p:cNvSpPr txBox="1"/>
          <p:nvPr/>
        </p:nvSpPr>
        <p:spPr>
          <a:xfrm>
            <a:off x="1714480" y="6072206"/>
            <a:ext cx="428835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32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護城河真正推動的原因</a:t>
            </a:r>
            <a:endParaRPr lang="zh-TW" altLang="en-US" sz="3200" b="1" dirty="0">
              <a:solidFill>
                <a:schemeClr val="tx1">
                  <a:lumMod val="85000"/>
                  <a:lumOff val="15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64" name="Rectangle 37"/>
          <p:cNvSpPr>
            <a:spLocks noChangeArrowheads="1"/>
          </p:cNvSpPr>
          <p:nvPr/>
        </p:nvSpPr>
        <p:spPr bwMode="auto">
          <a:xfrm flipH="1">
            <a:off x="0" y="285728"/>
            <a:ext cx="215900" cy="1631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en-US" altLang="zh-TW" sz="1000" b="1" dirty="0" smtClean="0">
              <a:solidFill>
                <a:srgbClr val="446867"/>
              </a:solidFill>
              <a:latin typeface="微軟正黑體" pitchFamily="34" charset="-120"/>
              <a:ea typeface="微軟正黑體" pitchFamily="34" charset="-120"/>
            </a:endParaRPr>
          </a:p>
          <a:p>
            <a:r>
              <a:rPr lang="zh-TW" altLang="en-US" sz="1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宜蘭護城河重建探</a:t>
            </a:r>
            <a:r>
              <a:rPr lang="zh-TW" altLang="en-US" sz="1000" b="1" dirty="0" smtClean="0">
                <a:latin typeface="微軟正黑體" pitchFamily="34" charset="-120"/>
                <a:ea typeface="微軟正黑體" pitchFamily="34" charset="-120"/>
              </a:rPr>
              <a:t>討</a:t>
            </a:r>
            <a:endParaRPr lang="zh-TW" altLang="en-US" sz="1000" b="1" dirty="0">
              <a:solidFill>
                <a:srgbClr val="446867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" dur="indefinite"/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4"/>
                                      </p:to>
                                    </p:set>
                                    <p:animEffect filter="image" prLst="opacity: 0.4">
                                      <p:cBhvr rctx="IE">
                                        <p:cTn id="7" dur="indefinite"/>
                                        <p:tgtEl>
                                          <p:spTgt spid="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6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1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3" grpId="1"/>
    </p:bldLst>
  </p:timing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27477</TotalTime>
  <Words>2405</Words>
  <Application>Microsoft Office PowerPoint</Application>
  <PresentationFormat>如螢幕大小 (4:3)</PresentationFormat>
  <Paragraphs>536</Paragraphs>
  <Slides>25</Slides>
  <Notes>0</Notes>
  <HiddenSlides>0</HiddenSlides>
  <MMClips>0</MMClips>
  <ScaleCrop>false</ScaleCrop>
  <HeadingPairs>
    <vt:vector size="6" baseType="variant">
      <vt:variant>
        <vt:lpstr>佈景主題</vt:lpstr>
      </vt:variant>
      <vt:variant>
        <vt:i4>1</vt:i4>
      </vt:variant>
      <vt:variant>
        <vt:lpstr>內嵌 OLE 伺服程式</vt:lpstr>
      </vt:variant>
      <vt:variant>
        <vt:i4>0</vt:i4>
      </vt:variant>
      <vt:variant>
        <vt:lpstr>投影片標題</vt:lpstr>
      </vt:variant>
      <vt:variant>
        <vt:i4>25</vt:i4>
      </vt:variant>
    </vt:vector>
  </HeadingPairs>
  <TitlesOfParts>
    <vt:vector size="26" baseType="lpstr">
      <vt:lpstr>Office 佈景主題</vt:lpstr>
      <vt:lpstr>宜蘭護城河重建探討</vt:lpstr>
      <vt:lpstr>簡報大綱</vt:lpstr>
      <vt:lpstr>許多人共同的回憶-宜蘭護城河</vt:lpstr>
      <vt:lpstr>PowerPoint 簡報</vt:lpstr>
      <vt:lpstr>PowerPoint 簡報</vt:lpstr>
      <vt:lpstr>護城河從古到今</vt:lpstr>
      <vt:lpstr>PowerPoint 簡報</vt:lpstr>
      <vt:lpstr>護城河從古到今總結圖表</vt:lpstr>
      <vt:lpstr>護城河兩個重要功能</vt:lpstr>
      <vt:lpstr>PowerPoint 簡報</vt:lpstr>
      <vt:lpstr>PowerPoint 簡報</vt:lpstr>
      <vt:lpstr>追求理想，勇於挑戰</vt:lpstr>
      <vt:lpstr>PowerPoint 簡報</vt:lpstr>
      <vt:lpstr>對於未來護城河的永續經營， 縣政府有一連串的活動。</vt:lpstr>
      <vt:lpstr>PowerPoint 簡報</vt:lpstr>
      <vt:lpstr>加入社區總體營造</vt:lpstr>
      <vt:lpstr>期望宜蘭能將新護城河推廣出去</vt:lpstr>
      <vt:lpstr>組員合作無間</vt:lpstr>
      <vt:lpstr>PowerPoint 簡報</vt:lpstr>
      <vt:lpstr>PowerPoint 簡報</vt:lpstr>
      <vt:lpstr>PowerPoint 簡報</vt:lpstr>
      <vt:lpstr>PowerPoint 簡報</vt:lpstr>
      <vt:lpstr>植栽牆、緩坡 </vt:lpstr>
      <vt:lpstr>河道彎曲 </vt:lpstr>
      <vt:lpstr>河道上的素色設計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投影片 1</dc:title>
  <dc:creator>sp</dc:creator>
  <cp:lastModifiedBy>lib</cp:lastModifiedBy>
  <cp:revision>419</cp:revision>
  <dcterms:created xsi:type="dcterms:W3CDTF">2014-08-17T16:39:06Z</dcterms:created>
  <dcterms:modified xsi:type="dcterms:W3CDTF">2014-12-19T03:07:15Z</dcterms:modified>
</cp:coreProperties>
</file>