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9" r:id="rId1"/>
  </p:sldMasterIdLst>
  <p:notesMasterIdLst>
    <p:notesMasterId r:id="rId25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</p:sldIdLst>
  <p:sldSz cx="9144000" cy="6858000" type="screen4x3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95" d="100"/>
          <a:sy n="95" d="100"/>
        </p:scale>
        <p:origin x="-768" y="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 txBox="1">
            <a:spLocks noGrp="1"/>
          </p:cNvSpPr>
          <p:nvPr>
            <p:ph type="hdr" idx="2"/>
          </p:nvPr>
        </p:nvSpPr>
        <p:spPr>
          <a:xfrm>
            <a:off x="1" y="0"/>
            <a:ext cx="3076574" cy="51276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buNone/>
              <a:defRPr sz="1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Shape 4"/>
          <p:cNvSpPr txBox="1">
            <a:spLocks noGrp="1"/>
          </p:cNvSpPr>
          <p:nvPr>
            <p:ph type="dt" idx="10"/>
          </p:nvPr>
        </p:nvSpPr>
        <p:spPr>
          <a:xfrm>
            <a:off x="4021139" y="0"/>
            <a:ext cx="3076574" cy="51276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r" rtl="0">
              <a:spcBef>
                <a:spcPts val="0"/>
              </a:spcBef>
              <a:buNone/>
              <a:defRPr sz="1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Shape 5"/>
          <p:cNvSpPr>
            <a:spLocks noGrp="1" noRot="1" noChangeAspect="1"/>
          </p:cNvSpPr>
          <p:nvPr>
            <p:ph type="sldImg" idx="3"/>
          </p:nvPr>
        </p:nvSpPr>
        <p:spPr>
          <a:xfrm>
            <a:off x="990600" y="766762"/>
            <a:ext cx="5118100" cy="3838575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</p:sp>
      <p:sp>
        <p:nvSpPr>
          <p:cNvPr id="6" name="Shape 6"/>
          <p:cNvSpPr txBox="1">
            <a:spLocks noGrp="1"/>
          </p:cNvSpPr>
          <p:nvPr>
            <p:ph type="body" idx="1"/>
          </p:nvPr>
        </p:nvSpPr>
        <p:spPr>
          <a:xfrm>
            <a:off x="709614" y="4862514"/>
            <a:ext cx="5680075" cy="460533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36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36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36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36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36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ftr" idx="11"/>
          </p:nvPr>
        </p:nvSpPr>
        <p:spPr>
          <a:xfrm>
            <a:off x="1" y="9720264"/>
            <a:ext cx="3076574" cy="51276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buNone/>
              <a:defRPr sz="1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Shape 8"/>
          <p:cNvSpPr txBox="1">
            <a:spLocks noGrp="1"/>
          </p:cNvSpPr>
          <p:nvPr>
            <p:ph type="sldNum" idx="12"/>
          </p:nvPr>
        </p:nvSpPr>
        <p:spPr>
          <a:xfrm>
            <a:off x="4021139" y="9720264"/>
            <a:ext cx="3076574" cy="512762"/>
          </a:xfrm>
          <a:prstGeom prst="rect">
            <a:avLst/>
          </a:prstGeom>
          <a:noFill/>
          <a:ln>
            <a:noFill/>
          </a:ln>
        </p:spPr>
        <p:txBody>
          <a:bodyPr lIns="91475" tIns="45725" rIns="91475" bIns="45725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zh-TW" sz="1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pPr marL="0" marR="0" lvl="0" indent="0" algn="r" rtl="0">
                <a:spcBef>
                  <a:spcPts val="0"/>
                </a:spcBef>
                <a:buSzPct val="25000"/>
                <a:buNone/>
              </a:pPr>
              <a:t>‹#›</a:t>
            </a:fld>
            <a:endParaRPr lang="zh-TW" sz="11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228634866"/>
      </p:ext>
    </p:extLst>
  </p:cSld>
  <p:clrMap bg1="lt1" tx1="dk1" bg2="dk2" tx2="lt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Shape 163"/>
          <p:cNvSpPr txBox="1">
            <a:spLocks noGrp="1"/>
          </p:cNvSpPr>
          <p:nvPr>
            <p:ph type="body" idx="1"/>
          </p:nvPr>
        </p:nvSpPr>
        <p:spPr>
          <a:xfrm>
            <a:off x="709614" y="4862514"/>
            <a:ext cx="5680075" cy="4605337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64" name="Shape 164"/>
          <p:cNvSpPr>
            <a:spLocks noGrp="1" noRot="1" noChangeAspect="1"/>
          </p:cNvSpPr>
          <p:nvPr>
            <p:ph type="sldImg" idx="2"/>
          </p:nvPr>
        </p:nvSpPr>
        <p:spPr>
          <a:xfrm>
            <a:off x="990600" y="766763"/>
            <a:ext cx="5118100" cy="3838575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Shape 220"/>
          <p:cNvSpPr txBox="1">
            <a:spLocks noGrp="1"/>
          </p:cNvSpPr>
          <p:nvPr>
            <p:ph type="body" idx="1"/>
          </p:nvPr>
        </p:nvSpPr>
        <p:spPr>
          <a:xfrm>
            <a:off x="709614" y="4862514"/>
            <a:ext cx="5680075" cy="4605337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21" name="Shape 221"/>
          <p:cNvSpPr>
            <a:spLocks noGrp="1" noRot="1" noChangeAspect="1"/>
          </p:cNvSpPr>
          <p:nvPr>
            <p:ph type="sldImg" idx="2"/>
          </p:nvPr>
        </p:nvSpPr>
        <p:spPr>
          <a:xfrm>
            <a:off x="990600" y="766763"/>
            <a:ext cx="5118100" cy="3838575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Shape 226"/>
          <p:cNvSpPr txBox="1">
            <a:spLocks noGrp="1"/>
          </p:cNvSpPr>
          <p:nvPr>
            <p:ph type="body" idx="1"/>
          </p:nvPr>
        </p:nvSpPr>
        <p:spPr>
          <a:xfrm>
            <a:off x="709614" y="4862514"/>
            <a:ext cx="5680075" cy="4605337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27" name="Shape 227"/>
          <p:cNvSpPr>
            <a:spLocks noGrp="1" noRot="1" noChangeAspect="1"/>
          </p:cNvSpPr>
          <p:nvPr>
            <p:ph type="sldImg" idx="2"/>
          </p:nvPr>
        </p:nvSpPr>
        <p:spPr>
          <a:xfrm>
            <a:off x="990600" y="766763"/>
            <a:ext cx="5118100" cy="3838575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Shape 232"/>
          <p:cNvSpPr txBox="1">
            <a:spLocks noGrp="1"/>
          </p:cNvSpPr>
          <p:nvPr>
            <p:ph type="body" idx="1"/>
          </p:nvPr>
        </p:nvSpPr>
        <p:spPr>
          <a:xfrm>
            <a:off x="709614" y="4862514"/>
            <a:ext cx="5680075" cy="4605337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33" name="Shape 233"/>
          <p:cNvSpPr>
            <a:spLocks noGrp="1" noRot="1" noChangeAspect="1"/>
          </p:cNvSpPr>
          <p:nvPr>
            <p:ph type="sldImg" idx="2"/>
          </p:nvPr>
        </p:nvSpPr>
        <p:spPr>
          <a:xfrm>
            <a:off x="990600" y="766763"/>
            <a:ext cx="5118100" cy="3838575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Shape 238"/>
          <p:cNvSpPr txBox="1">
            <a:spLocks noGrp="1"/>
          </p:cNvSpPr>
          <p:nvPr>
            <p:ph type="body" idx="1"/>
          </p:nvPr>
        </p:nvSpPr>
        <p:spPr>
          <a:xfrm>
            <a:off x="709614" y="4862514"/>
            <a:ext cx="5680075" cy="4605337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39" name="Shape 239"/>
          <p:cNvSpPr>
            <a:spLocks noGrp="1" noRot="1" noChangeAspect="1"/>
          </p:cNvSpPr>
          <p:nvPr>
            <p:ph type="sldImg" idx="2"/>
          </p:nvPr>
        </p:nvSpPr>
        <p:spPr>
          <a:xfrm>
            <a:off x="990600" y="766763"/>
            <a:ext cx="5118100" cy="3838575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" name="Shape 245"/>
          <p:cNvSpPr txBox="1">
            <a:spLocks noGrp="1"/>
          </p:cNvSpPr>
          <p:nvPr>
            <p:ph type="body" idx="1"/>
          </p:nvPr>
        </p:nvSpPr>
        <p:spPr>
          <a:xfrm>
            <a:off x="709614" y="4862514"/>
            <a:ext cx="5680075" cy="4605337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46" name="Shape 246"/>
          <p:cNvSpPr>
            <a:spLocks noGrp="1" noRot="1" noChangeAspect="1"/>
          </p:cNvSpPr>
          <p:nvPr>
            <p:ph type="sldImg" idx="2"/>
          </p:nvPr>
        </p:nvSpPr>
        <p:spPr>
          <a:xfrm>
            <a:off x="990600" y="766763"/>
            <a:ext cx="5118100" cy="3838575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" name="Shape 251"/>
          <p:cNvSpPr txBox="1">
            <a:spLocks noGrp="1"/>
          </p:cNvSpPr>
          <p:nvPr>
            <p:ph type="body" idx="1"/>
          </p:nvPr>
        </p:nvSpPr>
        <p:spPr>
          <a:xfrm>
            <a:off x="709614" y="4862514"/>
            <a:ext cx="5680075" cy="4605337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52" name="Shape 252"/>
          <p:cNvSpPr>
            <a:spLocks noGrp="1" noRot="1" noChangeAspect="1"/>
          </p:cNvSpPr>
          <p:nvPr>
            <p:ph type="sldImg" idx="2"/>
          </p:nvPr>
        </p:nvSpPr>
        <p:spPr>
          <a:xfrm>
            <a:off x="990600" y="766763"/>
            <a:ext cx="5118100" cy="3838575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" name="Shape 258"/>
          <p:cNvSpPr txBox="1">
            <a:spLocks noGrp="1"/>
          </p:cNvSpPr>
          <p:nvPr>
            <p:ph type="body" idx="1"/>
          </p:nvPr>
        </p:nvSpPr>
        <p:spPr>
          <a:xfrm>
            <a:off x="709614" y="4862514"/>
            <a:ext cx="5680075" cy="4605337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59" name="Shape 259"/>
          <p:cNvSpPr>
            <a:spLocks noGrp="1" noRot="1" noChangeAspect="1"/>
          </p:cNvSpPr>
          <p:nvPr>
            <p:ph type="sldImg" idx="2"/>
          </p:nvPr>
        </p:nvSpPr>
        <p:spPr>
          <a:xfrm>
            <a:off x="990600" y="766763"/>
            <a:ext cx="5118100" cy="3838575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" name="Shape 265"/>
          <p:cNvSpPr txBox="1">
            <a:spLocks noGrp="1"/>
          </p:cNvSpPr>
          <p:nvPr>
            <p:ph type="body" idx="1"/>
          </p:nvPr>
        </p:nvSpPr>
        <p:spPr>
          <a:xfrm>
            <a:off x="709614" y="4862514"/>
            <a:ext cx="5680075" cy="4605337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66" name="Shape 266"/>
          <p:cNvSpPr>
            <a:spLocks noGrp="1" noRot="1" noChangeAspect="1"/>
          </p:cNvSpPr>
          <p:nvPr>
            <p:ph type="sldImg" idx="2"/>
          </p:nvPr>
        </p:nvSpPr>
        <p:spPr>
          <a:xfrm>
            <a:off x="990600" y="766763"/>
            <a:ext cx="5118100" cy="3838575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" name="Shape 272"/>
          <p:cNvSpPr txBox="1">
            <a:spLocks noGrp="1"/>
          </p:cNvSpPr>
          <p:nvPr>
            <p:ph type="body" idx="1"/>
          </p:nvPr>
        </p:nvSpPr>
        <p:spPr>
          <a:xfrm>
            <a:off x="709614" y="4862514"/>
            <a:ext cx="5680075" cy="4605337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73" name="Shape 273"/>
          <p:cNvSpPr>
            <a:spLocks noGrp="1" noRot="1" noChangeAspect="1"/>
          </p:cNvSpPr>
          <p:nvPr>
            <p:ph type="sldImg" idx="2"/>
          </p:nvPr>
        </p:nvSpPr>
        <p:spPr>
          <a:xfrm>
            <a:off x="990600" y="766763"/>
            <a:ext cx="5118100" cy="3838575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9" name="Shape 279"/>
          <p:cNvSpPr txBox="1">
            <a:spLocks noGrp="1"/>
          </p:cNvSpPr>
          <p:nvPr>
            <p:ph type="body" idx="1"/>
          </p:nvPr>
        </p:nvSpPr>
        <p:spPr>
          <a:xfrm>
            <a:off x="709614" y="4862514"/>
            <a:ext cx="5680075" cy="4605337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80" name="Shape 280"/>
          <p:cNvSpPr>
            <a:spLocks noGrp="1" noRot="1" noChangeAspect="1"/>
          </p:cNvSpPr>
          <p:nvPr>
            <p:ph type="sldImg" idx="2"/>
          </p:nvPr>
        </p:nvSpPr>
        <p:spPr>
          <a:xfrm>
            <a:off x="990600" y="766763"/>
            <a:ext cx="5118100" cy="3838575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Shape 170"/>
          <p:cNvSpPr txBox="1">
            <a:spLocks noGrp="1"/>
          </p:cNvSpPr>
          <p:nvPr>
            <p:ph type="body" idx="1"/>
          </p:nvPr>
        </p:nvSpPr>
        <p:spPr>
          <a:xfrm>
            <a:off x="709614" y="4862514"/>
            <a:ext cx="5680075" cy="4605337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71" name="Shape 171"/>
          <p:cNvSpPr>
            <a:spLocks noGrp="1" noRot="1" noChangeAspect="1"/>
          </p:cNvSpPr>
          <p:nvPr>
            <p:ph type="sldImg" idx="2"/>
          </p:nvPr>
        </p:nvSpPr>
        <p:spPr>
          <a:xfrm>
            <a:off x="990600" y="766763"/>
            <a:ext cx="5118100" cy="3838575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" name="Shape 286"/>
          <p:cNvSpPr txBox="1">
            <a:spLocks noGrp="1"/>
          </p:cNvSpPr>
          <p:nvPr>
            <p:ph type="body" idx="1"/>
          </p:nvPr>
        </p:nvSpPr>
        <p:spPr>
          <a:xfrm>
            <a:off x="709614" y="4862514"/>
            <a:ext cx="5680075" cy="4605337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87" name="Shape 287"/>
          <p:cNvSpPr>
            <a:spLocks noGrp="1" noRot="1" noChangeAspect="1"/>
          </p:cNvSpPr>
          <p:nvPr>
            <p:ph type="sldImg" idx="2"/>
          </p:nvPr>
        </p:nvSpPr>
        <p:spPr>
          <a:xfrm>
            <a:off x="990600" y="766763"/>
            <a:ext cx="5118100" cy="3838575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" name="Shape 292"/>
          <p:cNvSpPr txBox="1">
            <a:spLocks noGrp="1"/>
          </p:cNvSpPr>
          <p:nvPr>
            <p:ph type="body" idx="1"/>
          </p:nvPr>
        </p:nvSpPr>
        <p:spPr>
          <a:xfrm>
            <a:off x="709614" y="4862514"/>
            <a:ext cx="5680075" cy="4605337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93" name="Shape 293"/>
          <p:cNvSpPr>
            <a:spLocks noGrp="1" noRot="1" noChangeAspect="1"/>
          </p:cNvSpPr>
          <p:nvPr>
            <p:ph type="sldImg" idx="2"/>
          </p:nvPr>
        </p:nvSpPr>
        <p:spPr>
          <a:xfrm>
            <a:off x="990600" y="766763"/>
            <a:ext cx="5118100" cy="3838575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9" name="Shape 299"/>
          <p:cNvSpPr txBox="1">
            <a:spLocks noGrp="1"/>
          </p:cNvSpPr>
          <p:nvPr>
            <p:ph type="body" idx="1"/>
          </p:nvPr>
        </p:nvSpPr>
        <p:spPr>
          <a:xfrm>
            <a:off x="709614" y="4862514"/>
            <a:ext cx="5680075" cy="4605337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300" name="Shape 300"/>
          <p:cNvSpPr>
            <a:spLocks noGrp="1" noRot="1" noChangeAspect="1"/>
          </p:cNvSpPr>
          <p:nvPr>
            <p:ph type="sldImg" idx="2"/>
          </p:nvPr>
        </p:nvSpPr>
        <p:spPr>
          <a:xfrm>
            <a:off x="990600" y="766763"/>
            <a:ext cx="5118100" cy="3838575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5" name="Shape 305"/>
          <p:cNvSpPr txBox="1">
            <a:spLocks noGrp="1"/>
          </p:cNvSpPr>
          <p:nvPr>
            <p:ph type="body" idx="1"/>
          </p:nvPr>
        </p:nvSpPr>
        <p:spPr>
          <a:xfrm>
            <a:off x="709614" y="4862514"/>
            <a:ext cx="5680075" cy="4605337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306" name="Shape 306"/>
          <p:cNvSpPr>
            <a:spLocks noGrp="1" noRot="1" noChangeAspect="1"/>
          </p:cNvSpPr>
          <p:nvPr>
            <p:ph type="sldImg" idx="2"/>
          </p:nvPr>
        </p:nvSpPr>
        <p:spPr>
          <a:xfrm>
            <a:off x="990600" y="766763"/>
            <a:ext cx="5118100" cy="3838575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Shape 176"/>
          <p:cNvSpPr txBox="1">
            <a:spLocks noGrp="1"/>
          </p:cNvSpPr>
          <p:nvPr>
            <p:ph type="body" idx="1"/>
          </p:nvPr>
        </p:nvSpPr>
        <p:spPr>
          <a:xfrm>
            <a:off x="709614" y="4862514"/>
            <a:ext cx="5680075" cy="4605337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77" name="Shape 177"/>
          <p:cNvSpPr>
            <a:spLocks noGrp="1" noRot="1" noChangeAspect="1"/>
          </p:cNvSpPr>
          <p:nvPr>
            <p:ph type="sldImg" idx="2"/>
          </p:nvPr>
        </p:nvSpPr>
        <p:spPr>
          <a:xfrm>
            <a:off x="990600" y="766763"/>
            <a:ext cx="5118100" cy="3838575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Shape 182"/>
          <p:cNvSpPr txBox="1">
            <a:spLocks noGrp="1"/>
          </p:cNvSpPr>
          <p:nvPr>
            <p:ph type="body" idx="1"/>
          </p:nvPr>
        </p:nvSpPr>
        <p:spPr>
          <a:xfrm>
            <a:off x="709614" y="4862514"/>
            <a:ext cx="5680075" cy="4605337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83" name="Shape 183"/>
          <p:cNvSpPr>
            <a:spLocks noGrp="1" noRot="1" noChangeAspect="1"/>
          </p:cNvSpPr>
          <p:nvPr>
            <p:ph type="sldImg" idx="2"/>
          </p:nvPr>
        </p:nvSpPr>
        <p:spPr>
          <a:xfrm>
            <a:off x="990600" y="766763"/>
            <a:ext cx="5118100" cy="3838575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Shape 189"/>
          <p:cNvSpPr txBox="1">
            <a:spLocks noGrp="1"/>
          </p:cNvSpPr>
          <p:nvPr>
            <p:ph type="body" idx="1"/>
          </p:nvPr>
        </p:nvSpPr>
        <p:spPr>
          <a:xfrm>
            <a:off x="709614" y="4862514"/>
            <a:ext cx="5680075" cy="4605337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90" name="Shape 190"/>
          <p:cNvSpPr>
            <a:spLocks noGrp="1" noRot="1" noChangeAspect="1"/>
          </p:cNvSpPr>
          <p:nvPr>
            <p:ph type="sldImg" idx="2"/>
          </p:nvPr>
        </p:nvSpPr>
        <p:spPr>
          <a:xfrm>
            <a:off x="990600" y="766763"/>
            <a:ext cx="5118100" cy="3838575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Shape 195"/>
          <p:cNvSpPr txBox="1">
            <a:spLocks noGrp="1"/>
          </p:cNvSpPr>
          <p:nvPr>
            <p:ph type="body" idx="1"/>
          </p:nvPr>
        </p:nvSpPr>
        <p:spPr>
          <a:xfrm>
            <a:off x="709614" y="4862514"/>
            <a:ext cx="5680075" cy="4605337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96" name="Shape 196"/>
          <p:cNvSpPr>
            <a:spLocks noGrp="1" noRot="1" noChangeAspect="1"/>
          </p:cNvSpPr>
          <p:nvPr>
            <p:ph type="sldImg" idx="2"/>
          </p:nvPr>
        </p:nvSpPr>
        <p:spPr>
          <a:xfrm>
            <a:off x="990600" y="766763"/>
            <a:ext cx="5118100" cy="3838575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Shape 202"/>
          <p:cNvSpPr txBox="1">
            <a:spLocks noGrp="1"/>
          </p:cNvSpPr>
          <p:nvPr>
            <p:ph type="body" idx="1"/>
          </p:nvPr>
        </p:nvSpPr>
        <p:spPr>
          <a:xfrm>
            <a:off x="709614" y="4862514"/>
            <a:ext cx="5680075" cy="4605337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03" name="Shape 203"/>
          <p:cNvSpPr>
            <a:spLocks noGrp="1" noRot="1" noChangeAspect="1"/>
          </p:cNvSpPr>
          <p:nvPr>
            <p:ph type="sldImg" idx="2"/>
          </p:nvPr>
        </p:nvSpPr>
        <p:spPr>
          <a:xfrm>
            <a:off x="990600" y="766763"/>
            <a:ext cx="5118100" cy="3838575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Shape 208"/>
          <p:cNvSpPr txBox="1">
            <a:spLocks noGrp="1"/>
          </p:cNvSpPr>
          <p:nvPr>
            <p:ph type="body" idx="1"/>
          </p:nvPr>
        </p:nvSpPr>
        <p:spPr>
          <a:xfrm>
            <a:off x="709614" y="4862514"/>
            <a:ext cx="5680075" cy="4605337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09" name="Shape 209"/>
          <p:cNvSpPr>
            <a:spLocks noGrp="1" noRot="1" noChangeAspect="1"/>
          </p:cNvSpPr>
          <p:nvPr>
            <p:ph type="sldImg" idx="2"/>
          </p:nvPr>
        </p:nvSpPr>
        <p:spPr>
          <a:xfrm>
            <a:off x="990600" y="766763"/>
            <a:ext cx="5118100" cy="3838575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Shape 214"/>
          <p:cNvSpPr txBox="1">
            <a:spLocks noGrp="1"/>
          </p:cNvSpPr>
          <p:nvPr>
            <p:ph type="body" idx="1"/>
          </p:nvPr>
        </p:nvSpPr>
        <p:spPr>
          <a:xfrm>
            <a:off x="709614" y="4862514"/>
            <a:ext cx="5680075" cy="4605337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15" name="Shape 215"/>
          <p:cNvSpPr>
            <a:spLocks noGrp="1" noRot="1" noChangeAspect="1"/>
          </p:cNvSpPr>
          <p:nvPr>
            <p:ph type="sldImg" idx="2"/>
          </p:nvPr>
        </p:nvSpPr>
        <p:spPr>
          <a:xfrm>
            <a:off x="990600" y="766763"/>
            <a:ext cx="5118100" cy="3838575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標題投影片"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Shape 25"/>
          <p:cNvSpPr/>
          <p:nvPr/>
        </p:nvSpPr>
        <p:spPr>
          <a:xfrm>
            <a:off x="0" y="6705600"/>
            <a:ext cx="9144000" cy="152399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None/>
            </a:pPr>
            <a:endParaRPr sz="1800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26" name="Shape 26"/>
          <p:cNvSpPr/>
          <p:nvPr/>
        </p:nvSpPr>
        <p:spPr>
          <a:xfrm>
            <a:off x="8991600" y="3047"/>
            <a:ext cx="152399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None/>
            </a:pPr>
            <a:endParaRPr sz="1800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27" name="Shape 27"/>
          <p:cNvSpPr/>
          <p:nvPr/>
        </p:nvSpPr>
        <p:spPr>
          <a:xfrm>
            <a:off x="0" y="0"/>
            <a:ext cx="152399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None/>
            </a:pPr>
            <a:endParaRPr sz="1800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28" name="Shape 28"/>
          <p:cNvSpPr/>
          <p:nvPr/>
        </p:nvSpPr>
        <p:spPr>
          <a:xfrm>
            <a:off x="0" y="0"/>
            <a:ext cx="9144000" cy="2514599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None/>
            </a:pPr>
            <a:endParaRPr sz="1800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29" name="Shape 29"/>
          <p:cNvSpPr/>
          <p:nvPr/>
        </p:nvSpPr>
        <p:spPr>
          <a:xfrm>
            <a:off x="146304" y="6391655"/>
            <a:ext cx="8833103" cy="309562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None/>
            </a:pPr>
            <a:endParaRPr sz="1800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30" name="Shape 30"/>
          <p:cNvSpPr txBox="1">
            <a:spLocks noGrp="1"/>
          </p:cNvSpPr>
          <p:nvPr>
            <p:ph type="subTitle" idx="1"/>
          </p:nvPr>
        </p:nvSpPr>
        <p:spPr>
          <a:xfrm>
            <a:off x="1371600" y="2819400"/>
            <a:ext cx="6400799" cy="1752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ctr" rtl="0">
              <a:spcBef>
                <a:spcPts val="320"/>
              </a:spcBef>
              <a:buClr>
                <a:schemeClr val="accent1"/>
              </a:buClr>
              <a:buFont typeface="Noto Sans Symbols"/>
              <a:buNone/>
              <a:defRPr sz="1600" b="1" i="0" u="none" strike="noStrike" cap="none"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457200" marR="0" lvl="1" indent="0" algn="ctr" rtl="0">
              <a:spcBef>
                <a:spcPts val="440"/>
              </a:spcBef>
              <a:buClr>
                <a:schemeClr val="accent2"/>
              </a:buClr>
              <a:buFont typeface="Noto Sans Symbols"/>
              <a:buNone/>
              <a:defRPr sz="2200" b="0" i="0" u="none" strike="noStrike" cap="none"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marL="914400" marR="0" lvl="2" indent="0" algn="ctr" rtl="0">
              <a:spcBef>
                <a:spcPts val="400"/>
              </a:spcBef>
              <a:buClr>
                <a:schemeClr val="accent3"/>
              </a:buClr>
              <a:buFont typeface="Noto Sans Symbols"/>
              <a:buNone/>
              <a:defRPr sz="20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marL="1371600" marR="0" lvl="3" indent="0" algn="ctr" rtl="0">
              <a:spcBef>
                <a:spcPts val="400"/>
              </a:spcBef>
              <a:buClr>
                <a:schemeClr val="accent4"/>
              </a:buClr>
              <a:buFont typeface="Noto Sans Symbols"/>
              <a:buNone/>
              <a:defRPr sz="2000" b="0" i="0" u="none" strike="noStrike" cap="none"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marL="1828800" marR="0" lvl="4" indent="0" algn="ctr" rtl="0">
              <a:spcBef>
                <a:spcPts val="360"/>
              </a:spcBef>
              <a:buClr>
                <a:schemeClr val="accent5"/>
              </a:buClr>
              <a:buFont typeface="Georgia"/>
              <a:buNone/>
              <a:defRPr sz="1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marL="2286000" marR="0" lvl="5" indent="0" algn="ctr" rtl="0">
              <a:spcBef>
                <a:spcPts val="360"/>
              </a:spcBef>
              <a:buClr>
                <a:schemeClr val="accent6"/>
              </a:buClr>
              <a:buFont typeface="Noto Sans Symbols"/>
              <a:buNone/>
              <a:defRPr sz="1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6pPr>
            <a:lvl7pPr marL="2743200" marR="0" lvl="6" indent="0" algn="ctr" rtl="0">
              <a:spcBef>
                <a:spcPts val="320"/>
              </a:spcBef>
              <a:buClr>
                <a:srgbClr val="B75640"/>
              </a:buClr>
              <a:buFont typeface="Georgia"/>
              <a:buNone/>
              <a:defRPr sz="16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7pPr>
            <a:lvl8pPr marL="3200400" marR="0" lvl="7" indent="0" algn="ctr" rtl="0">
              <a:spcBef>
                <a:spcPts val="320"/>
              </a:spcBef>
              <a:buClr>
                <a:srgbClr val="7A6B62"/>
              </a:buClr>
              <a:buFont typeface="Georgia"/>
              <a:buNone/>
              <a:defRPr sz="16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8pPr>
            <a:lvl9pPr marL="3657600" marR="0" lvl="8" indent="0" algn="ctr" rtl="0">
              <a:spcBef>
                <a:spcPts val="280"/>
              </a:spcBef>
              <a:buClr>
                <a:srgbClr val="B29D00"/>
              </a:buClr>
              <a:buFont typeface="Georgia"/>
              <a:buNone/>
              <a:defRPr sz="14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9pPr>
          </a:lstStyle>
          <a:p>
            <a:endParaRPr/>
          </a:p>
        </p:txBody>
      </p:sp>
      <p:sp>
        <p:nvSpPr>
          <p:cNvPr id="31" name="Shape 31"/>
          <p:cNvSpPr txBox="1">
            <a:spLocks noGrp="1"/>
          </p:cNvSpPr>
          <p:nvPr>
            <p:ph type="dt" idx="10"/>
          </p:nvPr>
        </p:nvSpPr>
        <p:spPr>
          <a:xfrm>
            <a:off x="5791200" y="6404983"/>
            <a:ext cx="3044952" cy="36575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r" rtl="0">
              <a:spcBef>
                <a:spcPts val="0"/>
              </a:spcBef>
              <a:buNone/>
              <a:defRPr sz="1400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9pPr>
          </a:lstStyle>
          <a:p>
            <a:endParaRPr/>
          </a:p>
        </p:txBody>
      </p:sp>
      <p:sp>
        <p:nvSpPr>
          <p:cNvPr id="32" name="Shape 32"/>
          <p:cNvSpPr txBox="1">
            <a:spLocks noGrp="1"/>
          </p:cNvSpPr>
          <p:nvPr>
            <p:ph type="ftr" idx="11"/>
          </p:nvPr>
        </p:nvSpPr>
        <p:spPr>
          <a:xfrm>
            <a:off x="304800" y="6410848"/>
            <a:ext cx="3581399" cy="36575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buNone/>
              <a:defRPr sz="1200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9pPr>
          </a:lstStyle>
          <a:p>
            <a:endParaRPr/>
          </a:p>
        </p:txBody>
      </p:sp>
      <p:cxnSp>
        <p:nvCxnSpPr>
          <p:cNvPr id="33" name="Shape 33"/>
          <p:cNvCxnSpPr/>
          <p:nvPr/>
        </p:nvCxnSpPr>
        <p:spPr>
          <a:xfrm>
            <a:off x="155447" y="2420111"/>
            <a:ext cx="8833103" cy="0"/>
          </a:xfrm>
          <a:prstGeom prst="straightConnector1">
            <a:avLst/>
          </a:prstGeom>
          <a:noFill/>
          <a:ln w="11425" cap="flat" cmpd="sng">
            <a:solidFill>
              <a:srgbClr val="7A9798"/>
            </a:solidFill>
            <a:prstDash val="dash"/>
            <a:round/>
            <a:headEnd type="none" w="med" len="med"/>
            <a:tailEnd type="none" w="med" len="med"/>
          </a:ln>
        </p:spPr>
      </p:cxnSp>
      <p:sp>
        <p:nvSpPr>
          <p:cNvPr id="34" name="Shape 34"/>
          <p:cNvSpPr/>
          <p:nvPr/>
        </p:nvSpPr>
        <p:spPr>
          <a:xfrm>
            <a:off x="152400" y="152400"/>
            <a:ext cx="8833103" cy="6547104"/>
          </a:xfrm>
          <a:prstGeom prst="rect">
            <a:avLst/>
          </a:prstGeom>
          <a:noFill/>
          <a:ln w="9525" cap="flat" cmpd="sng">
            <a:solidFill>
              <a:srgbClr val="7A9798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None/>
            </a:pPr>
            <a:endParaRPr sz="1800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35" name="Shape 35"/>
          <p:cNvSpPr/>
          <p:nvPr/>
        </p:nvSpPr>
        <p:spPr>
          <a:xfrm>
            <a:off x="4267200" y="2115311"/>
            <a:ext cx="609599" cy="609599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>
              <a:solidFill>
                <a:schemeClr val="lt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36" name="Shape 36"/>
          <p:cNvSpPr/>
          <p:nvPr/>
        </p:nvSpPr>
        <p:spPr>
          <a:xfrm>
            <a:off x="4361687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>
            <a:solidFill>
              <a:srgbClr val="7A9798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>
              <a:solidFill>
                <a:schemeClr val="lt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37" name="Shape 37"/>
          <p:cNvSpPr txBox="1">
            <a:spLocks noGrp="1"/>
          </p:cNvSpPr>
          <p:nvPr>
            <p:ph type="sldNum" idx="12"/>
          </p:nvPr>
        </p:nvSpPr>
        <p:spPr>
          <a:xfrm>
            <a:off x="4343400" y="2199450"/>
            <a:ext cx="457200" cy="441324"/>
          </a:xfrm>
          <a:prstGeom prst="rect">
            <a:avLst/>
          </a:prstGeom>
          <a:noFill/>
          <a:ln>
            <a:noFill/>
          </a:ln>
        </p:spPr>
        <p:txBody>
          <a:bodyPr lIns="45700" tIns="45700" rIns="45700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zh-TW" sz="1600">
                <a:solidFill>
                  <a:srgbClr val="7A9798"/>
                </a:solidFill>
                <a:latin typeface="Georgia"/>
                <a:ea typeface="Georgia"/>
                <a:cs typeface="Georgia"/>
                <a:sym typeface="Georgia"/>
              </a:rPr>
              <a:pPr marL="0" marR="0" lvl="0" indent="0" algn="ctr" rtl="0">
                <a:spcBef>
                  <a:spcPts val="0"/>
                </a:spcBef>
                <a:buSzPct val="25000"/>
                <a:buNone/>
              </a:pPr>
              <a:t>‹#›</a:t>
            </a:fld>
            <a:endParaRPr lang="zh-TW" sz="1600">
              <a:solidFill>
                <a:srgbClr val="7A9798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38" name="Shape 38"/>
          <p:cNvSpPr txBox="1">
            <a:spLocks noGrp="1"/>
          </p:cNvSpPr>
          <p:nvPr>
            <p:ph type="ctrTitle"/>
          </p:nvPr>
        </p:nvSpPr>
        <p:spPr>
          <a:xfrm>
            <a:off x="685800" y="381000"/>
            <a:ext cx="7772400" cy="1752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ctr" rtl="0">
              <a:spcBef>
                <a:spcPts val="0"/>
              </a:spcBef>
              <a:buClr>
                <a:schemeClr val="accent1"/>
              </a:buClr>
              <a:buFont typeface="Georgia"/>
              <a:buNone/>
              <a:defRPr sz="4200" b="0" i="0" u="none" strike="noStrike" cap="none">
                <a:solidFill>
                  <a:schemeClr val="accent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>
  <p:cSld name="標題及直排文字"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Shape 142"/>
          <p:cNvSpPr txBox="1">
            <a:spLocks noGrp="1"/>
          </p:cNvSpPr>
          <p:nvPr>
            <p:ph type="title"/>
          </p:nvPr>
        </p:nvSpPr>
        <p:spPr>
          <a:xfrm>
            <a:off x="301752" y="228600"/>
            <a:ext cx="8534399" cy="758951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ctr" rtl="0">
              <a:spcBef>
                <a:spcPts val="0"/>
              </a:spcBef>
              <a:buClr>
                <a:srgbClr val="7A9798"/>
              </a:buClr>
              <a:buFont typeface="Georgia"/>
              <a:buNone/>
              <a:defRPr sz="3300" b="0" i="0" u="none" strike="noStrike" cap="none">
                <a:solidFill>
                  <a:srgbClr val="7A9798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143" name="Shape 143"/>
          <p:cNvSpPr txBox="1">
            <a:spLocks noGrp="1"/>
          </p:cNvSpPr>
          <p:nvPr>
            <p:ph type="body" idx="1"/>
          </p:nvPr>
        </p:nvSpPr>
        <p:spPr>
          <a:xfrm rot="5400000">
            <a:off x="2269236" y="-443483"/>
            <a:ext cx="4599431" cy="85343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274320" marR="0" lvl="0" indent="-128587" algn="l" rtl="0">
              <a:spcBef>
                <a:spcPts val="540"/>
              </a:spcBef>
              <a:buClr>
                <a:schemeClr val="accent1"/>
              </a:buClr>
              <a:buSzPct val="85000"/>
              <a:buFont typeface="Noto Sans Symbols"/>
              <a:buChar char="●"/>
              <a:defRPr sz="27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548640" marR="0" lvl="1" indent="-184150" algn="l" rtl="0">
              <a:spcBef>
                <a:spcPts val="440"/>
              </a:spcBef>
              <a:buClr>
                <a:schemeClr val="accent2"/>
              </a:buClr>
              <a:buSzPct val="70000"/>
              <a:buFont typeface="Noto Sans Symbols"/>
              <a:buChar char="○"/>
              <a:defRPr sz="2200" b="0" i="0" u="none" strike="noStrike" cap="none"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marL="822960" marR="0" lvl="2" indent="-143510" algn="l" rtl="0">
              <a:spcBef>
                <a:spcPts val="400"/>
              </a:spcBef>
              <a:buClr>
                <a:schemeClr val="accent3"/>
              </a:buClr>
              <a:buSzPct val="75000"/>
              <a:buFont typeface="Noto Sans Symbols"/>
              <a:buChar char="•"/>
              <a:defRPr sz="20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marL="1097280" marR="0" lvl="3" indent="-144780" algn="l" rtl="0">
              <a:spcBef>
                <a:spcPts val="400"/>
              </a:spcBef>
              <a:buClr>
                <a:schemeClr val="accent4"/>
              </a:buClr>
              <a:buSzPct val="70000"/>
              <a:buFont typeface="Noto Sans Symbols"/>
              <a:buChar char="•"/>
              <a:defRPr sz="2000" b="0" i="0" u="none" strike="noStrike" cap="none"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marL="1371600" marR="0" lvl="4" indent="-114300" algn="l" rtl="0">
              <a:spcBef>
                <a:spcPts val="360"/>
              </a:spcBef>
              <a:buClr>
                <a:schemeClr val="accent5"/>
              </a:buClr>
              <a:buSzPct val="100000"/>
              <a:buFont typeface="Georgia"/>
              <a:buChar char="•"/>
              <a:defRPr sz="1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marL="1645920" marR="0" lvl="5" indent="-93980" algn="l" rtl="0">
              <a:spcBef>
                <a:spcPts val="360"/>
              </a:spcBef>
              <a:buClr>
                <a:schemeClr val="accent6"/>
              </a:buClr>
              <a:buSzPct val="79999"/>
              <a:buFont typeface="Noto Sans Symbols"/>
              <a:buChar char="●"/>
              <a:defRPr sz="1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6pPr>
            <a:lvl7pPr marL="1920240" marR="0" lvl="6" indent="-101600" algn="l" rtl="0">
              <a:spcBef>
                <a:spcPts val="320"/>
              </a:spcBef>
              <a:buClr>
                <a:srgbClr val="B75640"/>
              </a:buClr>
              <a:buSzPct val="90000"/>
              <a:buFont typeface="Georgia"/>
              <a:buChar char="•"/>
              <a:defRPr sz="16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7pPr>
            <a:lvl8pPr marL="2103120" marR="0" lvl="7" indent="-83820" algn="l" rtl="0">
              <a:spcBef>
                <a:spcPts val="320"/>
              </a:spcBef>
              <a:buClr>
                <a:srgbClr val="7A6B62"/>
              </a:buClr>
              <a:buSzPct val="100000"/>
              <a:buFont typeface="Georgia"/>
              <a:buChar char="•"/>
              <a:defRPr sz="16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8pPr>
            <a:lvl9pPr marL="2377440" marR="0" lvl="8" indent="-113029" algn="l" rtl="0">
              <a:spcBef>
                <a:spcPts val="280"/>
              </a:spcBef>
              <a:buClr>
                <a:srgbClr val="B29D00"/>
              </a:buClr>
              <a:buSzPct val="90000"/>
              <a:buFont typeface="Georgia"/>
              <a:buChar char="•"/>
              <a:defRPr sz="14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9pPr>
          </a:lstStyle>
          <a:p>
            <a:endParaRPr/>
          </a:p>
        </p:txBody>
      </p:sp>
      <p:sp>
        <p:nvSpPr>
          <p:cNvPr id="144" name="Shape 144"/>
          <p:cNvSpPr txBox="1">
            <a:spLocks noGrp="1"/>
          </p:cNvSpPr>
          <p:nvPr>
            <p:ph type="dt" idx="10"/>
          </p:nvPr>
        </p:nvSpPr>
        <p:spPr>
          <a:xfrm>
            <a:off x="5791200" y="6404983"/>
            <a:ext cx="3044952" cy="36575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r" rtl="0">
              <a:spcBef>
                <a:spcPts val="0"/>
              </a:spcBef>
              <a:buNone/>
              <a:defRPr sz="1400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9pPr>
          </a:lstStyle>
          <a:p>
            <a:endParaRPr/>
          </a:p>
        </p:txBody>
      </p:sp>
      <p:sp>
        <p:nvSpPr>
          <p:cNvPr id="145" name="Shape 145"/>
          <p:cNvSpPr txBox="1">
            <a:spLocks noGrp="1"/>
          </p:cNvSpPr>
          <p:nvPr>
            <p:ph type="ftr" idx="11"/>
          </p:nvPr>
        </p:nvSpPr>
        <p:spPr>
          <a:xfrm>
            <a:off x="304800" y="6410848"/>
            <a:ext cx="3581399" cy="36575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buNone/>
              <a:defRPr sz="1200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9pPr>
          </a:lstStyle>
          <a:p>
            <a:endParaRPr/>
          </a:p>
        </p:txBody>
      </p:sp>
      <p:sp>
        <p:nvSpPr>
          <p:cNvPr id="146" name="Shape 146"/>
          <p:cNvSpPr txBox="1">
            <a:spLocks noGrp="1"/>
          </p:cNvSpPr>
          <p:nvPr>
            <p:ph type="sldNum" idx="12"/>
          </p:nvPr>
        </p:nvSpPr>
        <p:spPr>
          <a:xfrm>
            <a:off x="4343400" y="1040174"/>
            <a:ext cx="457200" cy="441324"/>
          </a:xfrm>
          <a:prstGeom prst="rect">
            <a:avLst/>
          </a:prstGeom>
          <a:noFill/>
          <a:ln>
            <a:noFill/>
          </a:ln>
        </p:spPr>
        <p:txBody>
          <a:bodyPr lIns="45700" tIns="45700" rIns="45700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zh-TW" sz="1600">
                <a:solidFill>
                  <a:srgbClr val="7A9798"/>
                </a:solidFill>
                <a:latin typeface="Georgia"/>
                <a:ea typeface="Georgia"/>
                <a:cs typeface="Georgia"/>
                <a:sym typeface="Georgia"/>
              </a:rPr>
              <a:pPr marL="0" marR="0" lvl="0" indent="0" algn="ctr" rtl="0">
                <a:spcBef>
                  <a:spcPts val="0"/>
                </a:spcBef>
                <a:buSzPct val="25000"/>
                <a:buNone/>
              </a:pPr>
              <a:t>‹#›</a:t>
            </a:fld>
            <a:endParaRPr lang="zh-TW" sz="1600">
              <a:solidFill>
                <a:srgbClr val="7A9798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>
  <p:cSld name="直排標題及文字">
    <p:spTree>
      <p:nvGrpSpPr>
        <p:cNvPr id="1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Shape 148"/>
          <p:cNvSpPr/>
          <p:nvPr/>
        </p:nvSpPr>
        <p:spPr>
          <a:xfrm>
            <a:off x="0" y="6705600"/>
            <a:ext cx="9144000" cy="152399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None/>
            </a:pPr>
            <a:endParaRPr sz="1800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149" name="Shape 149"/>
          <p:cNvSpPr/>
          <p:nvPr/>
        </p:nvSpPr>
        <p:spPr>
          <a:xfrm>
            <a:off x="7010400" y="0"/>
            <a:ext cx="2133599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None/>
            </a:pPr>
            <a:endParaRPr sz="1800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150" name="Shape 150"/>
          <p:cNvSpPr/>
          <p:nvPr/>
        </p:nvSpPr>
        <p:spPr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None/>
            </a:pPr>
            <a:endParaRPr sz="1800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151" name="Shape 151"/>
          <p:cNvSpPr/>
          <p:nvPr/>
        </p:nvSpPr>
        <p:spPr>
          <a:xfrm>
            <a:off x="0" y="0"/>
            <a:ext cx="152399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None/>
            </a:pPr>
            <a:endParaRPr sz="1800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152" name="Shape 152"/>
          <p:cNvSpPr/>
          <p:nvPr/>
        </p:nvSpPr>
        <p:spPr>
          <a:xfrm>
            <a:off x="146304" y="6391655"/>
            <a:ext cx="8833103" cy="309562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None/>
            </a:pPr>
            <a:endParaRPr sz="1800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153" name="Shape 153"/>
          <p:cNvSpPr/>
          <p:nvPr/>
        </p:nvSpPr>
        <p:spPr>
          <a:xfrm>
            <a:off x="152400" y="155447"/>
            <a:ext cx="8833103" cy="6547104"/>
          </a:xfrm>
          <a:prstGeom prst="rect">
            <a:avLst/>
          </a:prstGeom>
          <a:noFill/>
          <a:ln w="9525" cap="flat" cmpd="sng">
            <a:solidFill>
              <a:srgbClr val="7A9798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None/>
            </a:pPr>
            <a:endParaRPr sz="1800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cxnSp>
        <p:nvCxnSpPr>
          <p:cNvPr id="154" name="Shape 154"/>
          <p:cNvCxnSpPr/>
          <p:nvPr/>
        </p:nvCxnSpPr>
        <p:spPr>
          <a:xfrm rot="5400000">
            <a:off x="4021835" y="3278124"/>
            <a:ext cx="6245352" cy="0"/>
          </a:xfrm>
          <a:prstGeom prst="straightConnector1">
            <a:avLst/>
          </a:prstGeom>
          <a:noFill/>
          <a:ln w="9525" cap="flat" cmpd="sng">
            <a:solidFill>
              <a:srgbClr val="7A9798"/>
            </a:solidFill>
            <a:prstDash val="dash"/>
            <a:round/>
            <a:headEnd type="none" w="med" len="med"/>
            <a:tailEnd type="none" w="med" len="med"/>
          </a:ln>
        </p:spPr>
      </p:cxnSp>
      <p:sp>
        <p:nvSpPr>
          <p:cNvPr id="155" name="Shape 155"/>
          <p:cNvSpPr/>
          <p:nvPr/>
        </p:nvSpPr>
        <p:spPr>
          <a:xfrm>
            <a:off x="6839711" y="2925763"/>
            <a:ext cx="609599" cy="609599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>
              <a:solidFill>
                <a:schemeClr val="lt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156" name="Shape 156"/>
          <p:cNvSpPr/>
          <p:nvPr/>
        </p:nvSpPr>
        <p:spPr>
          <a:xfrm>
            <a:off x="6934200" y="302025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>
            <a:solidFill>
              <a:srgbClr val="7A9798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>
              <a:solidFill>
                <a:schemeClr val="lt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157" name="Shape 157"/>
          <p:cNvSpPr txBox="1">
            <a:spLocks noGrp="1"/>
          </p:cNvSpPr>
          <p:nvPr>
            <p:ph type="sldNum" idx="12"/>
          </p:nvPr>
        </p:nvSpPr>
        <p:spPr>
          <a:xfrm>
            <a:off x="6915911" y="3009900"/>
            <a:ext cx="457200" cy="441324"/>
          </a:xfrm>
          <a:prstGeom prst="rect">
            <a:avLst/>
          </a:prstGeom>
          <a:noFill/>
          <a:ln>
            <a:noFill/>
          </a:ln>
        </p:spPr>
        <p:txBody>
          <a:bodyPr lIns="45700" tIns="45700" rIns="45700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zh-TW" sz="1600">
                <a:solidFill>
                  <a:srgbClr val="7A9798"/>
                </a:solidFill>
                <a:latin typeface="Georgia"/>
                <a:ea typeface="Georgia"/>
                <a:cs typeface="Georgia"/>
                <a:sym typeface="Georgia"/>
              </a:rPr>
              <a:pPr marL="0" marR="0" lvl="0" indent="0" algn="ctr" rtl="0">
                <a:spcBef>
                  <a:spcPts val="0"/>
                </a:spcBef>
                <a:buSzPct val="25000"/>
                <a:buNone/>
              </a:pPr>
              <a:t>‹#›</a:t>
            </a:fld>
            <a:endParaRPr lang="zh-TW" sz="1600">
              <a:solidFill>
                <a:srgbClr val="7A9798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158" name="Shape 158"/>
          <p:cNvSpPr txBox="1">
            <a:spLocks noGrp="1"/>
          </p:cNvSpPr>
          <p:nvPr>
            <p:ph type="body" idx="1"/>
          </p:nvPr>
        </p:nvSpPr>
        <p:spPr>
          <a:xfrm rot="5400000">
            <a:off x="670716" y="-61117"/>
            <a:ext cx="5821365" cy="6553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274320" marR="0" lvl="0" indent="-128587" algn="l" rtl="0">
              <a:spcBef>
                <a:spcPts val="540"/>
              </a:spcBef>
              <a:buClr>
                <a:schemeClr val="accent1"/>
              </a:buClr>
              <a:buSzPct val="85000"/>
              <a:buFont typeface="Noto Sans Symbols"/>
              <a:buChar char="●"/>
              <a:defRPr sz="27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548640" marR="0" lvl="1" indent="-184150" algn="l" rtl="0">
              <a:spcBef>
                <a:spcPts val="440"/>
              </a:spcBef>
              <a:buClr>
                <a:schemeClr val="accent2"/>
              </a:buClr>
              <a:buSzPct val="70000"/>
              <a:buFont typeface="Noto Sans Symbols"/>
              <a:buChar char="○"/>
              <a:defRPr sz="2200" b="0" i="0" u="none" strike="noStrike" cap="none"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marL="822960" marR="0" lvl="2" indent="-143510" algn="l" rtl="0">
              <a:spcBef>
                <a:spcPts val="400"/>
              </a:spcBef>
              <a:buClr>
                <a:schemeClr val="accent3"/>
              </a:buClr>
              <a:buSzPct val="75000"/>
              <a:buFont typeface="Noto Sans Symbols"/>
              <a:buChar char="•"/>
              <a:defRPr sz="20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marL="1097280" marR="0" lvl="3" indent="-144780" algn="l" rtl="0">
              <a:spcBef>
                <a:spcPts val="400"/>
              </a:spcBef>
              <a:buClr>
                <a:schemeClr val="accent4"/>
              </a:buClr>
              <a:buSzPct val="70000"/>
              <a:buFont typeface="Noto Sans Symbols"/>
              <a:buChar char="•"/>
              <a:defRPr sz="2000" b="0" i="0" u="none" strike="noStrike" cap="none"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marL="1371600" marR="0" lvl="4" indent="-114300" algn="l" rtl="0">
              <a:spcBef>
                <a:spcPts val="360"/>
              </a:spcBef>
              <a:buClr>
                <a:schemeClr val="accent5"/>
              </a:buClr>
              <a:buSzPct val="100000"/>
              <a:buFont typeface="Georgia"/>
              <a:buChar char="•"/>
              <a:defRPr sz="1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marL="1645920" marR="0" lvl="5" indent="-93980" algn="l" rtl="0">
              <a:spcBef>
                <a:spcPts val="360"/>
              </a:spcBef>
              <a:buClr>
                <a:schemeClr val="accent6"/>
              </a:buClr>
              <a:buSzPct val="79999"/>
              <a:buFont typeface="Noto Sans Symbols"/>
              <a:buChar char="●"/>
              <a:defRPr sz="1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6pPr>
            <a:lvl7pPr marL="1920240" marR="0" lvl="6" indent="-101600" algn="l" rtl="0">
              <a:spcBef>
                <a:spcPts val="320"/>
              </a:spcBef>
              <a:buClr>
                <a:srgbClr val="B75640"/>
              </a:buClr>
              <a:buSzPct val="90000"/>
              <a:buFont typeface="Georgia"/>
              <a:buChar char="•"/>
              <a:defRPr sz="16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7pPr>
            <a:lvl8pPr marL="2103120" marR="0" lvl="7" indent="-83820" algn="l" rtl="0">
              <a:spcBef>
                <a:spcPts val="320"/>
              </a:spcBef>
              <a:buClr>
                <a:srgbClr val="7A6B62"/>
              </a:buClr>
              <a:buSzPct val="100000"/>
              <a:buFont typeface="Georgia"/>
              <a:buChar char="•"/>
              <a:defRPr sz="16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8pPr>
            <a:lvl9pPr marL="2377440" marR="0" lvl="8" indent="-113029" algn="l" rtl="0">
              <a:spcBef>
                <a:spcPts val="280"/>
              </a:spcBef>
              <a:buClr>
                <a:srgbClr val="B29D00"/>
              </a:buClr>
              <a:buSzPct val="90000"/>
              <a:buFont typeface="Georgia"/>
              <a:buChar char="•"/>
              <a:defRPr sz="14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9pPr>
          </a:lstStyle>
          <a:p>
            <a:endParaRPr/>
          </a:p>
        </p:txBody>
      </p:sp>
      <p:sp>
        <p:nvSpPr>
          <p:cNvPr id="159" name="Shape 159"/>
          <p:cNvSpPr txBox="1">
            <a:spLocks noGrp="1"/>
          </p:cNvSpPr>
          <p:nvPr>
            <p:ph type="dt" idx="10"/>
          </p:nvPr>
        </p:nvSpPr>
        <p:spPr>
          <a:xfrm>
            <a:off x="5791200" y="6404983"/>
            <a:ext cx="3044952" cy="36575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r" rtl="0">
              <a:spcBef>
                <a:spcPts val="0"/>
              </a:spcBef>
              <a:buNone/>
              <a:defRPr sz="1400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9pPr>
          </a:lstStyle>
          <a:p>
            <a:endParaRPr/>
          </a:p>
        </p:txBody>
      </p:sp>
      <p:sp>
        <p:nvSpPr>
          <p:cNvPr id="160" name="Shape 160"/>
          <p:cNvSpPr txBox="1">
            <a:spLocks noGrp="1"/>
          </p:cNvSpPr>
          <p:nvPr>
            <p:ph type="ftr" idx="11"/>
          </p:nvPr>
        </p:nvSpPr>
        <p:spPr>
          <a:xfrm>
            <a:off x="304800" y="6410848"/>
            <a:ext cx="3581399" cy="36575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buNone/>
              <a:defRPr sz="1200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9pPr>
          </a:lstStyle>
          <a:p>
            <a:endParaRPr/>
          </a:p>
        </p:txBody>
      </p:sp>
      <p:sp>
        <p:nvSpPr>
          <p:cNvPr id="161" name="Shape 161"/>
          <p:cNvSpPr txBox="1">
            <a:spLocks noGrp="1"/>
          </p:cNvSpPr>
          <p:nvPr>
            <p:ph type="title"/>
          </p:nvPr>
        </p:nvSpPr>
        <p:spPr>
          <a:xfrm rot="5400000">
            <a:off x="5189537" y="2506663"/>
            <a:ext cx="5851525" cy="1447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ctr" rtl="0">
              <a:spcBef>
                <a:spcPts val="0"/>
              </a:spcBef>
              <a:buClr>
                <a:srgbClr val="7A9798"/>
              </a:buClr>
              <a:buFont typeface="Georgia"/>
              <a:buNone/>
              <a:defRPr sz="3300" b="0" i="0" u="none" strike="noStrike" cap="none">
                <a:solidFill>
                  <a:srgbClr val="7A9798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標題及物件"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Shape 40"/>
          <p:cNvSpPr txBox="1">
            <a:spLocks noGrp="1"/>
          </p:cNvSpPr>
          <p:nvPr>
            <p:ph type="title"/>
          </p:nvPr>
        </p:nvSpPr>
        <p:spPr>
          <a:xfrm>
            <a:off x="301752" y="228600"/>
            <a:ext cx="8534399" cy="758951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ctr" rtl="0">
              <a:spcBef>
                <a:spcPts val="0"/>
              </a:spcBef>
              <a:buClr>
                <a:srgbClr val="7A9798"/>
              </a:buClr>
              <a:buFont typeface="Georgia"/>
              <a:buNone/>
              <a:defRPr sz="3300" b="0" i="0" u="none" strike="noStrike" cap="none">
                <a:solidFill>
                  <a:srgbClr val="7A9798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41" name="Shape 41"/>
          <p:cNvSpPr txBox="1">
            <a:spLocks noGrp="1"/>
          </p:cNvSpPr>
          <p:nvPr>
            <p:ph type="dt" idx="10"/>
          </p:nvPr>
        </p:nvSpPr>
        <p:spPr>
          <a:xfrm>
            <a:off x="5791200" y="6404983"/>
            <a:ext cx="3044952" cy="36575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r" rtl="0">
              <a:spcBef>
                <a:spcPts val="0"/>
              </a:spcBef>
              <a:buNone/>
              <a:defRPr sz="1400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9pPr>
          </a:lstStyle>
          <a:p>
            <a:endParaRPr/>
          </a:p>
        </p:txBody>
      </p:sp>
      <p:sp>
        <p:nvSpPr>
          <p:cNvPr id="42" name="Shape 42"/>
          <p:cNvSpPr txBox="1">
            <a:spLocks noGrp="1"/>
          </p:cNvSpPr>
          <p:nvPr>
            <p:ph type="ftr" idx="11"/>
          </p:nvPr>
        </p:nvSpPr>
        <p:spPr>
          <a:xfrm>
            <a:off x="304800" y="6410848"/>
            <a:ext cx="3581399" cy="36575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buNone/>
              <a:defRPr sz="1200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9pPr>
          </a:lstStyle>
          <a:p>
            <a:endParaRPr/>
          </a:p>
        </p:txBody>
      </p:sp>
      <p:sp>
        <p:nvSpPr>
          <p:cNvPr id="43" name="Shape 43"/>
          <p:cNvSpPr txBox="1">
            <a:spLocks noGrp="1"/>
          </p:cNvSpPr>
          <p:nvPr>
            <p:ph type="sldNum" idx="12"/>
          </p:nvPr>
        </p:nvSpPr>
        <p:spPr>
          <a:xfrm>
            <a:off x="4361687" y="1026371"/>
            <a:ext cx="457200" cy="441324"/>
          </a:xfrm>
          <a:prstGeom prst="rect">
            <a:avLst/>
          </a:prstGeom>
          <a:noFill/>
          <a:ln>
            <a:noFill/>
          </a:ln>
        </p:spPr>
        <p:txBody>
          <a:bodyPr lIns="45700" tIns="45700" rIns="45700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zh-TW" sz="1600">
                <a:solidFill>
                  <a:srgbClr val="7A9798"/>
                </a:solidFill>
                <a:latin typeface="Georgia"/>
                <a:ea typeface="Georgia"/>
                <a:cs typeface="Georgia"/>
                <a:sym typeface="Georgia"/>
              </a:rPr>
              <a:pPr marL="0" marR="0" lvl="0" indent="0" algn="ctr" rtl="0">
                <a:spcBef>
                  <a:spcPts val="0"/>
                </a:spcBef>
                <a:buSzPct val="25000"/>
                <a:buNone/>
              </a:pPr>
              <a:t>‹#›</a:t>
            </a:fld>
            <a:endParaRPr lang="zh-TW" sz="1600">
              <a:solidFill>
                <a:srgbClr val="7A9798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44" name="Shape 44"/>
          <p:cNvSpPr txBox="1">
            <a:spLocks noGrp="1"/>
          </p:cNvSpPr>
          <p:nvPr>
            <p:ph type="body" idx="1"/>
          </p:nvPr>
        </p:nvSpPr>
        <p:spPr>
          <a:xfrm>
            <a:off x="301752" y="1527048"/>
            <a:ext cx="8503920" cy="4572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274320" marR="0" lvl="0" indent="-128587" algn="l" rtl="0">
              <a:spcBef>
                <a:spcPts val="540"/>
              </a:spcBef>
              <a:buClr>
                <a:schemeClr val="accent1"/>
              </a:buClr>
              <a:buSzPct val="85000"/>
              <a:buFont typeface="Noto Sans Symbols"/>
              <a:buChar char="●"/>
              <a:defRPr sz="27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548640" marR="0" lvl="1" indent="-184150" algn="l" rtl="0">
              <a:spcBef>
                <a:spcPts val="440"/>
              </a:spcBef>
              <a:buClr>
                <a:schemeClr val="accent2"/>
              </a:buClr>
              <a:buSzPct val="70000"/>
              <a:buFont typeface="Noto Sans Symbols"/>
              <a:buChar char="○"/>
              <a:defRPr sz="2200" b="0" i="0" u="none" strike="noStrike" cap="none"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marL="822960" marR="0" lvl="2" indent="-143510" algn="l" rtl="0">
              <a:spcBef>
                <a:spcPts val="400"/>
              </a:spcBef>
              <a:buClr>
                <a:schemeClr val="accent3"/>
              </a:buClr>
              <a:buSzPct val="75000"/>
              <a:buFont typeface="Noto Sans Symbols"/>
              <a:buChar char="•"/>
              <a:defRPr sz="20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marL="1097280" marR="0" lvl="3" indent="-144780" algn="l" rtl="0">
              <a:spcBef>
                <a:spcPts val="400"/>
              </a:spcBef>
              <a:buClr>
                <a:schemeClr val="accent4"/>
              </a:buClr>
              <a:buSzPct val="70000"/>
              <a:buFont typeface="Noto Sans Symbols"/>
              <a:buChar char="•"/>
              <a:defRPr sz="2000" b="0" i="0" u="none" strike="noStrike" cap="none"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marL="1371600" marR="0" lvl="4" indent="-114300" algn="l" rtl="0">
              <a:spcBef>
                <a:spcPts val="360"/>
              </a:spcBef>
              <a:buClr>
                <a:schemeClr val="accent5"/>
              </a:buClr>
              <a:buSzPct val="100000"/>
              <a:buFont typeface="Georgia"/>
              <a:buChar char="•"/>
              <a:defRPr sz="1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marL="1645920" marR="0" lvl="5" indent="-93980" algn="l" rtl="0">
              <a:spcBef>
                <a:spcPts val="360"/>
              </a:spcBef>
              <a:buClr>
                <a:schemeClr val="accent6"/>
              </a:buClr>
              <a:buSzPct val="79999"/>
              <a:buFont typeface="Noto Sans Symbols"/>
              <a:buChar char="●"/>
              <a:defRPr sz="1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6pPr>
            <a:lvl7pPr marL="1920240" marR="0" lvl="6" indent="-101600" algn="l" rtl="0">
              <a:spcBef>
                <a:spcPts val="320"/>
              </a:spcBef>
              <a:buClr>
                <a:srgbClr val="B75640"/>
              </a:buClr>
              <a:buSzPct val="90000"/>
              <a:buFont typeface="Georgia"/>
              <a:buChar char="•"/>
              <a:defRPr sz="16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7pPr>
            <a:lvl8pPr marL="2103120" marR="0" lvl="7" indent="-83820" algn="l" rtl="0">
              <a:spcBef>
                <a:spcPts val="320"/>
              </a:spcBef>
              <a:buClr>
                <a:srgbClr val="7A6B62"/>
              </a:buClr>
              <a:buSzPct val="100000"/>
              <a:buFont typeface="Georgia"/>
              <a:buChar char="•"/>
              <a:defRPr sz="16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8pPr>
            <a:lvl9pPr marL="2377440" marR="0" lvl="8" indent="-113029" algn="l" rtl="0">
              <a:spcBef>
                <a:spcPts val="280"/>
              </a:spcBef>
              <a:buClr>
                <a:srgbClr val="B29D00"/>
              </a:buClr>
              <a:buSzPct val="90000"/>
              <a:buFont typeface="Georgia"/>
              <a:buChar char="•"/>
              <a:defRPr sz="14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章節標題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Shape 46"/>
          <p:cNvSpPr/>
          <p:nvPr/>
        </p:nvSpPr>
        <p:spPr>
          <a:xfrm>
            <a:off x="0" y="0"/>
            <a:ext cx="152399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None/>
            </a:pPr>
            <a:endParaRPr sz="1800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47" name="Shape 47"/>
          <p:cNvSpPr/>
          <p:nvPr/>
        </p:nvSpPr>
        <p:spPr>
          <a:xfrm>
            <a:off x="0" y="6705600"/>
            <a:ext cx="9144000" cy="152399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None/>
            </a:pPr>
            <a:endParaRPr sz="1800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48" name="Shape 48"/>
          <p:cNvSpPr/>
          <p:nvPr/>
        </p:nvSpPr>
        <p:spPr>
          <a:xfrm>
            <a:off x="0" y="0"/>
            <a:ext cx="9144000" cy="152399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None/>
            </a:pPr>
            <a:endParaRPr sz="1800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49" name="Shape 49"/>
          <p:cNvSpPr/>
          <p:nvPr/>
        </p:nvSpPr>
        <p:spPr>
          <a:xfrm>
            <a:off x="8991600" y="19050"/>
            <a:ext cx="152399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None/>
            </a:pPr>
            <a:endParaRPr sz="1800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50" name="Shape 50"/>
          <p:cNvSpPr/>
          <p:nvPr/>
        </p:nvSpPr>
        <p:spPr>
          <a:xfrm>
            <a:off x="152400" y="2286000"/>
            <a:ext cx="8833103" cy="304799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None/>
            </a:pPr>
            <a:endParaRPr sz="1800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51" name="Shape 51"/>
          <p:cNvSpPr/>
          <p:nvPr/>
        </p:nvSpPr>
        <p:spPr>
          <a:xfrm>
            <a:off x="155447" y="142352"/>
            <a:ext cx="8833103" cy="213969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None/>
            </a:pPr>
            <a:endParaRPr sz="1800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52" name="Shape 52"/>
          <p:cNvSpPr txBox="1">
            <a:spLocks noGrp="1"/>
          </p:cNvSpPr>
          <p:nvPr>
            <p:ph type="body" idx="1"/>
          </p:nvPr>
        </p:nvSpPr>
        <p:spPr>
          <a:xfrm>
            <a:off x="1368425" y="2743200"/>
            <a:ext cx="6480174" cy="167322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ctr" rtl="0">
              <a:spcBef>
                <a:spcPts val="320"/>
              </a:spcBef>
              <a:buClr>
                <a:schemeClr val="accent1"/>
              </a:buClr>
              <a:buFont typeface="Noto Sans Symbols"/>
              <a:buNone/>
              <a:defRPr sz="1600" b="1" i="0" u="none" strike="noStrike" cap="none"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548640" marR="0" lvl="1" indent="-281940" algn="l" rtl="0">
              <a:spcBef>
                <a:spcPts val="360"/>
              </a:spcBef>
              <a:buClr>
                <a:schemeClr val="accent2"/>
              </a:buClr>
              <a:buFont typeface="Noto Sans Symbols"/>
              <a:buNone/>
              <a:defRPr sz="1800" b="0" i="0" u="none" strike="noStrike" cap="none">
                <a:solidFill>
                  <a:srgbClr val="888888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marL="822960" marR="0" lvl="2" indent="-238760" algn="l" rtl="0">
              <a:spcBef>
                <a:spcPts val="320"/>
              </a:spcBef>
              <a:buClr>
                <a:schemeClr val="accent3"/>
              </a:buClr>
              <a:buFont typeface="Noto Sans Symbols"/>
              <a:buNone/>
              <a:defRPr sz="1600" b="0" i="0" u="none" strike="noStrike" cap="none">
                <a:solidFill>
                  <a:srgbClr val="888888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marL="1097280" marR="0" lvl="3" indent="-233680" algn="l" rtl="0">
              <a:spcBef>
                <a:spcPts val="280"/>
              </a:spcBef>
              <a:buClr>
                <a:schemeClr val="accent4"/>
              </a:buClr>
              <a:buFont typeface="Noto Sans Symbols"/>
              <a:buNone/>
              <a:defRPr sz="1400" b="0" i="0" u="none" strike="noStrike" cap="none">
                <a:solidFill>
                  <a:srgbClr val="888888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marL="1371600" marR="0" lvl="4" indent="-228600" algn="l" rtl="0">
              <a:spcBef>
                <a:spcPts val="280"/>
              </a:spcBef>
              <a:buClr>
                <a:schemeClr val="accent5"/>
              </a:buClr>
              <a:buFont typeface="Georgia"/>
              <a:buNone/>
              <a:defRPr sz="1400" b="0" i="0" u="none" strike="noStrike" cap="none">
                <a:solidFill>
                  <a:srgbClr val="888888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marL="1645920" marR="0" lvl="5" indent="-93980" algn="l" rtl="0">
              <a:spcBef>
                <a:spcPts val="360"/>
              </a:spcBef>
              <a:buClr>
                <a:schemeClr val="accent6"/>
              </a:buClr>
              <a:buSzPct val="79999"/>
              <a:buFont typeface="Noto Sans Symbols"/>
              <a:buChar char="●"/>
              <a:defRPr sz="1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6pPr>
            <a:lvl7pPr marL="1920240" marR="0" lvl="6" indent="-101600" algn="l" rtl="0">
              <a:spcBef>
                <a:spcPts val="320"/>
              </a:spcBef>
              <a:buClr>
                <a:srgbClr val="B75640"/>
              </a:buClr>
              <a:buSzPct val="90000"/>
              <a:buFont typeface="Georgia"/>
              <a:buChar char="•"/>
              <a:defRPr sz="16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7pPr>
            <a:lvl8pPr marL="2103120" marR="0" lvl="7" indent="-83820" algn="l" rtl="0">
              <a:spcBef>
                <a:spcPts val="320"/>
              </a:spcBef>
              <a:buClr>
                <a:srgbClr val="7A6B62"/>
              </a:buClr>
              <a:buSzPct val="100000"/>
              <a:buFont typeface="Georgia"/>
              <a:buChar char="•"/>
              <a:defRPr sz="16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8pPr>
            <a:lvl9pPr marL="2377440" marR="0" lvl="8" indent="-113029" algn="l" rtl="0">
              <a:spcBef>
                <a:spcPts val="280"/>
              </a:spcBef>
              <a:buClr>
                <a:srgbClr val="B29D00"/>
              </a:buClr>
              <a:buSzPct val="90000"/>
              <a:buFont typeface="Georgia"/>
              <a:buChar char="•"/>
              <a:defRPr sz="14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9pPr>
          </a:lstStyle>
          <a:p>
            <a:endParaRPr/>
          </a:p>
        </p:txBody>
      </p:sp>
      <p:sp>
        <p:nvSpPr>
          <p:cNvPr id="53" name="Shape 53"/>
          <p:cNvSpPr/>
          <p:nvPr/>
        </p:nvSpPr>
        <p:spPr>
          <a:xfrm>
            <a:off x="146304" y="6391655"/>
            <a:ext cx="8833103" cy="309562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None/>
            </a:pPr>
            <a:endParaRPr sz="1800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54" name="Shape 54"/>
          <p:cNvSpPr/>
          <p:nvPr/>
        </p:nvSpPr>
        <p:spPr>
          <a:xfrm>
            <a:off x="152400" y="152400"/>
            <a:ext cx="8833103" cy="6547104"/>
          </a:xfrm>
          <a:prstGeom prst="rect">
            <a:avLst/>
          </a:prstGeom>
          <a:noFill/>
          <a:ln w="9525" cap="flat" cmpd="sng">
            <a:solidFill>
              <a:srgbClr val="7A9798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None/>
            </a:pPr>
            <a:endParaRPr sz="1800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55" name="Shape 55"/>
          <p:cNvSpPr txBox="1">
            <a:spLocks noGrp="1"/>
          </p:cNvSpPr>
          <p:nvPr>
            <p:ph type="ftr" idx="11"/>
          </p:nvPr>
        </p:nvSpPr>
        <p:spPr>
          <a:xfrm>
            <a:off x="304800" y="6410848"/>
            <a:ext cx="3581399" cy="36575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buNone/>
              <a:defRPr sz="1200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9pPr>
          </a:lstStyle>
          <a:p>
            <a:endParaRPr/>
          </a:p>
        </p:txBody>
      </p:sp>
      <p:sp>
        <p:nvSpPr>
          <p:cNvPr id="56" name="Shape 56"/>
          <p:cNvSpPr txBox="1">
            <a:spLocks noGrp="1"/>
          </p:cNvSpPr>
          <p:nvPr>
            <p:ph type="dt" idx="10"/>
          </p:nvPr>
        </p:nvSpPr>
        <p:spPr>
          <a:xfrm>
            <a:off x="5791200" y="6404983"/>
            <a:ext cx="3044952" cy="36575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r" rtl="0">
              <a:spcBef>
                <a:spcPts val="0"/>
              </a:spcBef>
              <a:buNone/>
              <a:defRPr sz="1400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9pPr>
          </a:lstStyle>
          <a:p>
            <a:endParaRPr/>
          </a:p>
        </p:txBody>
      </p:sp>
      <p:cxnSp>
        <p:nvCxnSpPr>
          <p:cNvPr id="57" name="Shape 57"/>
          <p:cNvCxnSpPr/>
          <p:nvPr/>
        </p:nvCxnSpPr>
        <p:spPr>
          <a:xfrm>
            <a:off x="152400" y="2438400"/>
            <a:ext cx="8833103" cy="0"/>
          </a:xfrm>
          <a:prstGeom prst="straightConnector1">
            <a:avLst/>
          </a:prstGeom>
          <a:noFill/>
          <a:ln w="11425" cap="flat" cmpd="sng">
            <a:solidFill>
              <a:srgbClr val="7A9798"/>
            </a:solidFill>
            <a:prstDash val="dash"/>
            <a:round/>
            <a:headEnd type="none" w="med" len="med"/>
            <a:tailEnd type="none" w="med" len="med"/>
          </a:ln>
        </p:spPr>
      </p:cxnSp>
      <p:sp>
        <p:nvSpPr>
          <p:cNvPr id="58" name="Shape 58"/>
          <p:cNvSpPr/>
          <p:nvPr/>
        </p:nvSpPr>
        <p:spPr>
          <a:xfrm>
            <a:off x="4267200" y="2115311"/>
            <a:ext cx="609599" cy="609599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>
              <a:solidFill>
                <a:schemeClr val="lt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59" name="Shape 59"/>
          <p:cNvSpPr/>
          <p:nvPr/>
        </p:nvSpPr>
        <p:spPr>
          <a:xfrm>
            <a:off x="4361687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>
            <a:solidFill>
              <a:srgbClr val="7A9798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>
              <a:solidFill>
                <a:schemeClr val="lt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60" name="Shape 60"/>
          <p:cNvSpPr txBox="1">
            <a:spLocks noGrp="1"/>
          </p:cNvSpPr>
          <p:nvPr>
            <p:ph type="sldNum" idx="12"/>
          </p:nvPr>
        </p:nvSpPr>
        <p:spPr>
          <a:xfrm>
            <a:off x="4343400" y="2199450"/>
            <a:ext cx="457200" cy="441324"/>
          </a:xfrm>
          <a:prstGeom prst="rect">
            <a:avLst/>
          </a:prstGeom>
          <a:noFill/>
          <a:ln>
            <a:noFill/>
          </a:ln>
        </p:spPr>
        <p:txBody>
          <a:bodyPr lIns="45700" tIns="45700" rIns="45700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zh-TW" sz="1600">
                <a:solidFill>
                  <a:srgbClr val="7A9798"/>
                </a:solidFill>
                <a:latin typeface="Georgia"/>
                <a:ea typeface="Georgia"/>
                <a:cs typeface="Georgia"/>
                <a:sym typeface="Georgia"/>
              </a:rPr>
              <a:pPr marL="0" marR="0" lvl="0" indent="0" algn="ctr" rtl="0">
                <a:spcBef>
                  <a:spcPts val="0"/>
                </a:spcBef>
                <a:buSzPct val="25000"/>
                <a:buNone/>
              </a:pPr>
              <a:t>‹#›</a:t>
            </a:fld>
            <a:endParaRPr lang="zh-TW" sz="1600">
              <a:solidFill>
                <a:srgbClr val="7A9798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61" name="Shape 61"/>
          <p:cNvSpPr txBox="1">
            <a:spLocks noGrp="1"/>
          </p:cNvSpPr>
          <p:nvPr>
            <p:ph type="title"/>
          </p:nvPr>
        </p:nvSpPr>
        <p:spPr>
          <a:xfrm>
            <a:off x="722312" y="533400"/>
            <a:ext cx="7772400" cy="1524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ctr" rtl="0">
              <a:spcBef>
                <a:spcPts val="0"/>
              </a:spcBef>
              <a:buClr>
                <a:srgbClr val="FFFFFF"/>
              </a:buClr>
              <a:buFont typeface="Georgia"/>
              <a:buNone/>
              <a:defRPr sz="4200" b="0" i="0" u="none" strike="noStrike" cap="none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兩項物件"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Shape 63"/>
          <p:cNvSpPr txBox="1">
            <a:spLocks noGrp="1"/>
          </p:cNvSpPr>
          <p:nvPr>
            <p:ph type="title"/>
          </p:nvPr>
        </p:nvSpPr>
        <p:spPr>
          <a:xfrm>
            <a:off x="301752" y="228600"/>
            <a:ext cx="8534399" cy="758951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ctr" rtl="0">
              <a:spcBef>
                <a:spcPts val="0"/>
              </a:spcBef>
              <a:buClr>
                <a:srgbClr val="7A9798"/>
              </a:buClr>
              <a:buFont typeface="Georgia"/>
              <a:buNone/>
              <a:defRPr sz="3300" b="0" i="0" u="none" strike="noStrike" cap="none">
                <a:solidFill>
                  <a:srgbClr val="7A9798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64" name="Shape 64"/>
          <p:cNvSpPr txBox="1">
            <a:spLocks noGrp="1"/>
          </p:cNvSpPr>
          <p:nvPr>
            <p:ph type="dt" idx="10"/>
          </p:nvPr>
        </p:nvSpPr>
        <p:spPr>
          <a:xfrm>
            <a:off x="5791200" y="6409944"/>
            <a:ext cx="3044952" cy="36575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r" rtl="0">
              <a:spcBef>
                <a:spcPts val="0"/>
              </a:spcBef>
              <a:buNone/>
              <a:defRPr sz="1400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9pPr>
          </a:lstStyle>
          <a:p>
            <a:endParaRPr/>
          </a:p>
        </p:txBody>
      </p:sp>
      <p:sp>
        <p:nvSpPr>
          <p:cNvPr id="65" name="Shape 65"/>
          <p:cNvSpPr txBox="1">
            <a:spLocks noGrp="1"/>
          </p:cNvSpPr>
          <p:nvPr>
            <p:ph type="ftr" idx="11"/>
          </p:nvPr>
        </p:nvSpPr>
        <p:spPr>
          <a:xfrm>
            <a:off x="304800" y="6410848"/>
            <a:ext cx="3581399" cy="36575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buNone/>
              <a:defRPr sz="1200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9pPr>
          </a:lstStyle>
          <a:p>
            <a:endParaRPr/>
          </a:p>
        </p:txBody>
      </p:sp>
      <p:sp>
        <p:nvSpPr>
          <p:cNvPr id="66" name="Shape 66"/>
          <p:cNvSpPr txBox="1">
            <a:spLocks noGrp="1"/>
          </p:cNvSpPr>
          <p:nvPr>
            <p:ph type="sldNum" idx="12"/>
          </p:nvPr>
        </p:nvSpPr>
        <p:spPr>
          <a:xfrm>
            <a:off x="4343400" y="1040174"/>
            <a:ext cx="457200" cy="441324"/>
          </a:xfrm>
          <a:prstGeom prst="rect">
            <a:avLst/>
          </a:prstGeom>
          <a:noFill/>
          <a:ln>
            <a:noFill/>
          </a:ln>
        </p:spPr>
        <p:txBody>
          <a:bodyPr lIns="45700" tIns="45700" rIns="45700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zh-TW" sz="1600">
                <a:solidFill>
                  <a:srgbClr val="7A9798"/>
                </a:solidFill>
                <a:latin typeface="Georgia"/>
                <a:ea typeface="Georgia"/>
                <a:cs typeface="Georgia"/>
                <a:sym typeface="Georgia"/>
              </a:rPr>
              <a:pPr marL="0" marR="0" lvl="0" indent="0" algn="ctr" rtl="0">
                <a:spcBef>
                  <a:spcPts val="0"/>
                </a:spcBef>
                <a:buSzPct val="25000"/>
                <a:buNone/>
              </a:pPr>
              <a:t>‹#›</a:t>
            </a:fld>
            <a:endParaRPr lang="zh-TW" sz="1600">
              <a:solidFill>
                <a:srgbClr val="7A9798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cxnSp>
        <p:nvCxnSpPr>
          <p:cNvPr id="67" name="Shape 67"/>
          <p:cNvCxnSpPr/>
          <p:nvPr/>
        </p:nvCxnSpPr>
        <p:spPr>
          <a:xfrm rot="10800000" flipH="1">
            <a:off x="4563080" y="1575652"/>
            <a:ext cx="8920" cy="4819556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dash"/>
            <a:round/>
            <a:headEnd type="none" w="med" len="med"/>
            <a:tailEnd type="none" w="med" len="med"/>
          </a:ln>
        </p:spPr>
      </p:cxnSp>
      <p:sp>
        <p:nvSpPr>
          <p:cNvPr id="68" name="Shape 68"/>
          <p:cNvSpPr txBox="1">
            <a:spLocks noGrp="1"/>
          </p:cNvSpPr>
          <p:nvPr>
            <p:ph type="body" idx="1"/>
          </p:nvPr>
        </p:nvSpPr>
        <p:spPr>
          <a:xfrm>
            <a:off x="301752" y="1371600"/>
            <a:ext cx="4038599" cy="468172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274320" marR="0" lvl="0" indent="-139382" algn="l" rtl="0">
              <a:spcBef>
                <a:spcPts val="500"/>
              </a:spcBef>
              <a:buClr>
                <a:schemeClr val="accent1"/>
              </a:buClr>
              <a:buSzPct val="85000"/>
              <a:buFont typeface="Noto Sans Symbols"/>
              <a:buChar char="●"/>
              <a:defRPr sz="25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548640" marR="0" lvl="1" indent="-184150" algn="l" rtl="0">
              <a:spcBef>
                <a:spcPts val="440"/>
              </a:spcBef>
              <a:buClr>
                <a:schemeClr val="accent2"/>
              </a:buClr>
              <a:buSzPct val="70000"/>
              <a:buFont typeface="Noto Sans Symbols"/>
              <a:buChar char="○"/>
              <a:defRPr sz="2200" b="0" i="0" u="none" strike="noStrike" cap="none"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marL="822960" marR="0" lvl="2" indent="-143510" algn="l" rtl="0">
              <a:spcBef>
                <a:spcPts val="400"/>
              </a:spcBef>
              <a:buClr>
                <a:schemeClr val="accent3"/>
              </a:buClr>
              <a:buSzPct val="75000"/>
              <a:buFont typeface="Noto Sans Symbols"/>
              <a:buChar char="•"/>
              <a:defRPr sz="20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marL="1097280" marR="0" lvl="3" indent="-144780" algn="l" rtl="0">
              <a:spcBef>
                <a:spcPts val="400"/>
              </a:spcBef>
              <a:buClr>
                <a:schemeClr val="accent4"/>
              </a:buClr>
              <a:buSzPct val="70000"/>
              <a:buFont typeface="Noto Sans Symbols"/>
              <a:buChar char="•"/>
              <a:defRPr sz="2000" b="0" i="0" u="none" strike="noStrike" cap="none"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marL="1371600" marR="0" lvl="4" indent="-114300" algn="l" rtl="0">
              <a:spcBef>
                <a:spcPts val="360"/>
              </a:spcBef>
              <a:buClr>
                <a:schemeClr val="accent5"/>
              </a:buClr>
              <a:buSzPct val="100000"/>
              <a:buFont typeface="Georgia"/>
              <a:buChar char="•"/>
              <a:defRPr sz="1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marL="1645920" marR="0" lvl="5" indent="-93980" algn="l" rtl="0">
              <a:spcBef>
                <a:spcPts val="360"/>
              </a:spcBef>
              <a:buClr>
                <a:schemeClr val="accent6"/>
              </a:buClr>
              <a:buSzPct val="79999"/>
              <a:buFont typeface="Noto Sans Symbols"/>
              <a:buChar char="●"/>
              <a:defRPr sz="1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6pPr>
            <a:lvl7pPr marL="1920240" marR="0" lvl="6" indent="-101600" algn="l" rtl="0">
              <a:spcBef>
                <a:spcPts val="320"/>
              </a:spcBef>
              <a:buClr>
                <a:srgbClr val="B75640"/>
              </a:buClr>
              <a:buSzPct val="90000"/>
              <a:buFont typeface="Georgia"/>
              <a:buChar char="•"/>
              <a:defRPr sz="16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7pPr>
            <a:lvl8pPr marL="2103120" marR="0" lvl="7" indent="-83820" algn="l" rtl="0">
              <a:spcBef>
                <a:spcPts val="320"/>
              </a:spcBef>
              <a:buClr>
                <a:srgbClr val="7A6B62"/>
              </a:buClr>
              <a:buSzPct val="100000"/>
              <a:buFont typeface="Georgia"/>
              <a:buChar char="•"/>
              <a:defRPr sz="16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8pPr>
            <a:lvl9pPr marL="2377440" marR="0" lvl="8" indent="-113029" algn="l" rtl="0">
              <a:spcBef>
                <a:spcPts val="280"/>
              </a:spcBef>
              <a:buClr>
                <a:srgbClr val="B29D00"/>
              </a:buClr>
              <a:buSzPct val="90000"/>
              <a:buFont typeface="Georgia"/>
              <a:buChar char="•"/>
              <a:defRPr sz="14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9pPr>
          </a:lstStyle>
          <a:p>
            <a:endParaRPr/>
          </a:p>
        </p:txBody>
      </p:sp>
      <p:sp>
        <p:nvSpPr>
          <p:cNvPr id="69" name="Shape 69"/>
          <p:cNvSpPr txBox="1">
            <a:spLocks noGrp="1"/>
          </p:cNvSpPr>
          <p:nvPr>
            <p:ph type="body" idx="2"/>
          </p:nvPr>
        </p:nvSpPr>
        <p:spPr>
          <a:xfrm>
            <a:off x="4800600" y="1371600"/>
            <a:ext cx="4038599" cy="468172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274320" marR="0" lvl="0" indent="-139382" algn="l" rtl="0">
              <a:spcBef>
                <a:spcPts val="500"/>
              </a:spcBef>
              <a:buClr>
                <a:schemeClr val="accent1"/>
              </a:buClr>
              <a:buSzPct val="85000"/>
              <a:buFont typeface="Noto Sans Symbols"/>
              <a:buChar char="●"/>
              <a:defRPr sz="25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548640" marR="0" lvl="1" indent="-184150" algn="l" rtl="0">
              <a:spcBef>
                <a:spcPts val="440"/>
              </a:spcBef>
              <a:buClr>
                <a:schemeClr val="accent2"/>
              </a:buClr>
              <a:buSzPct val="70000"/>
              <a:buFont typeface="Noto Sans Symbols"/>
              <a:buChar char="○"/>
              <a:defRPr sz="2200" b="0" i="0" u="none" strike="noStrike" cap="none"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marL="822960" marR="0" lvl="2" indent="-143510" algn="l" rtl="0">
              <a:spcBef>
                <a:spcPts val="400"/>
              </a:spcBef>
              <a:buClr>
                <a:schemeClr val="accent3"/>
              </a:buClr>
              <a:buSzPct val="75000"/>
              <a:buFont typeface="Noto Sans Symbols"/>
              <a:buChar char="•"/>
              <a:defRPr sz="20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marL="1097280" marR="0" lvl="3" indent="-144780" algn="l" rtl="0">
              <a:spcBef>
                <a:spcPts val="400"/>
              </a:spcBef>
              <a:buClr>
                <a:schemeClr val="accent4"/>
              </a:buClr>
              <a:buSzPct val="70000"/>
              <a:buFont typeface="Noto Sans Symbols"/>
              <a:buChar char="•"/>
              <a:defRPr sz="2000" b="0" i="0" u="none" strike="noStrike" cap="none"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marL="1371600" marR="0" lvl="4" indent="-114300" algn="l" rtl="0">
              <a:spcBef>
                <a:spcPts val="360"/>
              </a:spcBef>
              <a:buClr>
                <a:schemeClr val="accent5"/>
              </a:buClr>
              <a:buSzPct val="100000"/>
              <a:buFont typeface="Georgia"/>
              <a:buChar char="•"/>
              <a:defRPr sz="1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marL="1645920" marR="0" lvl="5" indent="-93980" algn="l" rtl="0">
              <a:spcBef>
                <a:spcPts val="360"/>
              </a:spcBef>
              <a:buClr>
                <a:schemeClr val="accent6"/>
              </a:buClr>
              <a:buSzPct val="79999"/>
              <a:buFont typeface="Noto Sans Symbols"/>
              <a:buChar char="●"/>
              <a:defRPr sz="1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6pPr>
            <a:lvl7pPr marL="1920240" marR="0" lvl="6" indent="-101600" algn="l" rtl="0">
              <a:spcBef>
                <a:spcPts val="320"/>
              </a:spcBef>
              <a:buClr>
                <a:srgbClr val="B75640"/>
              </a:buClr>
              <a:buSzPct val="90000"/>
              <a:buFont typeface="Georgia"/>
              <a:buChar char="•"/>
              <a:defRPr sz="16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7pPr>
            <a:lvl8pPr marL="2103120" marR="0" lvl="7" indent="-83820" algn="l" rtl="0">
              <a:spcBef>
                <a:spcPts val="320"/>
              </a:spcBef>
              <a:buClr>
                <a:srgbClr val="7A6B62"/>
              </a:buClr>
              <a:buSzPct val="100000"/>
              <a:buFont typeface="Georgia"/>
              <a:buChar char="•"/>
              <a:defRPr sz="16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8pPr>
            <a:lvl9pPr marL="2377440" marR="0" lvl="8" indent="-113029" algn="l" rtl="0">
              <a:spcBef>
                <a:spcPts val="280"/>
              </a:spcBef>
              <a:buClr>
                <a:srgbClr val="B29D00"/>
              </a:buClr>
              <a:buSzPct val="90000"/>
              <a:buFont typeface="Georgia"/>
              <a:buChar char="•"/>
              <a:defRPr sz="14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>
  <p:cSld name="比對"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1" name="Shape 71"/>
          <p:cNvCxnSpPr/>
          <p:nvPr/>
        </p:nvCxnSpPr>
        <p:spPr>
          <a:xfrm rot="10800000">
            <a:off x="4572000" y="2200274"/>
            <a:ext cx="0" cy="4187952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dash"/>
            <a:round/>
            <a:headEnd type="none" w="med" len="med"/>
            <a:tailEnd type="none" w="med" len="med"/>
          </a:ln>
        </p:spPr>
      </p:cxnSp>
      <p:sp>
        <p:nvSpPr>
          <p:cNvPr id="72" name="Shape 72"/>
          <p:cNvSpPr/>
          <p:nvPr/>
        </p:nvSpPr>
        <p:spPr>
          <a:xfrm>
            <a:off x="0" y="0"/>
            <a:ext cx="9144000" cy="14478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None/>
            </a:pPr>
            <a:endParaRPr sz="1800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73" name="Shape 73"/>
          <p:cNvSpPr/>
          <p:nvPr/>
        </p:nvSpPr>
        <p:spPr>
          <a:xfrm>
            <a:off x="0" y="6705600"/>
            <a:ext cx="9144000" cy="152399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None/>
            </a:pPr>
            <a:endParaRPr sz="1800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74" name="Shape 74"/>
          <p:cNvSpPr/>
          <p:nvPr/>
        </p:nvSpPr>
        <p:spPr>
          <a:xfrm>
            <a:off x="0" y="0"/>
            <a:ext cx="152399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None/>
            </a:pPr>
            <a:endParaRPr sz="1800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75" name="Shape 75"/>
          <p:cNvSpPr/>
          <p:nvPr/>
        </p:nvSpPr>
        <p:spPr>
          <a:xfrm>
            <a:off x="8991600" y="0"/>
            <a:ext cx="152399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None/>
            </a:pPr>
            <a:endParaRPr sz="1800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76" name="Shape 76"/>
          <p:cNvSpPr/>
          <p:nvPr/>
        </p:nvSpPr>
        <p:spPr>
          <a:xfrm>
            <a:off x="152400" y="1371600"/>
            <a:ext cx="8833103" cy="9144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>
              <a:solidFill>
                <a:schemeClr val="lt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77" name="Shape 77"/>
          <p:cNvSpPr/>
          <p:nvPr/>
        </p:nvSpPr>
        <p:spPr>
          <a:xfrm>
            <a:off x="145922" y="6391655"/>
            <a:ext cx="8833103" cy="310896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None/>
            </a:pPr>
            <a:endParaRPr sz="1800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78" name="Shape 78"/>
          <p:cNvSpPr txBox="1">
            <a:spLocks noGrp="1"/>
          </p:cNvSpPr>
          <p:nvPr>
            <p:ph type="body" idx="1"/>
          </p:nvPr>
        </p:nvSpPr>
        <p:spPr>
          <a:xfrm>
            <a:off x="301752" y="1524000"/>
            <a:ext cx="4040187" cy="732974"/>
          </a:xfrm>
          <a:prstGeom prst="rect">
            <a:avLst/>
          </a:prstGeom>
          <a:noFill/>
          <a:ln>
            <a:noFill/>
          </a:ln>
          <a:effectLst>
            <a:outerShdw blurRad="50799" dist="25400" dir="5400000" rotWithShape="0">
              <a:srgbClr val="000000">
                <a:alpha val="34901"/>
              </a:srgbClr>
            </a:outerShdw>
          </a:effectLst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440"/>
              </a:spcBef>
              <a:buClr>
                <a:schemeClr val="accent1"/>
              </a:buClr>
              <a:buFont typeface="Noto Sans Symbols"/>
              <a:buNone/>
              <a:defRPr sz="2200" b="1" i="0" u="none" strike="noStrike" cap="none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548640" marR="0" lvl="1" indent="-281940" algn="l" rtl="0">
              <a:spcBef>
                <a:spcPts val="400"/>
              </a:spcBef>
              <a:buClr>
                <a:schemeClr val="accent2"/>
              </a:buClr>
              <a:buFont typeface="Noto Sans Symbols"/>
              <a:buNone/>
              <a:defRPr sz="2000" b="1" i="0" u="none" strike="noStrike" cap="none"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marL="822960" marR="0" lvl="2" indent="-238760" algn="l" rtl="0">
              <a:spcBef>
                <a:spcPts val="360"/>
              </a:spcBef>
              <a:buClr>
                <a:schemeClr val="accent3"/>
              </a:buClr>
              <a:buFont typeface="Noto Sans Symbols"/>
              <a:buNone/>
              <a:defRPr sz="1800" b="1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marL="1097280" marR="0" lvl="3" indent="-233680" algn="l" rtl="0">
              <a:spcBef>
                <a:spcPts val="320"/>
              </a:spcBef>
              <a:buClr>
                <a:schemeClr val="accent4"/>
              </a:buClr>
              <a:buFont typeface="Noto Sans Symbols"/>
              <a:buNone/>
              <a:defRPr sz="1600" b="1" i="0" u="none" strike="noStrike" cap="none"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marL="1371600" marR="0" lvl="4" indent="-228600" algn="l" rtl="0">
              <a:spcBef>
                <a:spcPts val="320"/>
              </a:spcBef>
              <a:buClr>
                <a:schemeClr val="accent5"/>
              </a:buClr>
              <a:buFont typeface="Georgia"/>
              <a:buNone/>
              <a:defRPr sz="1600" b="1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marL="1645920" marR="0" lvl="5" indent="-93980" algn="l" rtl="0">
              <a:spcBef>
                <a:spcPts val="360"/>
              </a:spcBef>
              <a:buClr>
                <a:schemeClr val="accent6"/>
              </a:buClr>
              <a:buSzPct val="79999"/>
              <a:buFont typeface="Noto Sans Symbols"/>
              <a:buChar char="●"/>
              <a:defRPr sz="1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6pPr>
            <a:lvl7pPr marL="1920240" marR="0" lvl="6" indent="-101600" algn="l" rtl="0">
              <a:spcBef>
                <a:spcPts val="320"/>
              </a:spcBef>
              <a:buClr>
                <a:srgbClr val="B75640"/>
              </a:buClr>
              <a:buSzPct val="90000"/>
              <a:buFont typeface="Georgia"/>
              <a:buChar char="•"/>
              <a:defRPr sz="16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7pPr>
            <a:lvl8pPr marL="2103120" marR="0" lvl="7" indent="-83820" algn="l" rtl="0">
              <a:spcBef>
                <a:spcPts val="320"/>
              </a:spcBef>
              <a:buClr>
                <a:srgbClr val="7A6B62"/>
              </a:buClr>
              <a:buSzPct val="100000"/>
              <a:buFont typeface="Georgia"/>
              <a:buChar char="•"/>
              <a:defRPr sz="16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8pPr>
            <a:lvl9pPr marL="2377440" marR="0" lvl="8" indent="-113029" algn="l" rtl="0">
              <a:spcBef>
                <a:spcPts val="280"/>
              </a:spcBef>
              <a:buClr>
                <a:srgbClr val="B29D00"/>
              </a:buClr>
              <a:buSzPct val="90000"/>
              <a:buFont typeface="Georgia"/>
              <a:buChar char="•"/>
              <a:defRPr sz="14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9pPr>
          </a:lstStyle>
          <a:p>
            <a:endParaRPr/>
          </a:p>
        </p:txBody>
      </p:sp>
      <p:sp>
        <p:nvSpPr>
          <p:cNvPr id="79" name="Shape 79"/>
          <p:cNvSpPr txBox="1">
            <a:spLocks noGrp="1"/>
          </p:cNvSpPr>
          <p:nvPr>
            <p:ph type="body" idx="2"/>
          </p:nvPr>
        </p:nvSpPr>
        <p:spPr>
          <a:xfrm>
            <a:off x="4791330" y="1524000"/>
            <a:ext cx="4041774" cy="731519"/>
          </a:xfrm>
          <a:prstGeom prst="rect">
            <a:avLst/>
          </a:prstGeom>
          <a:noFill/>
          <a:ln>
            <a:noFill/>
          </a:ln>
          <a:effectLst>
            <a:outerShdw blurRad="50799" dist="25400" dir="5400000" rotWithShape="0">
              <a:srgbClr val="000000">
                <a:alpha val="34901"/>
              </a:srgbClr>
            </a:outerShdw>
          </a:effectLst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440"/>
              </a:spcBef>
              <a:buClr>
                <a:schemeClr val="accent1"/>
              </a:buClr>
              <a:buFont typeface="Noto Sans Symbols"/>
              <a:buNone/>
              <a:defRPr sz="2200" b="1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548640" marR="0" lvl="1" indent="-281940" algn="l" rtl="0">
              <a:spcBef>
                <a:spcPts val="400"/>
              </a:spcBef>
              <a:buClr>
                <a:schemeClr val="accent2"/>
              </a:buClr>
              <a:buFont typeface="Noto Sans Symbols"/>
              <a:buNone/>
              <a:defRPr sz="2000" b="1" i="0" u="none" strike="noStrike" cap="none"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marL="822960" marR="0" lvl="2" indent="-238760" algn="l" rtl="0">
              <a:spcBef>
                <a:spcPts val="360"/>
              </a:spcBef>
              <a:buClr>
                <a:schemeClr val="accent3"/>
              </a:buClr>
              <a:buFont typeface="Noto Sans Symbols"/>
              <a:buNone/>
              <a:defRPr sz="1800" b="1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marL="1097280" marR="0" lvl="3" indent="-233680" algn="l" rtl="0">
              <a:spcBef>
                <a:spcPts val="320"/>
              </a:spcBef>
              <a:buClr>
                <a:schemeClr val="accent4"/>
              </a:buClr>
              <a:buFont typeface="Noto Sans Symbols"/>
              <a:buNone/>
              <a:defRPr sz="1600" b="1" i="0" u="none" strike="noStrike" cap="none"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marL="1371600" marR="0" lvl="4" indent="-228600" algn="l" rtl="0">
              <a:spcBef>
                <a:spcPts val="320"/>
              </a:spcBef>
              <a:buClr>
                <a:schemeClr val="accent5"/>
              </a:buClr>
              <a:buFont typeface="Georgia"/>
              <a:buNone/>
              <a:defRPr sz="1600" b="1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marL="1645920" marR="0" lvl="5" indent="-93980" algn="l" rtl="0">
              <a:spcBef>
                <a:spcPts val="360"/>
              </a:spcBef>
              <a:buClr>
                <a:schemeClr val="accent6"/>
              </a:buClr>
              <a:buSzPct val="79999"/>
              <a:buFont typeface="Noto Sans Symbols"/>
              <a:buChar char="●"/>
              <a:defRPr sz="1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6pPr>
            <a:lvl7pPr marL="1920240" marR="0" lvl="6" indent="-101600" algn="l" rtl="0">
              <a:spcBef>
                <a:spcPts val="320"/>
              </a:spcBef>
              <a:buClr>
                <a:srgbClr val="B75640"/>
              </a:buClr>
              <a:buSzPct val="90000"/>
              <a:buFont typeface="Georgia"/>
              <a:buChar char="•"/>
              <a:defRPr sz="16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7pPr>
            <a:lvl8pPr marL="2103120" marR="0" lvl="7" indent="-83820" algn="l" rtl="0">
              <a:spcBef>
                <a:spcPts val="320"/>
              </a:spcBef>
              <a:buClr>
                <a:srgbClr val="7A6B62"/>
              </a:buClr>
              <a:buSzPct val="100000"/>
              <a:buFont typeface="Georgia"/>
              <a:buChar char="•"/>
              <a:defRPr sz="16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8pPr>
            <a:lvl9pPr marL="2377440" marR="0" lvl="8" indent="-113029" algn="l" rtl="0">
              <a:spcBef>
                <a:spcPts val="280"/>
              </a:spcBef>
              <a:buClr>
                <a:srgbClr val="B29D00"/>
              </a:buClr>
              <a:buSzPct val="90000"/>
              <a:buFont typeface="Georgia"/>
              <a:buChar char="•"/>
              <a:defRPr sz="14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9pPr>
          </a:lstStyle>
          <a:p>
            <a:endParaRPr/>
          </a:p>
        </p:txBody>
      </p:sp>
      <p:sp>
        <p:nvSpPr>
          <p:cNvPr id="80" name="Shape 80"/>
          <p:cNvSpPr txBox="1">
            <a:spLocks noGrp="1"/>
          </p:cNvSpPr>
          <p:nvPr>
            <p:ph type="dt" idx="10"/>
          </p:nvPr>
        </p:nvSpPr>
        <p:spPr>
          <a:xfrm>
            <a:off x="5791200" y="6404983"/>
            <a:ext cx="3044952" cy="36575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r" rtl="0">
              <a:spcBef>
                <a:spcPts val="0"/>
              </a:spcBef>
              <a:buNone/>
              <a:defRPr sz="1400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9pPr>
          </a:lstStyle>
          <a:p>
            <a:endParaRPr/>
          </a:p>
        </p:txBody>
      </p:sp>
      <p:sp>
        <p:nvSpPr>
          <p:cNvPr id="81" name="Shape 81"/>
          <p:cNvSpPr txBox="1">
            <a:spLocks noGrp="1"/>
          </p:cNvSpPr>
          <p:nvPr>
            <p:ph type="ftr" idx="11"/>
          </p:nvPr>
        </p:nvSpPr>
        <p:spPr>
          <a:xfrm>
            <a:off x="304800" y="6409944"/>
            <a:ext cx="3581399" cy="36575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buNone/>
              <a:defRPr sz="1200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9pPr>
          </a:lstStyle>
          <a:p>
            <a:endParaRPr/>
          </a:p>
        </p:txBody>
      </p:sp>
      <p:cxnSp>
        <p:nvCxnSpPr>
          <p:cNvPr id="82" name="Shape 82"/>
          <p:cNvCxnSpPr/>
          <p:nvPr/>
        </p:nvCxnSpPr>
        <p:spPr>
          <a:xfrm>
            <a:off x="152400" y="1280159"/>
            <a:ext cx="8833103" cy="0"/>
          </a:xfrm>
          <a:prstGeom prst="straightConnector1">
            <a:avLst/>
          </a:prstGeom>
          <a:noFill/>
          <a:ln w="11425" cap="flat" cmpd="sng">
            <a:solidFill>
              <a:srgbClr val="7A9798"/>
            </a:solidFill>
            <a:prstDash val="dash"/>
            <a:round/>
            <a:headEnd type="none" w="med" len="med"/>
            <a:tailEnd type="none" w="med" len="med"/>
          </a:ln>
        </p:spPr>
      </p:cxnSp>
      <p:sp>
        <p:nvSpPr>
          <p:cNvPr id="83" name="Shape 83"/>
          <p:cNvSpPr/>
          <p:nvPr/>
        </p:nvSpPr>
        <p:spPr>
          <a:xfrm>
            <a:off x="152400" y="155447"/>
            <a:ext cx="8833103" cy="6547104"/>
          </a:xfrm>
          <a:prstGeom prst="rect">
            <a:avLst/>
          </a:prstGeom>
          <a:noFill/>
          <a:ln w="9525" cap="flat" cmpd="sng">
            <a:solidFill>
              <a:srgbClr val="7A9798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None/>
            </a:pPr>
            <a:endParaRPr sz="1800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84" name="Shape 84"/>
          <p:cNvSpPr txBox="1">
            <a:spLocks noGrp="1"/>
          </p:cNvSpPr>
          <p:nvPr>
            <p:ph type="body" idx="3"/>
          </p:nvPr>
        </p:nvSpPr>
        <p:spPr>
          <a:xfrm>
            <a:off x="301752" y="2471383"/>
            <a:ext cx="4041648" cy="381840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274320" marR="0" lvl="0" indent="-128587" algn="l" rtl="0">
              <a:spcBef>
                <a:spcPts val="540"/>
              </a:spcBef>
              <a:buClr>
                <a:schemeClr val="accent1"/>
              </a:buClr>
              <a:buSzPct val="85000"/>
              <a:buFont typeface="Noto Sans Symbols"/>
              <a:buChar char="●"/>
              <a:defRPr sz="27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548640" marR="0" lvl="1" indent="-184150" algn="l" rtl="0">
              <a:spcBef>
                <a:spcPts val="440"/>
              </a:spcBef>
              <a:buClr>
                <a:schemeClr val="accent2"/>
              </a:buClr>
              <a:buSzPct val="70000"/>
              <a:buFont typeface="Noto Sans Symbols"/>
              <a:buChar char="○"/>
              <a:defRPr sz="2200" b="0" i="0" u="none" strike="noStrike" cap="none"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marL="822960" marR="0" lvl="2" indent="-143510" algn="l" rtl="0">
              <a:spcBef>
                <a:spcPts val="400"/>
              </a:spcBef>
              <a:buClr>
                <a:schemeClr val="accent3"/>
              </a:buClr>
              <a:buSzPct val="75000"/>
              <a:buFont typeface="Noto Sans Symbols"/>
              <a:buChar char="•"/>
              <a:defRPr sz="20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marL="1097280" marR="0" lvl="3" indent="-144780" algn="l" rtl="0">
              <a:spcBef>
                <a:spcPts val="400"/>
              </a:spcBef>
              <a:buClr>
                <a:schemeClr val="accent4"/>
              </a:buClr>
              <a:buSzPct val="70000"/>
              <a:buFont typeface="Noto Sans Symbols"/>
              <a:buChar char="•"/>
              <a:defRPr sz="2000" b="0" i="0" u="none" strike="noStrike" cap="none"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marL="1371600" marR="0" lvl="4" indent="-114300" algn="l" rtl="0">
              <a:spcBef>
                <a:spcPts val="360"/>
              </a:spcBef>
              <a:buClr>
                <a:schemeClr val="accent5"/>
              </a:buClr>
              <a:buSzPct val="100000"/>
              <a:buFont typeface="Georgia"/>
              <a:buChar char="•"/>
              <a:defRPr sz="1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marL="1645920" marR="0" lvl="5" indent="-93980" algn="l" rtl="0">
              <a:spcBef>
                <a:spcPts val="360"/>
              </a:spcBef>
              <a:buClr>
                <a:schemeClr val="accent6"/>
              </a:buClr>
              <a:buSzPct val="79999"/>
              <a:buFont typeface="Noto Sans Symbols"/>
              <a:buChar char="●"/>
              <a:defRPr sz="1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6pPr>
            <a:lvl7pPr marL="1920240" marR="0" lvl="6" indent="-101600" algn="l" rtl="0">
              <a:spcBef>
                <a:spcPts val="320"/>
              </a:spcBef>
              <a:buClr>
                <a:srgbClr val="B75640"/>
              </a:buClr>
              <a:buSzPct val="90000"/>
              <a:buFont typeface="Georgia"/>
              <a:buChar char="•"/>
              <a:defRPr sz="16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7pPr>
            <a:lvl8pPr marL="2103120" marR="0" lvl="7" indent="-83820" algn="l" rtl="0">
              <a:spcBef>
                <a:spcPts val="320"/>
              </a:spcBef>
              <a:buClr>
                <a:srgbClr val="7A6B62"/>
              </a:buClr>
              <a:buSzPct val="100000"/>
              <a:buFont typeface="Georgia"/>
              <a:buChar char="•"/>
              <a:defRPr sz="16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8pPr>
            <a:lvl9pPr marL="2377440" marR="0" lvl="8" indent="-113029" algn="l" rtl="0">
              <a:spcBef>
                <a:spcPts val="280"/>
              </a:spcBef>
              <a:buClr>
                <a:srgbClr val="B29D00"/>
              </a:buClr>
              <a:buSzPct val="90000"/>
              <a:buFont typeface="Georgia"/>
              <a:buChar char="•"/>
              <a:defRPr sz="14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9pPr>
          </a:lstStyle>
          <a:p>
            <a:endParaRPr/>
          </a:p>
        </p:txBody>
      </p:sp>
      <p:sp>
        <p:nvSpPr>
          <p:cNvPr id="85" name="Shape 85"/>
          <p:cNvSpPr txBox="1">
            <a:spLocks noGrp="1"/>
          </p:cNvSpPr>
          <p:nvPr>
            <p:ph type="body" idx="4"/>
          </p:nvPr>
        </p:nvSpPr>
        <p:spPr>
          <a:xfrm>
            <a:off x="4800600" y="2471383"/>
            <a:ext cx="4038599" cy="3822191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274320" marR="0" lvl="0" indent="-128587" algn="l" rtl="0">
              <a:spcBef>
                <a:spcPts val="540"/>
              </a:spcBef>
              <a:buClr>
                <a:schemeClr val="accent1"/>
              </a:buClr>
              <a:buSzPct val="85000"/>
              <a:buFont typeface="Noto Sans Symbols"/>
              <a:buChar char="●"/>
              <a:defRPr sz="27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548640" marR="0" lvl="1" indent="-184150" algn="l" rtl="0">
              <a:spcBef>
                <a:spcPts val="440"/>
              </a:spcBef>
              <a:buClr>
                <a:schemeClr val="accent2"/>
              </a:buClr>
              <a:buSzPct val="70000"/>
              <a:buFont typeface="Noto Sans Symbols"/>
              <a:buChar char="○"/>
              <a:defRPr sz="2200" b="0" i="0" u="none" strike="noStrike" cap="none"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marL="822960" marR="0" lvl="2" indent="-143510" algn="l" rtl="0">
              <a:spcBef>
                <a:spcPts val="400"/>
              </a:spcBef>
              <a:buClr>
                <a:schemeClr val="accent3"/>
              </a:buClr>
              <a:buSzPct val="75000"/>
              <a:buFont typeface="Noto Sans Symbols"/>
              <a:buChar char="•"/>
              <a:defRPr sz="20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marL="1097280" marR="0" lvl="3" indent="-144780" algn="l" rtl="0">
              <a:spcBef>
                <a:spcPts val="400"/>
              </a:spcBef>
              <a:buClr>
                <a:schemeClr val="accent4"/>
              </a:buClr>
              <a:buSzPct val="70000"/>
              <a:buFont typeface="Noto Sans Symbols"/>
              <a:buChar char="•"/>
              <a:defRPr sz="2000" b="0" i="0" u="none" strike="noStrike" cap="none"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marL="1371600" marR="0" lvl="4" indent="-114300" algn="l" rtl="0">
              <a:spcBef>
                <a:spcPts val="360"/>
              </a:spcBef>
              <a:buClr>
                <a:schemeClr val="accent5"/>
              </a:buClr>
              <a:buSzPct val="100000"/>
              <a:buFont typeface="Georgia"/>
              <a:buChar char="•"/>
              <a:defRPr sz="1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marL="1645920" marR="0" lvl="5" indent="-93980" algn="l" rtl="0">
              <a:spcBef>
                <a:spcPts val="360"/>
              </a:spcBef>
              <a:buClr>
                <a:schemeClr val="accent6"/>
              </a:buClr>
              <a:buSzPct val="79999"/>
              <a:buFont typeface="Noto Sans Symbols"/>
              <a:buChar char="●"/>
              <a:defRPr sz="1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6pPr>
            <a:lvl7pPr marL="1920240" marR="0" lvl="6" indent="-101600" algn="l" rtl="0">
              <a:spcBef>
                <a:spcPts val="320"/>
              </a:spcBef>
              <a:buClr>
                <a:srgbClr val="B75640"/>
              </a:buClr>
              <a:buSzPct val="90000"/>
              <a:buFont typeface="Georgia"/>
              <a:buChar char="•"/>
              <a:defRPr sz="16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7pPr>
            <a:lvl8pPr marL="2103120" marR="0" lvl="7" indent="-83820" algn="l" rtl="0">
              <a:spcBef>
                <a:spcPts val="320"/>
              </a:spcBef>
              <a:buClr>
                <a:srgbClr val="7A6B62"/>
              </a:buClr>
              <a:buSzPct val="100000"/>
              <a:buFont typeface="Georgia"/>
              <a:buChar char="•"/>
              <a:defRPr sz="16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8pPr>
            <a:lvl9pPr marL="2377440" marR="0" lvl="8" indent="-113029" algn="l" rtl="0">
              <a:spcBef>
                <a:spcPts val="280"/>
              </a:spcBef>
              <a:buClr>
                <a:srgbClr val="B29D00"/>
              </a:buClr>
              <a:buSzPct val="90000"/>
              <a:buFont typeface="Georgia"/>
              <a:buChar char="•"/>
              <a:defRPr sz="14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9pPr>
          </a:lstStyle>
          <a:p>
            <a:endParaRPr/>
          </a:p>
        </p:txBody>
      </p:sp>
      <p:sp>
        <p:nvSpPr>
          <p:cNvPr id="86" name="Shape 86"/>
          <p:cNvSpPr/>
          <p:nvPr/>
        </p:nvSpPr>
        <p:spPr>
          <a:xfrm>
            <a:off x="4267200" y="956036"/>
            <a:ext cx="609599" cy="609599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>
              <a:solidFill>
                <a:schemeClr val="lt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87" name="Shape 87"/>
          <p:cNvSpPr/>
          <p:nvPr/>
        </p:nvSpPr>
        <p:spPr>
          <a:xfrm>
            <a:off x="4361687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>
            <a:solidFill>
              <a:srgbClr val="7A9798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>
              <a:solidFill>
                <a:schemeClr val="lt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88" name="Shape 88"/>
          <p:cNvSpPr txBox="1">
            <a:spLocks noGrp="1"/>
          </p:cNvSpPr>
          <p:nvPr>
            <p:ph type="sldNum" idx="12"/>
          </p:nvPr>
        </p:nvSpPr>
        <p:spPr>
          <a:xfrm>
            <a:off x="4343400" y="1042416"/>
            <a:ext cx="457200" cy="441324"/>
          </a:xfrm>
          <a:prstGeom prst="rect">
            <a:avLst/>
          </a:prstGeom>
          <a:noFill/>
          <a:ln>
            <a:noFill/>
          </a:ln>
        </p:spPr>
        <p:txBody>
          <a:bodyPr lIns="45700" tIns="45700" rIns="45700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zh-TW" sz="1600">
                <a:solidFill>
                  <a:srgbClr val="7A9798"/>
                </a:solidFill>
                <a:latin typeface="Georgia"/>
                <a:ea typeface="Georgia"/>
                <a:cs typeface="Georgia"/>
                <a:sym typeface="Georgia"/>
              </a:rPr>
              <a:pPr marL="0" marR="0" lvl="0" indent="0" algn="ctr" rtl="0">
                <a:spcBef>
                  <a:spcPts val="0"/>
                </a:spcBef>
                <a:buSzPct val="25000"/>
                <a:buNone/>
              </a:pPr>
              <a:t>‹#›</a:t>
            </a:fld>
            <a:endParaRPr lang="zh-TW" sz="1600">
              <a:solidFill>
                <a:srgbClr val="7A9798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89" name="Shape 89"/>
          <p:cNvSpPr txBox="1">
            <a:spLocks noGrp="1"/>
          </p:cNvSpPr>
          <p:nvPr>
            <p:ph type="title"/>
          </p:nvPr>
        </p:nvSpPr>
        <p:spPr>
          <a:xfrm>
            <a:off x="301752" y="228600"/>
            <a:ext cx="8534399" cy="758951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ctr" rtl="0">
              <a:spcBef>
                <a:spcPts val="0"/>
              </a:spcBef>
              <a:buClr>
                <a:srgbClr val="7A9798"/>
              </a:buClr>
              <a:buFont typeface="Georgia"/>
              <a:buNone/>
              <a:defRPr sz="3300" b="0" i="0" u="none" strike="noStrike" cap="none">
                <a:solidFill>
                  <a:srgbClr val="7A9798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只有標題"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Shape 91"/>
          <p:cNvSpPr txBox="1">
            <a:spLocks noGrp="1"/>
          </p:cNvSpPr>
          <p:nvPr>
            <p:ph type="title"/>
          </p:nvPr>
        </p:nvSpPr>
        <p:spPr>
          <a:xfrm>
            <a:off x="301752" y="228600"/>
            <a:ext cx="8534399" cy="758951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ctr" rtl="0">
              <a:spcBef>
                <a:spcPts val="0"/>
              </a:spcBef>
              <a:buClr>
                <a:srgbClr val="7A9798"/>
              </a:buClr>
              <a:buFont typeface="Georgia"/>
              <a:buNone/>
              <a:defRPr sz="3300" b="0" i="0" u="none" strike="noStrike" cap="none">
                <a:solidFill>
                  <a:srgbClr val="7A9798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92" name="Shape 92"/>
          <p:cNvSpPr txBox="1">
            <a:spLocks noGrp="1"/>
          </p:cNvSpPr>
          <p:nvPr>
            <p:ph type="dt" idx="10"/>
          </p:nvPr>
        </p:nvSpPr>
        <p:spPr>
          <a:xfrm>
            <a:off x="5791200" y="6404983"/>
            <a:ext cx="3044952" cy="36575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r" rtl="0">
              <a:spcBef>
                <a:spcPts val="0"/>
              </a:spcBef>
              <a:buNone/>
              <a:defRPr sz="1400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9pPr>
          </a:lstStyle>
          <a:p>
            <a:endParaRPr/>
          </a:p>
        </p:txBody>
      </p:sp>
      <p:sp>
        <p:nvSpPr>
          <p:cNvPr id="93" name="Shape 93"/>
          <p:cNvSpPr txBox="1">
            <a:spLocks noGrp="1"/>
          </p:cNvSpPr>
          <p:nvPr>
            <p:ph type="ftr" idx="11"/>
          </p:nvPr>
        </p:nvSpPr>
        <p:spPr>
          <a:xfrm>
            <a:off x="304800" y="6410848"/>
            <a:ext cx="3581399" cy="36575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buNone/>
              <a:defRPr sz="1200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9pPr>
          </a:lstStyle>
          <a:p>
            <a:endParaRPr/>
          </a:p>
        </p:txBody>
      </p:sp>
      <p:sp>
        <p:nvSpPr>
          <p:cNvPr id="94" name="Shape 94"/>
          <p:cNvSpPr txBox="1">
            <a:spLocks noGrp="1"/>
          </p:cNvSpPr>
          <p:nvPr>
            <p:ph type="sldNum" idx="12"/>
          </p:nvPr>
        </p:nvSpPr>
        <p:spPr>
          <a:xfrm>
            <a:off x="4343400" y="1036020"/>
            <a:ext cx="457200" cy="441324"/>
          </a:xfrm>
          <a:prstGeom prst="rect">
            <a:avLst/>
          </a:prstGeom>
          <a:noFill/>
          <a:ln>
            <a:noFill/>
          </a:ln>
        </p:spPr>
        <p:txBody>
          <a:bodyPr lIns="45700" tIns="45700" rIns="45700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zh-TW" sz="1600">
                <a:solidFill>
                  <a:srgbClr val="7A9798"/>
                </a:solidFill>
                <a:latin typeface="Georgia"/>
                <a:ea typeface="Georgia"/>
                <a:cs typeface="Georgia"/>
                <a:sym typeface="Georgia"/>
              </a:rPr>
              <a:pPr marL="0" marR="0" lvl="0" indent="0" algn="ctr" rtl="0">
                <a:spcBef>
                  <a:spcPts val="0"/>
                </a:spcBef>
                <a:buSzPct val="25000"/>
                <a:buNone/>
              </a:pPr>
              <a:t>‹#›</a:t>
            </a:fld>
            <a:endParaRPr lang="zh-TW" sz="1600">
              <a:solidFill>
                <a:srgbClr val="7A9798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空白"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Shape 96"/>
          <p:cNvSpPr/>
          <p:nvPr/>
        </p:nvSpPr>
        <p:spPr>
          <a:xfrm>
            <a:off x="0" y="6705600"/>
            <a:ext cx="9144000" cy="152399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None/>
            </a:pPr>
            <a:endParaRPr sz="1800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97" name="Shape 97"/>
          <p:cNvSpPr/>
          <p:nvPr/>
        </p:nvSpPr>
        <p:spPr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None/>
            </a:pPr>
            <a:endParaRPr sz="1800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98" name="Shape 98"/>
          <p:cNvSpPr/>
          <p:nvPr/>
        </p:nvSpPr>
        <p:spPr>
          <a:xfrm>
            <a:off x="8991600" y="0"/>
            <a:ext cx="152399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None/>
            </a:pPr>
            <a:endParaRPr sz="1800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99" name="Shape 99"/>
          <p:cNvSpPr/>
          <p:nvPr/>
        </p:nvSpPr>
        <p:spPr>
          <a:xfrm>
            <a:off x="0" y="0"/>
            <a:ext cx="152399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None/>
            </a:pPr>
            <a:endParaRPr sz="1800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100" name="Shape 100"/>
          <p:cNvSpPr/>
          <p:nvPr/>
        </p:nvSpPr>
        <p:spPr>
          <a:xfrm>
            <a:off x="146304" y="6391655"/>
            <a:ext cx="8833103" cy="309562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None/>
            </a:pPr>
            <a:endParaRPr sz="1800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101" name="Shape 101"/>
          <p:cNvSpPr/>
          <p:nvPr/>
        </p:nvSpPr>
        <p:spPr>
          <a:xfrm>
            <a:off x="152400" y="158495"/>
            <a:ext cx="8833103" cy="6547104"/>
          </a:xfrm>
          <a:prstGeom prst="rect">
            <a:avLst/>
          </a:prstGeom>
          <a:noFill/>
          <a:ln w="9525" cap="flat" cmpd="sng">
            <a:solidFill>
              <a:srgbClr val="7A9798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None/>
            </a:pPr>
            <a:endParaRPr sz="1800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102" name="Shape 102"/>
          <p:cNvSpPr txBox="1">
            <a:spLocks noGrp="1"/>
          </p:cNvSpPr>
          <p:nvPr>
            <p:ph type="dt" idx="10"/>
          </p:nvPr>
        </p:nvSpPr>
        <p:spPr>
          <a:xfrm>
            <a:off x="5791200" y="6404983"/>
            <a:ext cx="3044952" cy="36575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r" rtl="0">
              <a:spcBef>
                <a:spcPts val="0"/>
              </a:spcBef>
              <a:buNone/>
              <a:defRPr sz="1400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9pPr>
          </a:lstStyle>
          <a:p>
            <a:endParaRPr/>
          </a:p>
        </p:txBody>
      </p:sp>
      <p:sp>
        <p:nvSpPr>
          <p:cNvPr id="103" name="Shape 103"/>
          <p:cNvSpPr txBox="1">
            <a:spLocks noGrp="1"/>
          </p:cNvSpPr>
          <p:nvPr>
            <p:ph type="ftr" idx="11"/>
          </p:nvPr>
        </p:nvSpPr>
        <p:spPr>
          <a:xfrm>
            <a:off x="304800" y="6410848"/>
            <a:ext cx="3581399" cy="36575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buNone/>
              <a:defRPr sz="1200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9pPr>
          </a:lstStyle>
          <a:p>
            <a:endParaRPr/>
          </a:p>
        </p:txBody>
      </p:sp>
      <p:sp>
        <p:nvSpPr>
          <p:cNvPr id="104" name="Shape 104"/>
          <p:cNvSpPr txBox="1">
            <a:spLocks noGrp="1"/>
          </p:cNvSpPr>
          <p:nvPr>
            <p:ph type="sldNum" idx="12"/>
          </p:nvPr>
        </p:nvSpPr>
        <p:spPr>
          <a:xfrm>
            <a:off x="4267200" y="6324600"/>
            <a:ext cx="609599" cy="441324"/>
          </a:xfrm>
          <a:prstGeom prst="rect">
            <a:avLst/>
          </a:prstGeom>
          <a:noFill/>
          <a:ln>
            <a:noFill/>
          </a:ln>
        </p:spPr>
        <p:txBody>
          <a:bodyPr lIns="45700" tIns="45700" rIns="45700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zh-TW" sz="1600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rPr>
              <a:pPr marL="0" marR="0" lvl="0" indent="0" algn="ctr" rtl="0">
                <a:spcBef>
                  <a:spcPts val="0"/>
                </a:spcBef>
                <a:buSzPct val="25000"/>
                <a:buNone/>
              </a:pPr>
              <a:t>‹#›</a:t>
            </a:fld>
            <a:endParaRPr lang="zh-TW" sz="1600">
              <a:solidFill>
                <a:srgbClr val="FFFFFF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>
  <p:cSld name="含標題的內容"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Shape 106"/>
          <p:cNvSpPr/>
          <p:nvPr/>
        </p:nvSpPr>
        <p:spPr>
          <a:xfrm>
            <a:off x="152400" y="152400"/>
            <a:ext cx="8833103" cy="304799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None/>
            </a:pPr>
            <a:endParaRPr sz="1800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107" name="Shape 107"/>
          <p:cNvSpPr/>
          <p:nvPr/>
        </p:nvSpPr>
        <p:spPr>
          <a:xfrm>
            <a:off x="0" y="6705600"/>
            <a:ext cx="9144000" cy="152399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None/>
            </a:pPr>
            <a:endParaRPr sz="1800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108" name="Shape 108"/>
          <p:cNvSpPr/>
          <p:nvPr/>
        </p:nvSpPr>
        <p:spPr>
          <a:xfrm>
            <a:off x="8991600" y="0"/>
            <a:ext cx="152399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None/>
            </a:pPr>
            <a:endParaRPr sz="1800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109" name="Shape 109"/>
          <p:cNvSpPr/>
          <p:nvPr/>
        </p:nvSpPr>
        <p:spPr>
          <a:xfrm>
            <a:off x="0" y="0"/>
            <a:ext cx="9144000" cy="118872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None/>
            </a:pPr>
            <a:endParaRPr sz="1800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110" name="Shape 110"/>
          <p:cNvSpPr/>
          <p:nvPr/>
        </p:nvSpPr>
        <p:spPr>
          <a:xfrm>
            <a:off x="0" y="0"/>
            <a:ext cx="152399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None/>
            </a:pPr>
            <a:endParaRPr sz="1800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111" name="Shape 111"/>
          <p:cNvSpPr/>
          <p:nvPr/>
        </p:nvSpPr>
        <p:spPr>
          <a:xfrm>
            <a:off x="152400" y="609600"/>
            <a:ext cx="2743199" cy="58674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>
              <a:solidFill>
                <a:schemeClr val="lt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112" name="Shape 112"/>
          <p:cNvSpPr txBox="1">
            <a:spLocks noGrp="1"/>
          </p:cNvSpPr>
          <p:nvPr>
            <p:ph type="title"/>
          </p:nvPr>
        </p:nvSpPr>
        <p:spPr>
          <a:xfrm>
            <a:off x="381000" y="914400"/>
            <a:ext cx="2362200" cy="9905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buClr>
                <a:srgbClr val="FFFFFF"/>
              </a:buClr>
              <a:buFont typeface="Georgia"/>
              <a:buNone/>
              <a:defRPr sz="2200" b="1" i="0" u="none" strike="noStrike" cap="none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113" name="Shape 113"/>
          <p:cNvSpPr txBox="1">
            <a:spLocks noGrp="1"/>
          </p:cNvSpPr>
          <p:nvPr>
            <p:ph type="body" idx="1"/>
          </p:nvPr>
        </p:nvSpPr>
        <p:spPr>
          <a:xfrm>
            <a:off x="381000" y="1981200"/>
            <a:ext cx="2362200" cy="414496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320"/>
              </a:spcBef>
              <a:spcAft>
                <a:spcPts val="1000"/>
              </a:spcAft>
              <a:buClr>
                <a:schemeClr val="accent1"/>
              </a:buClr>
              <a:buFont typeface="Noto Sans Symbols"/>
              <a:buNone/>
              <a:defRPr sz="1600" b="0" i="0" u="none" strike="noStrike" cap="none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548640" marR="0" lvl="1" indent="-281940" algn="l" rtl="0">
              <a:spcBef>
                <a:spcPts val="240"/>
              </a:spcBef>
              <a:buClr>
                <a:schemeClr val="accent2"/>
              </a:buClr>
              <a:buFont typeface="Noto Sans Symbols"/>
              <a:buNone/>
              <a:defRPr sz="1200" b="0" i="0" u="none" strike="noStrike" cap="none"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marL="822960" marR="0" lvl="2" indent="-238760" algn="l" rtl="0">
              <a:spcBef>
                <a:spcPts val="200"/>
              </a:spcBef>
              <a:buClr>
                <a:schemeClr val="accent3"/>
              </a:buClr>
              <a:buFont typeface="Noto Sans Symbols"/>
              <a:buNone/>
              <a:defRPr sz="10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marL="1097280" marR="0" lvl="3" indent="-233680" algn="l" rtl="0">
              <a:spcBef>
                <a:spcPts val="180"/>
              </a:spcBef>
              <a:buClr>
                <a:schemeClr val="accent4"/>
              </a:buClr>
              <a:buFont typeface="Noto Sans Symbols"/>
              <a:buNone/>
              <a:defRPr sz="900" b="0" i="0" u="none" strike="noStrike" cap="none"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marL="1371600" marR="0" lvl="4" indent="-228600" algn="l" rtl="0">
              <a:spcBef>
                <a:spcPts val="180"/>
              </a:spcBef>
              <a:buClr>
                <a:schemeClr val="accent5"/>
              </a:buClr>
              <a:buFont typeface="Georgia"/>
              <a:buNone/>
              <a:defRPr sz="9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marL="1645920" marR="0" lvl="5" indent="-93980" algn="l" rtl="0">
              <a:spcBef>
                <a:spcPts val="360"/>
              </a:spcBef>
              <a:buClr>
                <a:schemeClr val="accent6"/>
              </a:buClr>
              <a:buSzPct val="79999"/>
              <a:buFont typeface="Noto Sans Symbols"/>
              <a:buChar char="●"/>
              <a:defRPr sz="1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6pPr>
            <a:lvl7pPr marL="1920240" marR="0" lvl="6" indent="-101600" algn="l" rtl="0">
              <a:spcBef>
                <a:spcPts val="320"/>
              </a:spcBef>
              <a:buClr>
                <a:srgbClr val="B75640"/>
              </a:buClr>
              <a:buSzPct val="90000"/>
              <a:buFont typeface="Georgia"/>
              <a:buChar char="•"/>
              <a:defRPr sz="16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7pPr>
            <a:lvl8pPr marL="2103120" marR="0" lvl="7" indent="-83820" algn="l" rtl="0">
              <a:spcBef>
                <a:spcPts val="320"/>
              </a:spcBef>
              <a:buClr>
                <a:srgbClr val="7A6B62"/>
              </a:buClr>
              <a:buSzPct val="100000"/>
              <a:buFont typeface="Georgia"/>
              <a:buChar char="•"/>
              <a:defRPr sz="16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8pPr>
            <a:lvl9pPr marL="2377440" marR="0" lvl="8" indent="-113029" algn="l" rtl="0">
              <a:spcBef>
                <a:spcPts val="280"/>
              </a:spcBef>
              <a:buClr>
                <a:srgbClr val="B29D00"/>
              </a:buClr>
              <a:buSzPct val="90000"/>
              <a:buFont typeface="Georgia"/>
              <a:buChar char="•"/>
              <a:defRPr sz="14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9pPr>
          </a:lstStyle>
          <a:p>
            <a:endParaRPr/>
          </a:p>
        </p:txBody>
      </p:sp>
      <p:sp>
        <p:nvSpPr>
          <p:cNvPr id="114" name="Shape 114"/>
          <p:cNvSpPr/>
          <p:nvPr/>
        </p:nvSpPr>
        <p:spPr>
          <a:xfrm>
            <a:off x="152400" y="152400"/>
            <a:ext cx="8833103" cy="6547104"/>
          </a:xfrm>
          <a:prstGeom prst="rect">
            <a:avLst/>
          </a:prstGeom>
          <a:noFill/>
          <a:ln w="9525" cap="flat" cmpd="sng">
            <a:solidFill>
              <a:srgbClr val="7A9798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None/>
            </a:pPr>
            <a:endParaRPr sz="1800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cxnSp>
        <p:nvCxnSpPr>
          <p:cNvPr id="115" name="Shape 115"/>
          <p:cNvCxnSpPr/>
          <p:nvPr/>
        </p:nvCxnSpPr>
        <p:spPr>
          <a:xfrm>
            <a:off x="152400" y="533400"/>
            <a:ext cx="8833103" cy="0"/>
          </a:xfrm>
          <a:prstGeom prst="straightConnector1">
            <a:avLst/>
          </a:prstGeom>
          <a:noFill/>
          <a:ln w="11425" cap="flat" cmpd="sng">
            <a:solidFill>
              <a:srgbClr val="7A9798"/>
            </a:solidFill>
            <a:prstDash val="dash"/>
            <a:round/>
            <a:headEnd type="none" w="med" len="med"/>
            <a:tailEnd type="none" w="med" len="med"/>
          </a:ln>
        </p:spPr>
      </p:cxnSp>
      <p:sp>
        <p:nvSpPr>
          <p:cNvPr id="116" name="Shape 116"/>
          <p:cNvSpPr txBox="1">
            <a:spLocks noGrp="1"/>
          </p:cNvSpPr>
          <p:nvPr>
            <p:ph type="body" idx="2"/>
          </p:nvPr>
        </p:nvSpPr>
        <p:spPr>
          <a:xfrm>
            <a:off x="3124200" y="685800"/>
            <a:ext cx="5638800" cy="5410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274320" marR="0" lvl="0" indent="-128587" algn="l" rtl="0">
              <a:spcBef>
                <a:spcPts val="540"/>
              </a:spcBef>
              <a:buClr>
                <a:schemeClr val="accent1"/>
              </a:buClr>
              <a:buSzPct val="85000"/>
              <a:buFont typeface="Noto Sans Symbols"/>
              <a:buChar char="●"/>
              <a:defRPr sz="27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548640" marR="0" lvl="1" indent="-184150" algn="l" rtl="0">
              <a:spcBef>
                <a:spcPts val="440"/>
              </a:spcBef>
              <a:buClr>
                <a:schemeClr val="accent2"/>
              </a:buClr>
              <a:buSzPct val="70000"/>
              <a:buFont typeface="Noto Sans Symbols"/>
              <a:buChar char="○"/>
              <a:defRPr sz="2200" b="0" i="0" u="none" strike="noStrike" cap="none"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marL="822960" marR="0" lvl="2" indent="-143510" algn="l" rtl="0">
              <a:spcBef>
                <a:spcPts val="400"/>
              </a:spcBef>
              <a:buClr>
                <a:schemeClr val="accent3"/>
              </a:buClr>
              <a:buSzPct val="75000"/>
              <a:buFont typeface="Noto Sans Symbols"/>
              <a:buChar char="•"/>
              <a:defRPr sz="20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marL="1097280" marR="0" lvl="3" indent="-144780" algn="l" rtl="0">
              <a:spcBef>
                <a:spcPts val="400"/>
              </a:spcBef>
              <a:buClr>
                <a:schemeClr val="accent4"/>
              </a:buClr>
              <a:buSzPct val="70000"/>
              <a:buFont typeface="Noto Sans Symbols"/>
              <a:buChar char="•"/>
              <a:defRPr sz="2000" b="0" i="0" u="none" strike="noStrike" cap="none"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marL="1371600" marR="0" lvl="4" indent="-114300" algn="l" rtl="0">
              <a:spcBef>
                <a:spcPts val="360"/>
              </a:spcBef>
              <a:buClr>
                <a:schemeClr val="accent5"/>
              </a:buClr>
              <a:buSzPct val="100000"/>
              <a:buFont typeface="Georgia"/>
              <a:buChar char="•"/>
              <a:defRPr sz="1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marL="1645920" marR="0" lvl="5" indent="-93980" algn="l" rtl="0">
              <a:spcBef>
                <a:spcPts val="360"/>
              </a:spcBef>
              <a:buClr>
                <a:schemeClr val="accent6"/>
              </a:buClr>
              <a:buSzPct val="79999"/>
              <a:buFont typeface="Noto Sans Symbols"/>
              <a:buChar char="●"/>
              <a:defRPr sz="1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6pPr>
            <a:lvl7pPr marL="1920240" marR="0" lvl="6" indent="-101600" algn="l" rtl="0">
              <a:spcBef>
                <a:spcPts val="320"/>
              </a:spcBef>
              <a:buClr>
                <a:srgbClr val="B75640"/>
              </a:buClr>
              <a:buSzPct val="90000"/>
              <a:buFont typeface="Georgia"/>
              <a:buChar char="•"/>
              <a:defRPr sz="16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7pPr>
            <a:lvl8pPr marL="2103120" marR="0" lvl="7" indent="-83820" algn="l" rtl="0">
              <a:spcBef>
                <a:spcPts val="320"/>
              </a:spcBef>
              <a:buClr>
                <a:srgbClr val="7A6B62"/>
              </a:buClr>
              <a:buSzPct val="100000"/>
              <a:buFont typeface="Georgia"/>
              <a:buChar char="•"/>
              <a:defRPr sz="16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8pPr>
            <a:lvl9pPr marL="2377440" marR="0" lvl="8" indent="-113029" algn="l" rtl="0">
              <a:spcBef>
                <a:spcPts val="280"/>
              </a:spcBef>
              <a:buClr>
                <a:srgbClr val="B29D00"/>
              </a:buClr>
              <a:buSzPct val="90000"/>
              <a:buFont typeface="Georgia"/>
              <a:buChar char="•"/>
              <a:defRPr sz="14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9pPr>
          </a:lstStyle>
          <a:p>
            <a:endParaRPr/>
          </a:p>
        </p:txBody>
      </p:sp>
      <p:sp>
        <p:nvSpPr>
          <p:cNvPr id="117" name="Shape 117"/>
          <p:cNvSpPr/>
          <p:nvPr/>
        </p:nvSpPr>
        <p:spPr>
          <a:xfrm>
            <a:off x="1295400" y="228600"/>
            <a:ext cx="609599" cy="609599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>
              <a:solidFill>
                <a:schemeClr val="lt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118" name="Shape 118"/>
          <p:cNvSpPr/>
          <p:nvPr/>
        </p:nvSpPr>
        <p:spPr>
          <a:xfrm>
            <a:off x="1389887" y="323087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>
            <a:solidFill>
              <a:srgbClr val="7A9798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>
              <a:solidFill>
                <a:schemeClr val="lt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119" name="Shape 119"/>
          <p:cNvSpPr txBox="1">
            <a:spLocks noGrp="1"/>
          </p:cNvSpPr>
          <p:nvPr>
            <p:ph type="sldNum" idx="12"/>
          </p:nvPr>
        </p:nvSpPr>
        <p:spPr>
          <a:xfrm>
            <a:off x="1371600" y="312737"/>
            <a:ext cx="457200" cy="441324"/>
          </a:xfrm>
          <a:prstGeom prst="rect">
            <a:avLst/>
          </a:prstGeom>
          <a:noFill/>
          <a:ln>
            <a:noFill/>
          </a:ln>
        </p:spPr>
        <p:txBody>
          <a:bodyPr lIns="45700" tIns="45700" rIns="45700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zh-TW" sz="1600">
                <a:solidFill>
                  <a:srgbClr val="7A9798"/>
                </a:solidFill>
                <a:latin typeface="Georgia"/>
                <a:ea typeface="Georgia"/>
                <a:cs typeface="Georgia"/>
                <a:sym typeface="Georgia"/>
              </a:rPr>
              <a:pPr marL="0" marR="0" lvl="0" indent="0" algn="ctr" rtl="0">
                <a:spcBef>
                  <a:spcPts val="0"/>
                </a:spcBef>
                <a:buSzPct val="25000"/>
                <a:buNone/>
              </a:pPr>
              <a:t>‹#›</a:t>
            </a:fld>
            <a:endParaRPr lang="zh-TW" sz="1600">
              <a:solidFill>
                <a:srgbClr val="7A9798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120" name="Shape 120"/>
          <p:cNvSpPr/>
          <p:nvPr/>
        </p:nvSpPr>
        <p:spPr>
          <a:xfrm>
            <a:off x="149352" y="6388385"/>
            <a:ext cx="8833103" cy="309562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None/>
            </a:pPr>
            <a:endParaRPr sz="1800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121" name="Shape 121"/>
          <p:cNvSpPr txBox="1">
            <a:spLocks noGrp="1"/>
          </p:cNvSpPr>
          <p:nvPr>
            <p:ph type="dt" idx="10"/>
          </p:nvPr>
        </p:nvSpPr>
        <p:spPr>
          <a:xfrm>
            <a:off x="5791200" y="6404983"/>
            <a:ext cx="3044952" cy="36575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r" rtl="0">
              <a:spcBef>
                <a:spcPts val="0"/>
              </a:spcBef>
              <a:buNone/>
              <a:defRPr sz="1400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9pPr>
          </a:lstStyle>
          <a:p>
            <a:endParaRPr/>
          </a:p>
        </p:txBody>
      </p:sp>
      <p:sp>
        <p:nvSpPr>
          <p:cNvPr id="122" name="Shape 122"/>
          <p:cNvSpPr txBox="1">
            <a:spLocks noGrp="1"/>
          </p:cNvSpPr>
          <p:nvPr>
            <p:ph type="ftr" idx="11"/>
          </p:nvPr>
        </p:nvSpPr>
        <p:spPr>
          <a:xfrm>
            <a:off x="301752" y="6410848"/>
            <a:ext cx="3383280" cy="36575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buNone/>
              <a:defRPr sz="1200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>
  <p:cSld name="含標題的圖片"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4" name="Shape 124"/>
          <p:cNvCxnSpPr/>
          <p:nvPr/>
        </p:nvCxnSpPr>
        <p:spPr>
          <a:xfrm>
            <a:off x="152400" y="533400"/>
            <a:ext cx="8833103" cy="0"/>
          </a:xfrm>
          <a:prstGeom prst="straightConnector1">
            <a:avLst/>
          </a:prstGeom>
          <a:noFill/>
          <a:ln w="11425" cap="flat" cmpd="sng">
            <a:solidFill>
              <a:srgbClr val="7A9798"/>
            </a:solidFill>
            <a:prstDash val="dash"/>
            <a:round/>
            <a:headEnd type="none" w="med" len="med"/>
            <a:tailEnd type="none" w="med" len="med"/>
          </a:ln>
        </p:spPr>
      </p:cxnSp>
      <p:sp>
        <p:nvSpPr>
          <p:cNvPr id="125" name="Shape 125"/>
          <p:cNvSpPr/>
          <p:nvPr/>
        </p:nvSpPr>
        <p:spPr>
          <a:xfrm>
            <a:off x="0" y="6705600"/>
            <a:ext cx="9144000" cy="152399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None/>
            </a:pPr>
            <a:endParaRPr sz="1800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126" name="Shape 126"/>
          <p:cNvSpPr/>
          <p:nvPr/>
        </p:nvSpPr>
        <p:spPr>
          <a:xfrm>
            <a:off x="8991600" y="0"/>
            <a:ext cx="152399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None/>
            </a:pPr>
            <a:endParaRPr sz="1800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127" name="Shape 127"/>
          <p:cNvSpPr/>
          <p:nvPr/>
        </p:nvSpPr>
        <p:spPr>
          <a:xfrm>
            <a:off x="0" y="0"/>
            <a:ext cx="9144000" cy="152399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None/>
            </a:pPr>
            <a:endParaRPr sz="1800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128" name="Shape 128"/>
          <p:cNvSpPr/>
          <p:nvPr/>
        </p:nvSpPr>
        <p:spPr>
          <a:xfrm>
            <a:off x="0" y="0"/>
            <a:ext cx="152399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None/>
            </a:pPr>
            <a:endParaRPr sz="1800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129" name="Shape 129"/>
          <p:cNvSpPr/>
          <p:nvPr/>
        </p:nvSpPr>
        <p:spPr>
          <a:xfrm>
            <a:off x="152400" y="152400"/>
            <a:ext cx="8833103" cy="301752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None/>
            </a:pPr>
            <a:endParaRPr sz="1800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130" name="Shape 130"/>
          <p:cNvSpPr/>
          <p:nvPr/>
        </p:nvSpPr>
        <p:spPr>
          <a:xfrm>
            <a:off x="152400" y="609600"/>
            <a:ext cx="2743199" cy="58674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>
              <a:solidFill>
                <a:schemeClr val="lt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131" name="Shape 131"/>
          <p:cNvSpPr/>
          <p:nvPr/>
        </p:nvSpPr>
        <p:spPr>
          <a:xfrm>
            <a:off x="152400" y="155447"/>
            <a:ext cx="8833103" cy="6547104"/>
          </a:xfrm>
          <a:prstGeom prst="rect">
            <a:avLst/>
          </a:prstGeom>
          <a:noFill/>
          <a:ln w="9525" cap="flat" cmpd="sng">
            <a:solidFill>
              <a:srgbClr val="7A9798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None/>
            </a:pPr>
            <a:endParaRPr sz="1800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132" name="Shape 132"/>
          <p:cNvSpPr/>
          <p:nvPr/>
        </p:nvSpPr>
        <p:spPr>
          <a:xfrm>
            <a:off x="1295400" y="228600"/>
            <a:ext cx="609599" cy="609599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>
              <a:solidFill>
                <a:schemeClr val="lt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133" name="Shape 133"/>
          <p:cNvSpPr/>
          <p:nvPr/>
        </p:nvSpPr>
        <p:spPr>
          <a:xfrm>
            <a:off x="1389887" y="323087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>
            <a:solidFill>
              <a:srgbClr val="7A9798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>
              <a:solidFill>
                <a:schemeClr val="lt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134" name="Shape 134"/>
          <p:cNvSpPr txBox="1">
            <a:spLocks noGrp="1"/>
          </p:cNvSpPr>
          <p:nvPr>
            <p:ph type="sldNum" idx="12"/>
          </p:nvPr>
        </p:nvSpPr>
        <p:spPr>
          <a:xfrm>
            <a:off x="1371600" y="312737"/>
            <a:ext cx="457200" cy="441324"/>
          </a:xfrm>
          <a:prstGeom prst="rect">
            <a:avLst/>
          </a:prstGeom>
          <a:noFill/>
          <a:ln>
            <a:noFill/>
          </a:ln>
        </p:spPr>
        <p:txBody>
          <a:bodyPr lIns="45700" tIns="45700" rIns="45700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zh-TW" sz="1600">
                <a:solidFill>
                  <a:srgbClr val="7A9798"/>
                </a:solidFill>
                <a:latin typeface="Georgia"/>
                <a:ea typeface="Georgia"/>
                <a:cs typeface="Georgia"/>
                <a:sym typeface="Georgia"/>
              </a:rPr>
              <a:pPr marL="0" marR="0" lvl="0" indent="0" algn="ctr" rtl="0">
                <a:spcBef>
                  <a:spcPts val="0"/>
                </a:spcBef>
                <a:buSzPct val="25000"/>
                <a:buNone/>
              </a:pPr>
              <a:t>‹#›</a:t>
            </a:fld>
            <a:endParaRPr lang="zh-TW" sz="1600">
              <a:solidFill>
                <a:srgbClr val="7A9798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135" name="Shape 135"/>
          <p:cNvSpPr txBox="1">
            <a:spLocks noGrp="1"/>
          </p:cNvSpPr>
          <p:nvPr>
            <p:ph type="title"/>
          </p:nvPr>
        </p:nvSpPr>
        <p:spPr>
          <a:xfrm>
            <a:off x="3000375" y="5029200"/>
            <a:ext cx="5867400" cy="12191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buClr>
                <a:schemeClr val="dk2"/>
              </a:buClr>
              <a:buFont typeface="Georgia"/>
              <a:buNone/>
              <a:defRPr sz="2400" b="1" i="0" u="none" strike="noStrike" cap="none"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136" name="Shape 136"/>
          <p:cNvSpPr>
            <a:spLocks noGrp="1"/>
          </p:cNvSpPr>
          <p:nvPr>
            <p:ph type="pic" idx="2"/>
          </p:nvPr>
        </p:nvSpPr>
        <p:spPr>
          <a:xfrm>
            <a:off x="3000375" y="609600"/>
            <a:ext cx="5867400" cy="42671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640"/>
              </a:spcBef>
              <a:buClr>
                <a:schemeClr val="accent1"/>
              </a:buClr>
              <a:buFont typeface="Noto Sans Symbols"/>
              <a:buNone/>
              <a:defRPr sz="32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548640" marR="0" lvl="1" indent="-184150" algn="l" rtl="0">
              <a:spcBef>
                <a:spcPts val="440"/>
              </a:spcBef>
              <a:buClr>
                <a:schemeClr val="accent2"/>
              </a:buClr>
              <a:buSzPct val="70000"/>
              <a:buFont typeface="Noto Sans Symbols"/>
              <a:buChar char="○"/>
              <a:defRPr sz="2200" b="0" i="0" u="none" strike="noStrike" cap="none"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marL="822960" marR="0" lvl="2" indent="-143510" algn="l" rtl="0">
              <a:spcBef>
                <a:spcPts val="400"/>
              </a:spcBef>
              <a:buClr>
                <a:schemeClr val="accent3"/>
              </a:buClr>
              <a:buSzPct val="75000"/>
              <a:buFont typeface="Noto Sans Symbols"/>
              <a:buChar char="•"/>
              <a:defRPr sz="20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marL="1097280" marR="0" lvl="3" indent="-144780" algn="l" rtl="0">
              <a:spcBef>
                <a:spcPts val="400"/>
              </a:spcBef>
              <a:buClr>
                <a:schemeClr val="accent4"/>
              </a:buClr>
              <a:buSzPct val="70000"/>
              <a:buFont typeface="Noto Sans Symbols"/>
              <a:buChar char="•"/>
              <a:defRPr sz="2000" b="0" i="0" u="none" strike="noStrike" cap="none"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marL="1371600" marR="0" lvl="4" indent="-114300" algn="l" rtl="0">
              <a:spcBef>
                <a:spcPts val="360"/>
              </a:spcBef>
              <a:buClr>
                <a:schemeClr val="accent5"/>
              </a:buClr>
              <a:buSzPct val="100000"/>
              <a:buFont typeface="Georgia"/>
              <a:buChar char="•"/>
              <a:defRPr sz="1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marL="1645920" marR="0" lvl="5" indent="-93980" algn="l" rtl="0">
              <a:spcBef>
                <a:spcPts val="360"/>
              </a:spcBef>
              <a:buClr>
                <a:schemeClr val="accent6"/>
              </a:buClr>
              <a:buSzPct val="79999"/>
              <a:buFont typeface="Noto Sans Symbols"/>
              <a:buChar char="●"/>
              <a:defRPr sz="1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6pPr>
            <a:lvl7pPr marL="1920240" marR="0" lvl="6" indent="-101600" algn="l" rtl="0">
              <a:spcBef>
                <a:spcPts val="320"/>
              </a:spcBef>
              <a:buClr>
                <a:srgbClr val="B75640"/>
              </a:buClr>
              <a:buSzPct val="90000"/>
              <a:buFont typeface="Georgia"/>
              <a:buChar char="•"/>
              <a:defRPr sz="16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7pPr>
            <a:lvl8pPr marL="2103120" marR="0" lvl="7" indent="-83820" algn="l" rtl="0">
              <a:spcBef>
                <a:spcPts val="320"/>
              </a:spcBef>
              <a:buClr>
                <a:srgbClr val="7A6B62"/>
              </a:buClr>
              <a:buSzPct val="100000"/>
              <a:buFont typeface="Georgia"/>
              <a:buChar char="•"/>
              <a:defRPr sz="16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8pPr>
            <a:lvl9pPr marL="2377440" marR="0" lvl="8" indent="-113029" algn="l" rtl="0">
              <a:spcBef>
                <a:spcPts val="280"/>
              </a:spcBef>
              <a:buClr>
                <a:srgbClr val="B29D00"/>
              </a:buClr>
              <a:buSzPct val="90000"/>
              <a:buFont typeface="Georgia"/>
              <a:buChar char="•"/>
              <a:defRPr sz="14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9pPr>
          </a:lstStyle>
          <a:p>
            <a:endParaRPr/>
          </a:p>
        </p:txBody>
      </p:sp>
      <p:sp>
        <p:nvSpPr>
          <p:cNvPr id="137" name="Shape 137"/>
          <p:cNvSpPr txBox="1">
            <a:spLocks noGrp="1"/>
          </p:cNvSpPr>
          <p:nvPr>
            <p:ph type="body" idx="1"/>
          </p:nvPr>
        </p:nvSpPr>
        <p:spPr>
          <a:xfrm>
            <a:off x="381000" y="990600"/>
            <a:ext cx="2438399" cy="52577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320"/>
              </a:spcBef>
              <a:spcAft>
                <a:spcPts val="1000"/>
              </a:spcAft>
              <a:buClr>
                <a:schemeClr val="accent1"/>
              </a:buClr>
              <a:buFont typeface="Noto Sans Symbols"/>
              <a:buNone/>
              <a:defRPr sz="1600" b="0" i="0" u="none" strike="noStrike" cap="none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548640" marR="0" lvl="1" indent="-228600" algn="l" rtl="0">
              <a:spcBef>
                <a:spcPts val="240"/>
              </a:spcBef>
              <a:buClr>
                <a:schemeClr val="accent2"/>
              </a:buClr>
              <a:buSzPct val="70000"/>
              <a:buFont typeface="Noto Sans Symbols"/>
              <a:buChar char="○"/>
              <a:defRPr sz="1200" b="0" i="0" u="none" strike="noStrike" cap="none"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marL="822960" marR="0" lvl="2" indent="-191135" algn="l" rtl="0">
              <a:spcBef>
                <a:spcPts val="200"/>
              </a:spcBef>
              <a:buClr>
                <a:schemeClr val="accent3"/>
              </a:buClr>
              <a:buSzPct val="75000"/>
              <a:buFont typeface="Noto Sans Symbols"/>
              <a:buChar char="•"/>
              <a:defRPr sz="10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marL="1097280" marR="0" lvl="3" indent="-193675" algn="l" rtl="0">
              <a:spcBef>
                <a:spcPts val="180"/>
              </a:spcBef>
              <a:buClr>
                <a:schemeClr val="accent4"/>
              </a:buClr>
              <a:buSzPct val="70000"/>
              <a:buFont typeface="Noto Sans Symbols"/>
              <a:buChar char="•"/>
              <a:defRPr sz="900" b="0" i="0" u="none" strike="noStrike" cap="none"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marL="1371600" marR="0" lvl="4" indent="-171450" algn="l" rtl="0">
              <a:spcBef>
                <a:spcPts val="180"/>
              </a:spcBef>
              <a:buClr>
                <a:schemeClr val="accent5"/>
              </a:buClr>
              <a:buSzPct val="100000"/>
              <a:buFont typeface="Georgia"/>
              <a:buChar char="•"/>
              <a:defRPr sz="9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marL="1645920" marR="0" lvl="5" indent="-93980" algn="l" rtl="0">
              <a:spcBef>
                <a:spcPts val="360"/>
              </a:spcBef>
              <a:buClr>
                <a:schemeClr val="accent6"/>
              </a:buClr>
              <a:buSzPct val="79999"/>
              <a:buFont typeface="Noto Sans Symbols"/>
              <a:buChar char="●"/>
              <a:defRPr sz="1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6pPr>
            <a:lvl7pPr marL="1920240" marR="0" lvl="6" indent="-101600" algn="l" rtl="0">
              <a:spcBef>
                <a:spcPts val="320"/>
              </a:spcBef>
              <a:buClr>
                <a:srgbClr val="B75640"/>
              </a:buClr>
              <a:buSzPct val="90000"/>
              <a:buFont typeface="Georgia"/>
              <a:buChar char="•"/>
              <a:defRPr sz="16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7pPr>
            <a:lvl8pPr marL="2103120" marR="0" lvl="7" indent="-83820" algn="l" rtl="0">
              <a:spcBef>
                <a:spcPts val="320"/>
              </a:spcBef>
              <a:buClr>
                <a:srgbClr val="7A6B62"/>
              </a:buClr>
              <a:buSzPct val="100000"/>
              <a:buFont typeface="Georgia"/>
              <a:buChar char="•"/>
              <a:defRPr sz="16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8pPr>
            <a:lvl9pPr marL="2377440" marR="0" lvl="8" indent="-113029" algn="l" rtl="0">
              <a:spcBef>
                <a:spcPts val="280"/>
              </a:spcBef>
              <a:buClr>
                <a:srgbClr val="B29D00"/>
              </a:buClr>
              <a:buSzPct val="90000"/>
              <a:buFont typeface="Georgia"/>
              <a:buChar char="•"/>
              <a:defRPr sz="14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9pPr>
          </a:lstStyle>
          <a:p>
            <a:endParaRPr/>
          </a:p>
        </p:txBody>
      </p:sp>
      <p:sp>
        <p:nvSpPr>
          <p:cNvPr id="138" name="Shape 138"/>
          <p:cNvSpPr/>
          <p:nvPr/>
        </p:nvSpPr>
        <p:spPr>
          <a:xfrm>
            <a:off x="149352" y="6388385"/>
            <a:ext cx="8833103" cy="309562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None/>
            </a:pPr>
            <a:endParaRPr sz="1800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139" name="Shape 139"/>
          <p:cNvSpPr txBox="1">
            <a:spLocks noGrp="1"/>
          </p:cNvSpPr>
          <p:nvPr>
            <p:ph type="dt" idx="10"/>
          </p:nvPr>
        </p:nvSpPr>
        <p:spPr>
          <a:xfrm>
            <a:off x="5788151" y="6404983"/>
            <a:ext cx="3044952" cy="36575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r" rtl="0">
              <a:spcBef>
                <a:spcPts val="0"/>
              </a:spcBef>
              <a:buNone/>
              <a:defRPr sz="1400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9pPr>
          </a:lstStyle>
          <a:p>
            <a:endParaRPr/>
          </a:p>
        </p:txBody>
      </p:sp>
      <p:sp>
        <p:nvSpPr>
          <p:cNvPr id="140" name="Shape 140"/>
          <p:cNvSpPr txBox="1">
            <a:spLocks noGrp="1"/>
          </p:cNvSpPr>
          <p:nvPr>
            <p:ph type="ftr" idx="11"/>
          </p:nvPr>
        </p:nvSpPr>
        <p:spPr>
          <a:xfrm>
            <a:off x="301752" y="6410848"/>
            <a:ext cx="3584447" cy="36575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buNone/>
              <a:defRPr sz="1200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3">
            <a:alphaModFix amt="55000"/>
          </a:blip>
          <a:tile tx="-838200" ty="406400" sx="100000" sy="100000" flip="none" algn="tl"/>
        </a:blip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/>
          <p:nvPr/>
        </p:nvSpPr>
        <p:spPr>
          <a:xfrm>
            <a:off x="0" y="6705600"/>
            <a:ext cx="9144000" cy="152399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None/>
            </a:pPr>
            <a:endParaRPr sz="1800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11" name="Shape 11"/>
          <p:cNvSpPr/>
          <p:nvPr/>
        </p:nvSpPr>
        <p:spPr>
          <a:xfrm>
            <a:off x="0" y="0"/>
            <a:ext cx="9144000" cy="1393371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None/>
            </a:pPr>
            <a:endParaRPr sz="1800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12" name="Shape 12"/>
          <p:cNvSpPr/>
          <p:nvPr/>
        </p:nvSpPr>
        <p:spPr>
          <a:xfrm>
            <a:off x="0" y="0"/>
            <a:ext cx="152399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None/>
            </a:pPr>
            <a:endParaRPr sz="1800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13" name="Shape 13"/>
          <p:cNvSpPr/>
          <p:nvPr/>
        </p:nvSpPr>
        <p:spPr>
          <a:xfrm>
            <a:off x="8991600" y="0"/>
            <a:ext cx="152399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None/>
            </a:pPr>
            <a:endParaRPr sz="1800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14" name="Shape 14"/>
          <p:cNvSpPr/>
          <p:nvPr/>
        </p:nvSpPr>
        <p:spPr>
          <a:xfrm>
            <a:off x="149352" y="6388385"/>
            <a:ext cx="8833103" cy="309562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None/>
            </a:pPr>
            <a:endParaRPr sz="1800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15" name="Shape 15"/>
          <p:cNvSpPr txBox="1">
            <a:spLocks noGrp="1"/>
          </p:cNvSpPr>
          <p:nvPr>
            <p:ph type="dt" idx="10"/>
          </p:nvPr>
        </p:nvSpPr>
        <p:spPr>
          <a:xfrm>
            <a:off x="5791200" y="6404983"/>
            <a:ext cx="3044952" cy="36575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r" rtl="0">
              <a:spcBef>
                <a:spcPts val="0"/>
              </a:spcBef>
              <a:buNone/>
              <a:defRPr sz="1400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9pPr>
          </a:lstStyle>
          <a:p>
            <a:endParaRPr/>
          </a:p>
        </p:txBody>
      </p:sp>
      <p:sp>
        <p:nvSpPr>
          <p:cNvPr id="16" name="Shape 16"/>
          <p:cNvSpPr txBox="1">
            <a:spLocks noGrp="1"/>
          </p:cNvSpPr>
          <p:nvPr>
            <p:ph type="ftr" idx="11"/>
          </p:nvPr>
        </p:nvSpPr>
        <p:spPr>
          <a:xfrm>
            <a:off x="304800" y="6410848"/>
            <a:ext cx="3581399" cy="36575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buNone/>
              <a:defRPr sz="1200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9pPr>
          </a:lstStyle>
          <a:p>
            <a:endParaRPr/>
          </a:p>
        </p:txBody>
      </p:sp>
      <p:sp>
        <p:nvSpPr>
          <p:cNvPr id="17" name="Shape 17"/>
          <p:cNvSpPr/>
          <p:nvPr/>
        </p:nvSpPr>
        <p:spPr>
          <a:xfrm>
            <a:off x="152400" y="155447"/>
            <a:ext cx="8833103" cy="6547104"/>
          </a:xfrm>
          <a:prstGeom prst="rect">
            <a:avLst/>
          </a:prstGeom>
          <a:noFill/>
          <a:ln w="9525" cap="flat" cmpd="sng">
            <a:solidFill>
              <a:srgbClr val="7A9798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None/>
            </a:pPr>
            <a:endParaRPr sz="1800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cxnSp>
        <p:nvCxnSpPr>
          <p:cNvPr id="18" name="Shape 18"/>
          <p:cNvCxnSpPr/>
          <p:nvPr/>
        </p:nvCxnSpPr>
        <p:spPr>
          <a:xfrm>
            <a:off x="152400" y="1276742"/>
            <a:ext cx="8833103" cy="0"/>
          </a:xfrm>
          <a:prstGeom prst="straightConnector1">
            <a:avLst/>
          </a:prstGeom>
          <a:noFill/>
          <a:ln w="9525" cap="flat" cmpd="sng">
            <a:solidFill>
              <a:srgbClr val="7A9798"/>
            </a:solidFill>
            <a:prstDash val="dash"/>
            <a:round/>
            <a:headEnd type="none" w="med" len="med"/>
            <a:tailEnd type="none" w="med" len="med"/>
          </a:ln>
        </p:spPr>
      </p:cxnSp>
      <p:sp>
        <p:nvSpPr>
          <p:cNvPr id="19" name="Shape 19"/>
          <p:cNvSpPr/>
          <p:nvPr/>
        </p:nvSpPr>
        <p:spPr>
          <a:xfrm>
            <a:off x="4267200" y="956036"/>
            <a:ext cx="609599" cy="609599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>
              <a:solidFill>
                <a:schemeClr val="lt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20" name="Shape 20"/>
          <p:cNvSpPr/>
          <p:nvPr/>
        </p:nvSpPr>
        <p:spPr>
          <a:xfrm>
            <a:off x="4361687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>
            <a:solidFill>
              <a:srgbClr val="7A9798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>
              <a:solidFill>
                <a:schemeClr val="lt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21" name="Shape 21"/>
          <p:cNvSpPr txBox="1">
            <a:spLocks noGrp="1"/>
          </p:cNvSpPr>
          <p:nvPr>
            <p:ph type="sldNum" idx="12"/>
          </p:nvPr>
        </p:nvSpPr>
        <p:spPr>
          <a:xfrm>
            <a:off x="4343400" y="1040174"/>
            <a:ext cx="457200" cy="441324"/>
          </a:xfrm>
          <a:prstGeom prst="rect">
            <a:avLst/>
          </a:prstGeom>
          <a:noFill/>
          <a:ln>
            <a:noFill/>
          </a:ln>
        </p:spPr>
        <p:txBody>
          <a:bodyPr lIns="45700" tIns="45700" rIns="45700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zh-TW" sz="1600" b="0" u="none">
                <a:solidFill>
                  <a:srgbClr val="7A9798"/>
                </a:solidFill>
                <a:latin typeface="Georgia"/>
                <a:ea typeface="Georgia"/>
                <a:cs typeface="Georgia"/>
                <a:sym typeface="Georgia"/>
              </a:rPr>
              <a:pPr marL="0" marR="0" lvl="0" indent="0" algn="ctr" rtl="0">
                <a:spcBef>
                  <a:spcPts val="0"/>
                </a:spcBef>
                <a:buSzPct val="25000"/>
                <a:buNone/>
              </a:pPr>
              <a:t>‹#›</a:t>
            </a:fld>
            <a:endParaRPr lang="zh-TW" sz="1600" b="0" u="none">
              <a:solidFill>
                <a:srgbClr val="7A9798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22" name="Shape 22"/>
          <p:cNvSpPr txBox="1">
            <a:spLocks noGrp="1"/>
          </p:cNvSpPr>
          <p:nvPr>
            <p:ph type="title"/>
          </p:nvPr>
        </p:nvSpPr>
        <p:spPr>
          <a:xfrm>
            <a:off x="301752" y="228600"/>
            <a:ext cx="8534399" cy="758951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ctr" rtl="0">
              <a:spcBef>
                <a:spcPts val="0"/>
              </a:spcBef>
              <a:buClr>
                <a:srgbClr val="7A9798"/>
              </a:buClr>
              <a:buFont typeface="Georgia"/>
              <a:buNone/>
              <a:defRPr sz="3300" b="0" i="0" u="none" strike="noStrike" cap="none">
                <a:solidFill>
                  <a:srgbClr val="7A9798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23" name="Shape 23"/>
          <p:cNvSpPr txBox="1">
            <a:spLocks noGrp="1"/>
          </p:cNvSpPr>
          <p:nvPr>
            <p:ph type="body" idx="1"/>
          </p:nvPr>
        </p:nvSpPr>
        <p:spPr>
          <a:xfrm>
            <a:off x="301752" y="1524000"/>
            <a:ext cx="8534399" cy="4599431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274320" marR="0" lvl="0" indent="-128587" algn="l" rtl="0">
              <a:spcBef>
                <a:spcPts val="540"/>
              </a:spcBef>
              <a:buClr>
                <a:schemeClr val="accent1"/>
              </a:buClr>
              <a:buSzPct val="85000"/>
              <a:buFont typeface="Noto Sans Symbols"/>
              <a:buChar char="●"/>
              <a:defRPr sz="27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548640" marR="0" lvl="1" indent="-184150" algn="l" rtl="0">
              <a:spcBef>
                <a:spcPts val="440"/>
              </a:spcBef>
              <a:buClr>
                <a:schemeClr val="accent2"/>
              </a:buClr>
              <a:buSzPct val="70000"/>
              <a:buFont typeface="Noto Sans Symbols"/>
              <a:buChar char="○"/>
              <a:defRPr sz="2200" b="0" i="0" u="none" strike="noStrike" cap="none"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marL="822960" marR="0" lvl="2" indent="-143510" algn="l" rtl="0">
              <a:spcBef>
                <a:spcPts val="400"/>
              </a:spcBef>
              <a:buClr>
                <a:schemeClr val="accent3"/>
              </a:buClr>
              <a:buSzPct val="75000"/>
              <a:buFont typeface="Noto Sans Symbols"/>
              <a:buChar char="•"/>
              <a:defRPr sz="20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marL="1097280" marR="0" lvl="3" indent="-144780" algn="l" rtl="0">
              <a:spcBef>
                <a:spcPts val="400"/>
              </a:spcBef>
              <a:buClr>
                <a:schemeClr val="accent4"/>
              </a:buClr>
              <a:buSzPct val="70000"/>
              <a:buFont typeface="Noto Sans Symbols"/>
              <a:buChar char="•"/>
              <a:defRPr sz="2000" b="0" i="0" u="none" strike="noStrike" cap="none"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marL="1371600" marR="0" lvl="4" indent="-114300" algn="l" rtl="0">
              <a:spcBef>
                <a:spcPts val="360"/>
              </a:spcBef>
              <a:buClr>
                <a:schemeClr val="accent5"/>
              </a:buClr>
              <a:buSzPct val="100000"/>
              <a:buFont typeface="Georgia"/>
              <a:buChar char="•"/>
              <a:defRPr sz="1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marL="1645920" marR="0" lvl="5" indent="-93980" algn="l" rtl="0">
              <a:spcBef>
                <a:spcPts val="360"/>
              </a:spcBef>
              <a:buClr>
                <a:schemeClr val="accent6"/>
              </a:buClr>
              <a:buSzPct val="79999"/>
              <a:buFont typeface="Noto Sans Symbols"/>
              <a:buChar char="●"/>
              <a:defRPr sz="1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6pPr>
            <a:lvl7pPr marL="1920240" marR="0" lvl="6" indent="-101600" algn="l" rtl="0">
              <a:spcBef>
                <a:spcPts val="320"/>
              </a:spcBef>
              <a:buClr>
                <a:srgbClr val="B75640"/>
              </a:buClr>
              <a:buSzPct val="90000"/>
              <a:buFont typeface="Georgia"/>
              <a:buChar char="•"/>
              <a:defRPr sz="16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7pPr>
            <a:lvl8pPr marL="2103120" marR="0" lvl="7" indent="-83820" algn="l" rtl="0">
              <a:spcBef>
                <a:spcPts val="320"/>
              </a:spcBef>
              <a:buClr>
                <a:srgbClr val="7A6B62"/>
              </a:buClr>
              <a:buSzPct val="100000"/>
              <a:buFont typeface="Georgia"/>
              <a:buChar char="•"/>
              <a:defRPr sz="16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8pPr>
            <a:lvl9pPr marL="2377440" marR="0" lvl="8" indent="-113029" algn="l" rtl="0">
              <a:spcBef>
                <a:spcPts val="280"/>
              </a:spcBef>
              <a:buClr>
                <a:srgbClr val="B29D00"/>
              </a:buClr>
              <a:buSzPct val="90000"/>
              <a:buFont typeface="Georgia"/>
              <a:buChar char="•"/>
              <a:defRPr sz="14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9.xml"/><Relationship Id="rId2" Type="http://schemas.openxmlformats.org/officeDocument/2006/relationships/slideLayout" Target="../slideLayouts/slideLayout2.xml"/><Relationship Id="rId1" Type="http://schemas.openxmlformats.org/officeDocument/2006/relationships/audio" Target="file:///C:\Users\Home%20Wu\Downloads\&#33021;&#19981;&#33021;&#8212;&#35738;&#32654;&#20043;&#27849;.mp3" TargetMode="External"/><Relationship Id="rId6" Type="http://schemas.openxmlformats.org/officeDocument/2006/relationships/image" Target="../media/image9.png"/><Relationship Id="rId5" Type="http://schemas.openxmlformats.org/officeDocument/2006/relationships/hyperlink" Target="voice_88880.mp3.mp3" TargetMode="External"/><Relationship Id="rId4" Type="http://schemas.openxmlformats.org/officeDocument/2006/relationships/hyperlink" Target="&#33021;&#19981;&#33021;&#8212;&#35738;&#32654;&#20043;&#27849;.mp3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>
            <a:alphaModFix amt="55000"/>
          </a:blip>
          <a:tile tx="-838200" ty="1587500" sx="100000" sy="100000" flip="none" algn="tl"/>
        </a:blipFill>
        <a:effectLst/>
      </p:bgPr>
    </p:bg>
    <p:spTree>
      <p:nvGrpSpPr>
        <p:cNvPr id="1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Shape 166"/>
          <p:cNvSpPr txBox="1">
            <a:spLocks noGrp="1"/>
          </p:cNvSpPr>
          <p:nvPr>
            <p:ph type="subTitle" idx="1"/>
          </p:nvPr>
        </p:nvSpPr>
        <p:spPr>
          <a:xfrm>
            <a:off x="1331640" y="2996951"/>
            <a:ext cx="6400799" cy="86409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Clr>
                <a:schemeClr val="accent1"/>
              </a:buClr>
              <a:buSzPct val="25000"/>
              <a:buFont typeface="Noto Sans Symbols"/>
              <a:buNone/>
            </a:pPr>
            <a:r>
              <a:rPr lang="zh-TW" sz="4800" b="1" i="0" u="none" strike="noStrike" cap="none">
                <a:solidFill>
                  <a:srgbClr val="702C1C"/>
                </a:solidFill>
                <a:latin typeface="DFKai-SB"/>
                <a:ea typeface="DFKai-SB"/>
                <a:cs typeface="DFKai-SB"/>
                <a:sym typeface="DFKai-SB"/>
              </a:rPr>
              <a:t>基督徒宜蘭禮拜堂</a:t>
            </a:r>
          </a:p>
        </p:txBody>
      </p:sp>
      <p:sp>
        <p:nvSpPr>
          <p:cNvPr id="167" name="Shape 167"/>
          <p:cNvSpPr txBox="1">
            <a:spLocks noGrp="1"/>
          </p:cNvSpPr>
          <p:nvPr>
            <p:ph type="ctrTitle"/>
          </p:nvPr>
        </p:nvSpPr>
        <p:spPr>
          <a:xfrm>
            <a:off x="755575" y="548679"/>
            <a:ext cx="7772400" cy="147002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Clr>
                <a:srgbClr val="002060"/>
              </a:buClr>
              <a:buSzPct val="25000"/>
              <a:buFont typeface="Arial"/>
              <a:buNone/>
            </a:pPr>
            <a:r>
              <a:rPr lang="zh-TW" sz="5940" b="0" i="0" u="none" strike="noStrike" cap="none">
                <a:solidFill>
                  <a:srgbClr val="002060"/>
                </a:solidFill>
                <a:latin typeface="DFKai-SB"/>
                <a:ea typeface="DFKai-SB"/>
                <a:cs typeface="DFKai-SB"/>
                <a:sym typeface="DFKai-SB"/>
              </a:rPr>
              <a:t>地理實察</a:t>
            </a:r>
            <a:br>
              <a:rPr lang="zh-TW" sz="5940" b="0" i="0" u="none" strike="noStrike" cap="none">
                <a:solidFill>
                  <a:srgbClr val="002060"/>
                </a:solidFill>
                <a:latin typeface="DFKai-SB"/>
                <a:ea typeface="DFKai-SB"/>
                <a:cs typeface="DFKai-SB"/>
                <a:sym typeface="DFKai-SB"/>
              </a:rPr>
            </a:br>
            <a:r>
              <a:rPr lang="zh-TW" sz="2790" b="0" i="0" u="none" strike="noStrike" cap="none">
                <a:solidFill>
                  <a:srgbClr val="002060"/>
                </a:solidFill>
                <a:latin typeface="DFKai-SB"/>
                <a:ea typeface="DFKai-SB"/>
                <a:cs typeface="DFKai-SB"/>
                <a:sym typeface="DFKai-SB"/>
              </a:rPr>
              <a:t>--(地方社團族群)</a:t>
            </a:r>
          </a:p>
        </p:txBody>
      </p:sp>
      <p:sp>
        <p:nvSpPr>
          <p:cNvPr id="168" name="Shape 168"/>
          <p:cNvSpPr txBox="1"/>
          <p:nvPr/>
        </p:nvSpPr>
        <p:spPr>
          <a:xfrm>
            <a:off x="2368075" y="4390325"/>
            <a:ext cx="4018800" cy="18045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zh-TW" sz="2400" b="1">
                <a:solidFill>
                  <a:srgbClr val="313543"/>
                </a:solidFill>
                <a:latin typeface="DFKai-SB"/>
                <a:ea typeface="DFKai-SB"/>
                <a:cs typeface="DFKai-SB"/>
                <a:sym typeface="DFKai-SB"/>
              </a:rPr>
              <a:t>組長：10601 尤千昕</a:t>
            </a:r>
          </a:p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zh-TW" sz="2400" b="1">
                <a:solidFill>
                  <a:srgbClr val="313543"/>
                </a:solidFill>
                <a:latin typeface="DFKai-SB"/>
                <a:ea typeface="DFKai-SB"/>
                <a:cs typeface="DFKai-SB"/>
                <a:sym typeface="DFKai-SB"/>
              </a:rPr>
              <a:t>組員：10603 江曼綾</a:t>
            </a:r>
          </a:p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zh-TW" sz="2400" b="1">
                <a:solidFill>
                  <a:srgbClr val="313543"/>
                </a:solidFill>
                <a:latin typeface="DFKai-SB"/>
                <a:ea typeface="DFKai-SB"/>
                <a:cs typeface="DFKai-SB"/>
                <a:sym typeface="DFKai-SB"/>
              </a:rPr>
              <a:t>      10604 吳小琦</a:t>
            </a:r>
          </a:p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zh-TW" sz="2400" b="1">
                <a:solidFill>
                  <a:srgbClr val="313543"/>
                </a:solidFill>
                <a:latin typeface="DFKai-SB"/>
                <a:ea typeface="DFKai-SB"/>
                <a:cs typeface="DFKai-SB"/>
                <a:sym typeface="DFKai-SB"/>
              </a:rPr>
              <a:t>      10609 李佩欣</a:t>
            </a:r>
          </a:p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zh-TW" sz="2400" b="1">
                <a:solidFill>
                  <a:srgbClr val="313543"/>
                </a:solidFill>
                <a:latin typeface="DFKai-SB"/>
                <a:ea typeface="DFKai-SB"/>
                <a:cs typeface="DFKai-SB"/>
                <a:sym typeface="DFKai-SB"/>
              </a:rPr>
              <a:t>      10633 黃晨淨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Shape 223"/>
          <p:cNvSpPr txBox="1">
            <a:spLocks noGrp="1"/>
          </p:cNvSpPr>
          <p:nvPr>
            <p:ph type="title"/>
          </p:nvPr>
        </p:nvSpPr>
        <p:spPr>
          <a:xfrm>
            <a:off x="258141" y="260647"/>
            <a:ext cx="8534399" cy="75895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Clr>
                <a:srgbClr val="0070C0"/>
              </a:buClr>
              <a:buSzPct val="25000"/>
              <a:buFont typeface="Arial"/>
              <a:buNone/>
            </a:pPr>
            <a:r>
              <a:rPr lang="zh-TW" sz="3959" b="1" i="0" u="none" strike="noStrike" cap="none" dirty="0">
                <a:solidFill>
                  <a:srgbClr val="0070C0"/>
                </a:solidFill>
                <a:latin typeface="標楷體" pitchFamily="65" charset="-120"/>
                <a:ea typeface="標楷體" pitchFamily="65" charset="-120"/>
                <a:cs typeface="Arial"/>
                <a:sym typeface="Arial"/>
              </a:rPr>
              <a:t>訪談過程(4)</a:t>
            </a:r>
          </a:p>
        </p:txBody>
      </p:sp>
      <p:sp>
        <p:nvSpPr>
          <p:cNvPr id="224" name="Shape 224"/>
          <p:cNvSpPr txBox="1">
            <a:spLocks noGrp="1"/>
          </p:cNvSpPr>
          <p:nvPr>
            <p:ph type="body" idx="1"/>
          </p:nvPr>
        </p:nvSpPr>
        <p:spPr>
          <a:xfrm>
            <a:off x="301752" y="1527048"/>
            <a:ext cx="8503920" cy="4572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425D40"/>
              </a:buClr>
              <a:buSzPct val="25000"/>
              <a:buFont typeface="Noto Sans Symbols"/>
              <a:buNone/>
            </a:pPr>
            <a:r>
              <a:rPr lang="zh-TW" sz="3600" b="1" i="0" u="none" strike="noStrike" cap="none" dirty="0">
                <a:solidFill>
                  <a:schemeClr val="dk1"/>
                </a:solidFill>
                <a:latin typeface="DFKai-SB"/>
                <a:ea typeface="DFKai-SB"/>
                <a:cs typeface="DFKai-SB"/>
                <a:sym typeface="DFKai-SB"/>
              </a:rPr>
              <a:t>十字架的意義</a:t>
            </a:r>
          </a:p>
          <a:p>
            <a:pPr marL="274320" marR="0" lvl="0" indent="-292100" algn="l" rtl="0">
              <a:spcBef>
                <a:spcPts val="640"/>
              </a:spcBef>
              <a:spcAft>
                <a:spcPts val="0"/>
              </a:spcAft>
              <a:buClr>
                <a:schemeClr val="tx2">
                  <a:lumMod val="50000"/>
                </a:schemeClr>
              </a:buClr>
              <a:buSzPct val="100000"/>
              <a:buFont typeface="Wingdings" pitchFamily="2" charset="2"/>
              <a:buChar char="l"/>
            </a:pPr>
            <a:r>
              <a:rPr lang="zh-TW" sz="3000" b="0" i="0" u="none" strike="noStrike" cap="none" dirty="0">
                <a:solidFill>
                  <a:schemeClr val="dk1"/>
                </a:solidFill>
                <a:latin typeface="DFKai-SB"/>
                <a:ea typeface="DFKai-SB"/>
                <a:cs typeface="DFKai-SB"/>
                <a:sym typeface="DFKai-SB"/>
              </a:rPr>
              <a:t>十字架是</a:t>
            </a:r>
            <a:r>
              <a:rPr lang="zh-TW" sz="3000" b="0" i="0" u="none" strike="noStrike" cap="none" dirty="0">
                <a:solidFill>
                  <a:srgbClr val="FF0000"/>
                </a:solidFill>
                <a:latin typeface="DFKai-SB"/>
                <a:ea typeface="DFKai-SB"/>
                <a:cs typeface="DFKai-SB"/>
                <a:sym typeface="DFKai-SB"/>
              </a:rPr>
              <a:t>救贖的象徵</a:t>
            </a:r>
            <a:r>
              <a:rPr lang="zh-TW" sz="3000" b="0" i="0" u="none" strike="noStrike" cap="none" dirty="0">
                <a:solidFill>
                  <a:srgbClr val="4B5064"/>
                </a:solidFill>
                <a:latin typeface="DFKai-SB"/>
                <a:ea typeface="DFKai-SB"/>
                <a:cs typeface="DFKai-SB"/>
                <a:sym typeface="DFKai-SB"/>
              </a:rPr>
              <a:t>，</a:t>
            </a:r>
            <a:r>
              <a:rPr lang="zh-TW" sz="3000" b="0" i="0" u="none" strike="noStrike" cap="none" dirty="0">
                <a:solidFill>
                  <a:schemeClr val="dk1"/>
                </a:solidFill>
                <a:latin typeface="DFKai-SB"/>
                <a:ea typeface="DFKai-SB"/>
                <a:cs typeface="DFKai-SB"/>
                <a:sym typeface="DFKai-SB"/>
              </a:rPr>
              <a:t>也代表</a:t>
            </a:r>
            <a:r>
              <a:rPr lang="zh-TW" sz="3000" b="0" i="0" u="none" strike="noStrike" cap="none" dirty="0">
                <a:solidFill>
                  <a:srgbClr val="FF0000"/>
                </a:solidFill>
                <a:latin typeface="DFKai-SB"/>
                <a:ea typeface="DFKai-SB"/>
                <a:cs typeface="DFKai-SB"/>
                <a:sym typeface="DFKai-SB"/>
              </a:rPr>
              <a:t>人與神和好</a:t>
            </a:r>
            <a:r>
              <a:rPr lang="zh-TW" sz="3000" dirty="0" smtClean="0">
                <a:latin typeface="DFKai-SB"/>
                <a:ea typeface="DFKai-SB"/>
                <a:cs typeface="DFKai-SB"/>
                <a:sym typeface="DFKai-SB"/>
              </a:rPr>
              <a:t>。</a:t>
            </a:r>
            <a:endParaRPr lang="en-US" altLang="zh-TW" sz="3000" dirty="0" smtClean="0">
              <a:latin typeface="DFKai-SB"/>
              <a:ea typeface="DFKai-SB"/>
              <a:cs typeface="DFKai-SB"/>
              <a:sym typeface="DFKai-SB"/>
            </a:endParaRPr>
          </a:p>
          <a:p>
            <a:pPr marL="274320" marR="0" lvl="0" indent="-292100" algn="l" rtl="0">
              <a:spcBef>
                <a:spcPts val="640"/>
              </a:spcBef>
              <a:spcAft>
                <a:spcPts val="0"/>
              </a:spcAft>
              <a:buClr>
                <a:schemeClr val="tx2">
                  <a:lumMod val="50000"/>
                </a:schemeClr>
              </a:buClr>
              <a:buSzPct val="100000"/>
              <a:buFont typeface="Wingdings" pitchFamily="2" charset="2"/>
              <a:buChar char="l"/>
            </a:pPr>
            <a:r>
              <a:rPr lang="zh-TW" sz="3000" b="0" i="0" u="none" strike="noStrike" cap="none" dirty="0" smtClean="0">
                <a:solidFill>
                  <a:schemeClr val="dk1"/>
                </a:solidFill>
                <a:latin typeface="DFKai-SB"/>
                <a:ea typeface="DFKai-SB"/>
                <a:cs typeface="DFKai-SB"/>
                <a:sym typeface="DFKai-SB"/>
              </a:rPr>
              <a:t>聖經</a:t>
            </a:r>
            <a:r>
              <a:rPr lang="zh-TW" sz="3000" b="0" i="0" u="none" strike="noStrike" cap="none" dirty="0">
                <a:solidFill>
                  <a:schemeClr val="dk1"/>
                </a:solidFill>
                <a:latin typeface="DFKai-SB"/>
                <a:ea typeface="DFKai-SB"/>
                <a:cs typeface="DFKai-SB"/>
                <a:sym typeface="DFKai-SB"/>
              </a:rPr>
              <a:t>中有提到</a:t>
            </a:r>
            <a:r>
              <a:rPr lang="zh-TW" sz="3000" b="0" i="0" u="none" strike="noStrike" cap="none" dirty="0">
                <a:solidFill>
                  <a:srgbClr val="FF0000"/>
                </a:solidFill>
                <a:latin typeface="DFKai-SB"/>
                <a:ea typeface="DFKai-SB"/>
                <a:cs typeface="DFKai-SB"/>
                <a:sym typeface="DFKai-SB"/>
              </a:rPr>
              <a:t>人性本惡</a:t>
            </a:r>
            <a:r>
              <a:rPr lang="zh-TW" sz="3000" b="0" i="0" u="none" strike="noStrike" cap="none" dirty="0">
                <a:solidFill>
                  <a:schemeClr val="dk1"/>
                </a:solidFill>
                <a:latin typeface="DFKai-SB"/>
                <a:ea typeface="DFKai-SB"/>
                <a:cs typeface="DFKai-SB"/>
                <a:sym typeface="DFKai-SB"/>
              </a:rPr>
              <a:t>→「有罪</a:t>
            </a:r>
            <a:r>
              <a:rPr lang="zh-TW" sz="3000" b="0" i="0" u="none" strike="noStrike" cap="none" dirty="0" smtClean="0">
                <a:solidFill>
                  <a:schemeClr val="dk1"/>
                </a:solidFill>
                <a:latin typeface="DFKai-SB"/>
                <a:ea typeface="DFKai-SB"/>
                <a:cs typeface="DFKai-SB"/>
                <a:sym typeface="DFKai-SB"/>
              </a:rPr>
              <a:t>」</a:t>
            </a:r>
            <a:endParaRPr lang="en-US" altLang="zh-TW" sz="3000" b="0" i="0" u="none" strike="noStrike" cap="none" dirty="0" smtClean="0">
              <a:solidFill>
                <a:schemeClr val="dk1"/>
              </a:solidFill>
              <a:latin typeface="DFKai-SB"/>
              <a:ea typeface="DFKai-SB"/>
              <a:cs typeface="DFKai-SB"/>
              <a:sym typeface="DFKai-SB"/>
            </a:endParaRPr>
          </a:p>
          <a:p>
            <a:pPr marL="274320" marR="0" lvl="0" indent="-292100" algn="l" rtl="0">
              <a:spcBef>
                <a:spcPts val="640"/>
              </a:spcBef>
              <a:spcAft>
                <a:spcPts val="0"/>
              </a:spcAft>
              <a:buClr>
                <a:schemeClr val="tx2">
                  <a:lumMod val="50000"/>
                </a:schemeClr>
              </a:buClr>
              <a:buSzPct val="100000"/>
              <a:buNone/>
            </a:pPr>
            <a:r>
              <a:rPr lang="zh-TW" altLang="en-US" sz="3000" dirty="0" smtClean="0">
                <a:latin typeface="DFKai-SB"/>
                <a:ea typeface="DFKai-SB"/>
                <a:cs typeface="DFKai-SB"/>
                <a:sym typeface="DFKai-SB"/>
              </a:rPr>
              <a:t>  </a:t>
            </a:r>
            <a:r>
              <a:rPr lang="zh-TW" sz="3000" dirty="0" smtClean="0">
                <a:latin typeface="DFKai-SB"/>
                <a:ea typeface="DFKai-SB"/>
                <a:cs typeface="DFKai-SB"/>
                <a:sym typeface="DFKai-SB"/>
              </a:rPr>
              <a:t>→</a:t>
            </a:r>
            <a:r>
              <a:rPr lang="zh-TW" sz="3000" dirty="0">
                <a:latin typeface="DFKai-SB"/>
                <a:ea typeface="DFKai-SB"/>
                <a:cs typeface="DFKai-SB"/>
                <a:sym typeface="DFKai-SB"/>
              </a:rPr>
              <a:t>需透過救贖來贖罪</a:t>
            </a:r>
            <a:r>
              <a:rPr lang="zh-TW" sz="3000" dirty="0" smtClean="0">
                <a:latin typeface="DFKai-SB"/>
                <a:ea typeface="DFKai-SB"/>
                <a:cs typeface="DFKai-SB"/>
                <a:sym typeface="DFKai-SB"/>
              </a:rPr>
              <a:t>。</a:t>
            </a:r>
            <a:endParaRPr lang="en-US" altLang="zh-TW" sz="3000" dirty="0" smtClean="0">
              <a:latin typeface="DFKai-SB"/>
              <a:ea typeface="DFKai-SB"/>
              <a:cs typeface="DFKai-SB"/>
              <a:sym typeface="DFKai-SB"/>
            </a:endParaRPr>
          </a:p>
          <a:p>
            <a:pPr marL="274320" marR="0" lvl="0" indent="-292100" algn="l" rtl="0">
              <a:spcBef>
                <a:spcPts val="640"/>
              </a:spcBef>
              <a:spcAft>
                <a:spcPts val="0"/>
              </a:spcAft>
              <a:buClr>
                <a:schemeClr val="tx2">
                  <a:lumMod val="50000"/>
                </a:schemeClr>
              </a:buClr>
              <a:buSzPct val="100000"/>
              <a:buFont typeface="Wingdings" pitchFamily="2" charset="2"/>
              <a:buChar char="l"/>
            </a:pPr>
            <a:r>
              <a:rPr lang="zh-TW" sz="3000" b="0" i="0" u="none" strike="noStrike" cap="none" dirty="0" smtClean="0">
                <a:solidFill>
                  <a:srgbClr val="FF0000"/>
                </a:solidFill>
                <a:latin typeface="DFKai-SB"/>
                <a:ea typeface="DFKai-SB"/>
                <a:cs typeface="DFKai-SB"/>
                <a:sym typeface="DFKai-SB"/>
              </a:rPr>
              <a:t>善</a:t>
            </a:r>
            <a:r>
              <a:rPr lang="zh-TW" sz="3000" b="0" i="0" u="none" strike="noStrike" cap="none" dirty="0">
                <a:solidFill>
                  <a:schemeClr val="dk1"/>
                </a:solidFill>
                <a:latin typeface="DFKai-SB"/>
                <a:ea typeface="DFKai-SB"/>
                <a:cs typeface="DFKai-SB"/>
                <a:sym typeface="DFKai-SB"/>
              </a:rPr>
              <a:t>，是經</a:t>
            </a:r>
            <a:r>
              <a:rPr lang="zh-TW" sz="3000" b="0" i="0" u="none" strike="noStrike" cap="none" dirty="0">
                <a:solidFill>
                  <a:srgbClr val="FF0000"/>
                </a:solidFill>
                <a:latin typeface="DFKai-SB"/>
                <a:ea typeface="DFKai-SB"/>
                <a:cs typeface="DFKai-SB"/>
                <a:sym typeface="DFKai-SB"/>
              </a:rPr>
              <a:t>後天的教導</a:t>
            </a:r>
            <a:r>
              <a:rPr lang="zh-TW" sz="3000" dirty="0" smtClean="0">
                <a:latin typeface="DFKai-SB"/>
                <a:ea typeface="DFKai-SB"/>
                <a:cs typeface="DFKai-SB"/>
                <a:sym typeface="DFKai-SB"/>
              </a:rPr>
              <a:t>。</a:t>
            </a:r>
            <a:endParaRPr lang="en-US" altLang="zh-TW" sz="3000" dirty="0" smtClean="0">
              <a:latin typeface="DFKai-SB"/>
              <a:ea typeface="DFKai-SB"/>
              <a:cs typeface="DFKai-SB"/>
              <a:sym typeface="DFKai-SB"/>
            </a:endParaRPr>
          </a:p>
          <a:p>
            <a:pPr marL="274320" marR="0" lvl="0" indent="-292100" algn="l" rtl="0">
              <a:spcBef>
                <a:spcPts val="640"/>
              </a:spcBef>
              <a:spcAft>
                <a:spcPts val="0"/>
              </a:spcAft>
              <a:buClr>
                <a:schemeClr val="tx2">
                  <a:lumMod val="50000"/>
                </a:schemeClr>
              </a:buClr>
              <a:buSzPct val="100000"/>
              <a:buFont typeface="Wingdings" pitchFamily="2" charset="2"/>
              <a:buChar char="l"/>
            </a:pPr>
            <a:r>
              <a:rPr lang="zh-TW" sz="3000" b="0" i="0" u="none" strike="noStrike" cap="none" dirty="0" smtClean="0">
                <a:solidFill>
                  <a:schemeClr val="dk1"/>
                </a:solidFill>
                <a:latin typeface="DFKai-SB"/>
                <a:ea typeface="DFKai-SB"/>
                <a:cs typeface="DFKai-SB"/>
                <a:sym typeface="DFKai-SB"/>
              </a:rPr>
              <a:t>十字架</a:t>
            </a:r>
            <a:r>
              <a:rPr lang="zh-TW" sz="3000" b="0" i="0" u="none" strike="noStrike" cap="none" dirty="0">
                <a:solidFill>
                  <a:schemeClr val="dk1"/>
                </a:solidFill>
                <a:latin typeface="DFKai-SB"/>
                <a:ea typeface="DFKai-SB"/>
                <a:cs typeface="DFKai-SB"/>
                <a:sym typeface="DFKai-SB"/>
              </a:rPr>
              <a:t>是羅馬時代的酷刑，而神卻允許耶穌代替我們的罪死在十字架上，</a:t>
            </a:r>
            <a:r>
              <a:rPr lang="zh-TW" sz="3000" dirty="0">
                <a:latin typeface="DFKai-SB"/>
                <a:ea typeface="DFKai-SB"/>
                <a:cs typeface="DFKai-SB"/>
                <a:sym typeface="DFKai-SB"/>
              </a:rPr>
              <a:t>使</a:t>
            </a:r>
            <a:r>
              <a:rPr lang="zh-TW" sz="3000" b="0" i="0" u="none" strike="noStrike" cap="none" dirty="0">
                <a:solidFill>
                  <a:schemeClr val="dk1"/>
                </a:solidFill>
                <a:latin typeface="DFKai-SB"/>
                <a:ea typeface="DFKai-SB"/>
                <a:cs typeface="DFKai-SB"/>
                <a:sym typeface="DFKai-SB"/>
              </a:rPr>
              <a:t>我們的罪得以被赦免</a:t>
            </a:r>
            <a:r>
              <a:rPr lang="zh-TW" sz="3000" dirty="0">
                <a:latin typeface="DFKai-SB"/>
                <a:ea typeface="DFKai-SB"/>
                <a:cs typeface="DFKai-SB"/>
                <a:sym typeface="DFKai-SB"/>
              </a:rPr>
              <a:t>而可</a:t>
            </a:r>
            <a:r>
              <a:rPr lang="zh-TW" sz="3000" b="0" i="0" u="none" strike="noStrike" cap="none" dirty="0">
                <a:solidFill>
                  <a:schemeClr val="dk1"/>
                </a:solidFill>
                <a:latin typeface="DFKai-SB"/>
                <a:ea typeface="DFKai-SB"/>
                <a:cs typeface="DFKai-SB"/>
                <a:sym typeface="DFKai-SB"/>
              </a:rPr>
              <a:t>上天堂。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Shape 229"/>
          <p:cNvSpPr txBox="1">
            <a:spLocks noGrp="1"/>
          </p:cNvSpPr>
          <p:nvPr>
            <p:ph type="title"/>
          </p:nvPr>
        </p:nvSpPr>
        <p:spPr>
          <a:xfrm>
            <a:off x="301752" y="228600"/>
            <a:ext cx="8534399" cy="75895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Clr>
                <a:srgbClr val="0070C0"/>
              </a:buClr>
              <a:buSzPct val="25000"/>
              <a:buFont typeface="Arial"/>
              <a:buNone/>
            </a:pPr>
            <a:r>
              <a:rPr lang="zh-TW" sz="4000" b="1" i="0" u="none" strike="noStrike" cap="none" dirty="0">
                <a:solidFill>
                  <a:srgbClr val="0070C0"/>
                </a:solidFill>
                <a:latin typeface="DFKai-SB"/>
                <a:ea typeface="DFKai-SB"/>
                <a:cs typeface="DFKai-SB"/>
                <a:sym typeface="DFKai-SB"/>
              </a:rPr>
              <a:t>訪談過程(5)</a:t>
            </a:r>
          </a:p>
        </p:txBody>
      </p:sp>
      <p:sp>
        <p:nvSpPr>
          <p:cNvPr id="230" name="Shape 230"/>
          <p:cNvSpPr txBox="1">
            <a:spLocks noGrp="1"/>
          </p:cNvSpPr>
          <p:nvPr>
            <p:ph type="body" idx="1"/>
          </p:nvPr>
        </p:nvSpPr>
        <p:spPr>
          <a:xfrm>
            <a:off x="332232" y="1700808"/>
            <a:ext cx="8503920" cy="4572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425D40"/>
              </a:buClr>
              <a:buSzPct val="25000"/>
              <a:buFont typeface="Noto Sans Symbols"/>
              <a:buNone/>
            </a:pPr>
            <a:r>
              <a:rPr lang="zh-TW" sz="3600" b="1" i="0" u="none" strike="noStrike" cap="none" dirty="0">
                <a:solidFill>
                  <a:srgbClr val="313543"/>
                </a:solidFill>
                <a:latin typeface="DFKai-SB"/>
                <a:ea typeface="DFKai-SB"/>
                <a:cs typeface="DFKai-SB"/>
                <a:sym typeface="DFKai-SB"/>
              </a:rPr>
              <a:t>是否有食禁？</a:t>
            </a:r>
          </a:p>
          <a:p>
            <a:pPr marL="274320" marR="0" lvl="0" indent="-274320" algn="l" rtl="0">
              <a:spcBef>
                <a:spcPts val="640"/>
              </a:spcBef>
              <a:spcAft>
                <a:spcPts val="0"/>
              </a:spcAft>
              <a:buClr>
                <a:schemeClr val="tx2">
                  <a:lumMod val="50000"/>
                </a:schemeClr>
              </a:buClr>
              <a:buSzPct val="85000"/>
              <a:buNone/>
            </a:pPr>
            <a:r>
              <a:rPr lang="zh-TW" sz="3200" dirty="0">
                <a:solidFill>
                  <a:srgbClr val="313543"/>
                </a:solidFill>
                <a:latin typeface="DFKai-SB"/>
                <a:ea typeface="DFKai-SB"/>
                <a:cs typeface="DFKai-SB"/>
                <a:sym typeface="DFKai-SB"/>
              </a:rPr>
              <a:t>又</a:t>
            </a:r>
            <a:r>
              <a:rPr lang="zh-TW" sz="3200" b="0" i="0" u="none" strike="noStrike" cap="none" dirty="0" smtClean="0">
                <a:solidFill>
                  <a:srgbClr val="313543"/>
                </a:solidFill>
                <a:latin typeface="DFKai-SB"/>
                <a:ea typeface="DFKai-SB"/>
                <a:cs typeface="DFKai-SB"/>
                <a:sym typeface="DFKai-SB"/>
              </a:rPr>
              <a:t>分為</a:t>
            </a:r>
            <a:endParaRPr lang="en-US" altLang="zh-TW" sz="3200" b="0" i="0" u="none" strike="noStrike" cap="none" dirty="0" smtClean="0">
              <a:solidFill>
                <a:srgbClr val="313543"/>
              </a:solidFill>
              <a:latin typeface="DFKai-SB"/>
              <a:ea typeface="DFKai-SB"/>
              <a:cs typeface="DFKai-SB"/>
              <a:sym typeface="DFKai-SB"/>
            </a:endParaRPr>
          </a:p>
          <a:p>
            <a:pPr marL="274320" marR="0" lvl="0" indent="-274320" algn="l" rtl="0">
              <a:spcBef>
                <a:spcPts val="640"/>
              </a:spcBef>
              <a:spcAft>
                <a:spcPts val="0"/>
              </a:spcAft>
              <a:buClr>
                <a:schemeClr val="tx2">
                  <a:lumMod val="50000"/>
                </a:schemeClr>
              </a:buClr>
              <a:buSzPct val="85000"/>
              <a:buFont typeface="Wingdings" pitchFamily="2" charset="2"/>
              <a:buChar char="l"/>
            </a:pPr>
            <a:r>
              <a:rPr lang="zh-TW" sz="3200" b="0" i="0" u="none" strike="noStrike" cap="none" dirty="0" smtClean="0">
                <a:solidFill>
                  <a:srgbClr val="FF0000"/>
                </a:solidFill>
                <a:latin typeface="DFKai-SB"/>
                <a:ea typeface="DFKai-SB"/>
                <a:cs typeface="DFKai-SB"/>
                <a:sym typeface="DFKai-SB"/>
              </a:rPr>
              <a:t>舊約</a:t>
            </a:r>
            <a:r>
              <a:rPr lang="zh-TW" sz="3200" b="0" i="0" u="none" strike="noStrike" cap="none" dirty="0">
                <a:solidFill>
                  <a:srgbClr val="313543"/>
                </a:solidFill>
                <a:latin typeface="DFKai-SB"/>
                <a:ea typeface="DFKai-SB"/>
                <a:cs typeface="DFKai-SB"/>
                <a:sym typeface="DFKai-SB"/>
              </a:rPr>
              <a:t>：不能吃有「血」的食物</a:t>
            </a:r>
            <a:r>
              <a:rPr lang="zh-TW" sz="3200" b="0" i="0" u="none" strike="noStrike" cap="none" dirty="0" smtClean="0">
                <a:solidFill>
                  <a:srgbClr val="313543"/>
                </a:solidFill>
                <a:latin typeface="DFKai-SB"/>
                <a:ea typeface="DFKai-SB"/>
                <a:cs typeface="DFKai-SB"/>
                <a:sym typeface="DFKai-SB"/>
              </a:rPr>
              <a:t>。</a:t>
            </a:r>
            <a:endParaRPr lang="en-US" altLang="zh-TW" sz="3200" b="0" i="0" u="none" strike="noStrike" cap="none" dirty="0" smtClean="0">
              <a:solidFill>
                <a:srgbClr val="313543"/>
              </a:solidFill>
              <a:latin typeface="DFKai-SB"/>
              <a:ea typeface="DFKai-SB"/>
              <a:cs typeface="DFKai-SB"/>
              <a:sym typeface="DFKai-SB"/>
            </a:endParaRPr>
          </a:p>
          <a:p>
            <a:pPr marL="274320" marR="0" lvl="0" indent="-274320" algn="l" rtl="0">
              <a:spcBef>
                <a:spcPts val="640"/>
              </a:spcBef>
              <a:spcAft>
                <a:spcPts val="0"/>
              </a:spcAft>
              <a:buClr>
                <a:schemeClr val="tx2">
                  <a:lumMod val="50000"/>
                </a:schemeClr>
              </a:buClr>
              <a:buSzPct val="85000"/>
              <a:buFont typeface="Wingdings" pitchFamily="2" charset="2"/>
              <a:buChar char="l"/>
            </a:pPr>
            <a:r>
              <a:rPr lang="zh-TW" sz="3200" b="0" i="0" u="none" strike="noStrike" cap="none" dirty="0" smtClean="0">
                <a:solidFill>
                  <a:srgbClr val="FF0000"/>
                </a:solidFill>
                <a:latin typeface="DFKai-SB"/>
                <a:ea typeface="DFKai-SB"/>
                <a:cs typeface="DFKai-SB"/>
                <a:sym typeface="DFKai-SB"/>
              </a:rPr>
              <a:t>新約</a:t>
            </a:r>
            <a:r>
              <a:rPr lang="zh-TW" sz="3200" b="0" i="0" u="none" strike="noStrike" cap="none" dirty="0">
                <a:solidFill>
                  <a:srgbClr val="313543"/>
                </a:solidFill>
                <a:latin typeface="DFKai-SB"/>
                <a:ea typeface="DFKai-SB"/>
                <a:cs typeface="DFKai-SB"/>
                <a:sym typeface="DFKai-SB"/>
              </a:rPr>
              <a:t>：沒有特別限制。只要先感謝神、禱告潔淨之後就都能吃。</a:t>
            </a:r>
          </a:p>
          <a:p>
            <a:pPr marL="0" marR="0" lvl="0" indent="0" algn="ctr" rtl="0">
              <a:spcBef>
                <a:spcPts val="640"/>
              </a:spcBef>
              <a:buClr>
                <a:srgbClr val="425D40"/>
              </a:buClr>
              <a:buSzPct val="25000"/>
              <a:buFont typeface="Noto Sans Symbols"/>
              <a:buNone/>
            </a:pPr>
            <a:endParaRPr sz="3000" dirty="0">
              <a:solidFill>
                <a:srgbClr val="313543"/>
              </a:solidFill>
              <a:latin typeface="DFKai-SB"/>
              <a:ea typeface="DFKai-SB"/>
              <a:cs typeface="DFKai-SB"/>
              <a:sym typeface="DFKai-SB"/>
            </a:endParaRPr>
          </a:p>
          <a:p>
            <a:pPr marL="0" marR="0" lvl="0" indent="0" algn="ctr" rtl="0">
              <a:spcBef>
                <a:spcPts val="640"/>
              </a:spcBef>
              <a:buClr>
                <a:srgbClr val="425D40"/>
              </a:buClr>
              <a:buSzPct val="25000"/>
              <a:buFont typeface="Noto Sans Symbols"/>
              <a:buNone/>
            </a:pPr>
            <a:r>
              <a:rPr lang="zh-TW" sz="3000" b="0" i="0" u="none" strike="noStrike" cap="none" dirty="0">
                <a:solidFill>
                  <a:srgbClr val="313543"/>
                </a:solidFill>
                <a:latin typeface="DFKai-SB"/>
                <a:ea typeface="DFKai-SB"/>
                <a:cs typeface="DFKai-SB"/>
                <a:sym typeface="DFKai-SB"/>
              </a:rPr>
              <a:t>(ex：謝飯禱告：感謝神賜下飲食供我們享用)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Shape 235"/>
          <p:cNvSpPr txBox="1">
            <a:spLocks noGrp="1"/>
          </p:cNvSpPr>
          <p:nvPr>
            <p:ph type="title"/>
          </p:nvPr>
        </p:nvSpPr>
        <p:spPr>
          <a:xfrm>
            <a:off x="258141" y="260647"/>
            <a:ext cx="8534399" cy="75895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Clr>
                <a:srgbClr val="0070C0"/>
              </a:buClr>
              <a:buSzPct val="25000"/>
              <a:buFont typeface="Arial"/>
              <a:buNone/>
            </a:pPr>
            <a:r>
              <a:rPr lang="zh-TW" sz="3959" b="1" i="0" u="none" strike="noStrike" cap="none">
                <a:solidFill>
                  <a:srgbClr val="0070C0"/>
                </a:solidFill>
                <a:latin typeface="DFKai-SB"/>
                <a:ea typeface="DFKai-SB"/>
                <a:cs typeface="DFKai-SB"/>
                <a:sym typeface="DFKai-SB"/>
              </a:rPr>
              <a:t>訪談過程(6)</a:t>
            </a:r>
          </a:p>
        </p:txBody>
      </p:sp>
      <p:sp>
        <p:nvSpPr>
          <p:cNvPr id="236" name="Shape 236"/>
          <p:cNvSpPr txBox="1">
            <a:spLocks noGrp="1"/>
          </p:cNvSpPr>
          <p:nvPr>
            <p:ph type="body" idx="1"/>
          </p:nvPr>
        </p:nvSpPr>
        <p:spPr>
          <a:xfrm>
            <a:off x="467543" y="1700808"/>
            <a:ext cx="8503920" cy="4572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425D40"/>
              </a:buClr>
              <a:buSzPct val="25000"/>
              <a:buFont typeface="Noto Sans Symbols"/>
              <a:buNone/>
            </a:pPr>
            <a:r>
              <a:rPr lang="zh-TW" sz="3600" b="1" i="0" u="none" strike="noStrike" cap="none" dirty="0">
                <a:solidFill>
                  <a:schemeClr val="dk1"/>
                </a:solidFill>
                <a:latin typeface="DFKai-SB"/>
                <a:ea typeface="DFKai-SB"/>
                <a:cs typeface="DFKai-SB"/>
                <a:sym typeface="DFKai-SB"/>
              </a:rPr>
              <a:t>聖靈是什麼?</a:t>
            </a:r>
          </a:p>
          <a:p>
            <a:pPr marL="274320" marR="0" lvl="0" indent="-274320" algn="l" rtl="0">
              <a:lnSpc>
                <a:spcPct val="90000"/>
              </a:lnSpc>
              <a:spcBef>
                <a:spcPts val="640"/>
              </a:spcBef>
              <a:spcAft>
                <a:spcPts val="0"/>
              </a:spcAft>
              <a:buClr>
                <a:schemeClr val="tx2">
                  <a:lumMod val="50000"/>
                </a:schemeClr>
              </a:buClr>
              <a:buSzPct val="85000"/>
              <a:buFont typeface="Wingdings" pitchFamily="2" charset="2"/>
              <a:buChar char="l"/>
            </a:pPr>
            <a:r>
              <a:rPr lang="zh-TW" sz="3200" b="0" i="0" u="none" strike="noStrike" cap="none" dirty="0">
                <a:solidFill>
                  <a:srgbClr val="000000"/>
                </a:solidFill>
                <a:latin typeface="DFKai-SB"/>
                <a:ea typeface="DFKai-SB"/>
                <a:cs typeface="DFKai-SB"/>
                <a:sym typeface="DFKai-SB"/>
              </a:rPr>
              <a:t>聖經：在不同狀況下</a:t>
            </a:r>
            <a:r>
              <a:rPr lang="zh-TW" sz="3200" dirty="0">
                <a:solidFill>
                  <a:srgbClr val="000000"/>
                </a:solidFill>
                <a:latin typeface="DFKai-SB"/>
                <a:ea typeface="DFKai-SB"/>
                <a:cs typeface="DFKai-SB"/>
                <a:sym typeface="DFKai-SB"/>
              </a:rPr>
              <a:t>，</a:t>
            </a:r>
            <a:r>
              <a:rPr lang="zh-TW" sz="3200" b="0" i="0" u="none" strike="noStrike" cap="none" dirty="0">
                <a:solidFill>
                  <a:srgbClr val="000000"/>
                </a:solidFill>
                <a:latin typeface="DFKai-SB"/>
                <a:ea typeface="DFKai-SB"/>
                <a:cs typeface="DFKai-SB"/>
                <a:sym typeface="DFKai-SB"/>
              </a:rPr>
              <a:t>神會以不同的形式顯現</a:t>
            </a:r>
            <a:r>
              <a:rPr lang="zh-TW" sz="3200" dirty="0">
                <a:solidFill>
                  <a:srgbClr val="000000"/>
                </a:solidFill>
                <a:latin typeface="DFKai-SB"/>
                <a:ea typeface="DFKai-SB"/>
                <a:cs typeface="DFKai-SB"/>
                <a:sym typeface="DFKai-SB"/>
              </a:rPr>
              <a:t>，</a:t>
            </a:r>
            <a:r>
              <a:rPr lang="zh-TW" sz="3200" b="0" i="0" u="none" strike="noStrike" cap="none" dirty="0">
                <a:solidFill>
                  <a:srgbClr val="000000"/>
                </a:solidFill>
                <a:latin typeface="DFKai-SB"/>
                <a:ea typeface="DFKai-SB"/>
                <a:cs typeface="DFKai-SB"/>
                <a:sym typeface="DFKai-SB"/>
              </a:rPr>
              <a:t>聖靈、上帝、耶穌是三位一體的神，為同一位神。</a:t>
            </a:r>
          </a:p>
          <a:p>
            <a:pPr marL="0" marR="0" lvl="0" indent="0" algn="l" rtl="0">
              <a:lnSpc>
                <a:spcPct val="90000"/>
              </a:lnSpc>
              <a:spcBef>
                <a:spcPts val="720"/>
              </a:spcBef>
              <a:spcAft>
                <a:spcPts val="0"/>
              </a:spcAft>
              <a:buClr>
                <a:srgbClr val="425D40"/>
              </a:buClr>
              <a:buSzPct val="25000"/>
              <a:buFont typeface="Noto Sans Symbols"/>
              <a:buNone/>
            </a:pPr>
            <a:r>
              <a:rPr lang="zh-TW" sz="3600" b="1" i="0" u="none" strike="noStrike" cap="none" dirty="0">
                <a:solidFill>
                  <a:schemeClr val="dk1"/>
                </a:solidFill>
                <a:latin typeface="DFKai-SB"/>
                <a:ea typeface="DFKai-SB"/>
                <a:cs typeface="DFKai-SB"/>
                <a:sym typeface="DFKai-SB"/>
              </a:rPr>
              <a:t>阿們、哈利路亞的意思？</a:t>
            </a:r>
          </a:p>
          <a:p>
            <a:pPr marL="274320" marR="0" lvl="0" indent="-274320" algn="l" rtl="0">
              <a:lnSpc>
                <a:spcPct val="90000"/>
              </a:lnSpc>
              <a:spcBef>
                <a:spcPts val="640"/>
              </a:spcBef>
              <a:spcAft>
                <a:spcPts val="0"/>
              </a:spcAft>
              <a:buClr>
                <a:schemeClr val="tx2">
                  <a:lumMod val="50000"/>
                </a:schemeClr>
              </a:buClr>
              <a:buSzPct val="85000"/>
              <a:buFont typeface="Wingdings" pitchFamily="2" charset="2"/>
              <a:buChar char="l"/>
            </a:pPr>
            <a:r>
              <a:rPr lang="zh-TW" sz="3200" b="0" i="0" u="none" strike="noStrike" cap="none" dirty="0">
                <a:solidFill>
                  <a:schemeClr val="dk1"/>
                </a:solidFill>
                <a:latin typeface="DFKai-SB"/>
                <a:ea typeface="DFKai-SB"/>
                <a:cs typeface="DFKai-SB"/>
                <a:sym typeface="DFKai-SB"/>
              </a:rPr>
              <a:t>阿們：贊同別人禱告詞的</a:t>
            </a:r>
            <a:r>
              <a:rPr lang="zh-TW" sz="3200" b="0" i="0" u="none" strike="noStrike" cap="none" dirty="0" smtClean="0">
                <a:solidFill>
                  <a:schemeClr val="dk1"/>
                </a:solidFill>
                <a:latin typeface="DFKai-SB"/>
                <a:ea typeface="DFKai-SB"/>
                <a:cs typeface="DFKai-SB"/>
                <a:sym typeface="DFKai-SB"/>
              </a:rPr>
              <a:t>回應</a:t>
            </a:r>
            <a:endParaRPr lang="en-US" altLang="zh-TW" sz="3200" b="0" i="0" u="none" strike="noStrike" cap="none" dirty="0" smtClean="0">
              <a:solidFill>
                <a:schemeClr val="dk1"/>
              </a:solidFill>
              <a:latin typeface="DFKai-SB"/>
              <a:ea typeface="DFKai-SB"/>
              <a:cs typeface="DFKai-SB"/>
              <a:sym typeface="DFKai-SB"/>
            </a:endParaRPr>
          </a:p>
          <a:p>
            <a:pPr marL="274320" marR="0" lvl="0" indent="-274320" algn="l" rtl="0">
              <a:lnSpc>
                <a:spcPct val="90000"/>
              </a:lnSpc>
              <a:spcBef>
                <a:spcPts val="640"/>
              </a:spcBef>
              <a:spcAft>
                <a:spcPts val="0"/>
              </a:spcAft>
              <a:buClr>
                <a:schemeClr val="tx2">
                  <a:lumMod val="50000"/>
                </a:schemeClr>
              </a:buClr>
              <a:buSzPct val="85000"/>
              <a:buFont typeface="Wingdings" pitchFamily="2" charset="2"/>
              <a:buChar char="l"/>
            </a:pPr>
            <a:r>
              <a:rPr lang="zh-TW" sz="3200" b="0" i="0" u="none" strike="noStrike" cap="none" dirty="0" smtClean="0">
                <a:solidFill>
                  <a:schemeClr val="dk1"/>
                </a:solidFill>
                <a:latin typeface="DFKai-SB"/>
                <a:ea typeface="DFKai-SB"/>
                <a:cs typeface="DFKai-SB"/>
                <a:sym typeface="DFKai-SB"/>
              </a:rPr>
              <a:t>哈</a:t>
            </a:r>
            <a:r>
              <a:rPr lang="zh-TW" sz="3200" b="0" i="0" u="none" strike="noStrike" cap="none" dirty="0">
                <a:solidFill>
                  <a:schemeClr val="dk1"/>
                </a:solidFill>
                <a:latin typeface="DFKai-SB"/>
                <a:ea typeface="DFKai-SB"/>
                <a:cs typeface="DFKai-SB"/>
                <a:sym typeface="DFKai-SB"/>
              </a:rPr>
              <a:t>利路亞：讚美神</a:t>
            </a:r>
            <a:r>
              <a:rPr lang="zh-TW" sz="3200" dirty="0">
                <a:latin typeface="DFKai-SB"/>
                <a:ea typeface="DFKai-SB"/>
                <a:cs typeface="DFKai-SB"/>
                <a:sym typeface="DFKai-SB"/>
              </a:rPr>
              <a:t>之意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Shape 241"/>
          <p:cNvSpPr txBox="1">
            <a:spLocks noGrp="1"/>
          </p:cNvSpPr>
          <p:nvPr>
            <p:ph type="title"/>
          </p:nvPr>
        </p:nvSpPr>
        <p:spPr>
          <a:xfrm>
            <a:off x="301752" y="228600"/>
            <a:ext cx="8534399" cy="75895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Clr>
                <a:srgbClr val="0070C0"/>
              </a:buClr>
              <a:buSzPct val="25000"/>
              <a:buFont typeface="Arial"/>
              <a:buNone/>
            </a:pPr>
            <a:r>
              <a:rPr lang="zh-TW" sz="4000" b="1" i="0" u="none" strike="noStrike" cap="none">
                <a:solidFill>
                  <a:srgbClr val="0070C0"/>
                </a:solidFill>
                <a:latin typeface="DFKai-SB"/>
                <a:ea typeface="DFKai-SB"/>
                <a:cs typeface="DFKai-SB"/>
                <a:sym typeface="DFKai-SB"/>
              </a:rPr>
              <a:t>訪談過程(7)</a:t>
            </a:r>
          </a:p>
        </p:txBody>
      </p:sp>
      <p:sp>
        <p:nvSpPr>
          <p:cNvPr id="242" name="Shape 242"/>
          <p:cNvSpPr txBox="1">
            <a:spLocks noGrp="1"/>
          </p:cNvSpPr>
          <p:nvPr>
            <p:ph type="body" idx="1"/>
          </p:nvPr>
        </p:nvSpPr>
        <p:spPr>
          <a:xfrm>
            <a:off x="301752" y="1527048"/>
            <a:ext cx="8534399" cy="4572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425D40"/>
              </a:buClr>
              <a:buSzPct val="25000"/>
              <a:buFont typeface="Noto Sans Symbols"/>
              <a:buNone/>
            </a:pPr>
            <a:r>
              <a:rPr lang="zh-TW" sz="3200" b="1" i="0" u="none" strike="noStrike" cap="none" dirty="0">
                <a:solidFill>
                  <a:schemeClr val="dk1"/>
                </a:solidFill>
                <a:latin typeface="DFKai-SB"/>
                <a:ea typeface="DFKai-SB"/>
                <a:cs typeface="DFKai-SB"/>
                <a:sym typeface="DFKai-SB"/>
              </a:rPr>
              <a:t>Q：基督信仰中</a:t>
            </a:r>
            <a:r>
              <a:rPr lang="zh-TW" sz="3200" b="1" dirty="0">
                <a:latin typeface="DFKai-SB"/>
                <a:ea typeface="DFKai-SB"/>
                <a:cs typeface="DFKai-SB"/>
                <a:sym typeface="DFKai-SB"/>
              </a:rPr>
              <a:t>是否</a:t>
            </a:r>
            <a:r>
              <a:rPr lang="zh-TW" sz="3200" b="1" i="0" u="none" strike="noStrike" cap="none" dirty="0">
                <a:solidFill>
                  <a:schemeClr val="dk1"/>
                </a:solidFill>
                <a:latin typeface="DFKai-SB"/>
                <a:ea typeface="DFKai-SB"/>
                <a:cs typeface="DFKai-SB"/>
                <a:sym typeface="DFKai-SB"/>
              </a:rPr>
              <a:t>反對同性婚姻</a:t>
            </a:r>
            <a:r>
              <a:rPr lang="zh-TW" sz="3200" b="1" dirty="0">
                <a:latin typeface="DFKai-SB"/>
                <a:ea typeface="DFKai-SB"/>
                <a:cs typeface="DFKai-SB"/>
                <a:sym typeface="DFKai-SB"/>
              </a:rPr>
              <a:t>合法化</a:t>
            </a:r>
            <a:r>
              <a:rPr lang="zh-TW" sz="3200" b="1" i="0" u="none" strike="noStrike" cap="none" dirty="0">
                <a:solidFill>
                  <a:schemeClr val="dk1"/>
                </a:solidFill>
                <a:latin typeface="DFKai-SB"/>
                <a:ea typeface="DFKai-SB"/>
                <a:cs typeface="DFKai-SB"/>
                <a:sym typeface="DFKai-SB"/>
              </a:rPr>
              <a:t>？</a:t>
            </a:r>
          </a:p>
          <a:p>
            <a:pPr marL="274320" marR="0" lvl="0" indent="-274320" algn="l" rtl="0">
              <a:spcBef>
                <a:spcPts val="560"/>
              </a:spcBef>
              <a:spcAft>
                <a:spcPts val="0"/>
              </a:spcAft>
              <a:buClr>
                <a:schemeClr val="tx2">
                  <a:lumMod val="50000"/>
                </a:schemeClr>
              </a:buClr>
              <a:buSzPct val="85000"/>
              <a:buFont typeface="Wingdings" pitchFamily="2" charset="2"/>
              <a:buChar char="l"/>
            </a:pPr>
            <a:r>
              <a:rPr lang="zh-TW" sz="2800" dirty="0">
                <a:latin typeface="DFKai-SB"/>
                <a:ea typeface="DFKai-SB"/>
                <a:cs typeface="DFKai-SB"/>
                <a:sym typeface="DFKai-SB"/>
              </a:rPr>
              <a:t>事實上</a:t>
            </a:r>
            <a:r>
              <a:rPr lang="zh-TW" sz="2800" b="0" i="0" u="none" strike="noStrike" cap="none" dirty="0">
                <a:solidFill>
                  <a:schemeClr val="dk1"/>
                </a:solidFill>
                <a:latin typeface="DFKai-SB"/>
                <a:ea typeface="DFKai-SB"/>
                <a:cs typeface="DFKai-SB"/>
                <a:sym typeface="DFKai-SB"/>
              </a:rPr>
              <a:t>基督教是不反對“</a:t>
            </a:r>
            <a:r>
              <a:rPr lang="zh-TW" sz="2800" b="0" i="0" u="none" strike="noStrike" cap="none" dirty="0">
                <a:solidFill>
                  <a:srgbClr val="FF0000"/>
                </a:solidFill>
                <a:latin typeface="DFKai-SB"/>
                <a:ea typeface="DFKai-SB"/>
                <a:cs typeface="DFKai-SB"/>
                <a:sym typeface="DFKai-SB"/>
              </a:rPr>
              <a:t>同性戀</a:t>
            </a:r>
            <a:r>
              <a:rPr lang="zh-TW" sz="2800" b="0" i="0" u="none" strike="noStrike" cap="none" dirty="0">
                <a:solidFill>
                  <a:schemeClr val="dk1"/>
                </a:solidFill>
                <a:latin typeface="DFKai-SB"/>
                <a:ea typeface="DFKai-SB"/>
                <a:cs typeface="DFKai-SB"/>
                <a:sym typeface="DFKai-SB"/>
              </a:rPr>
              <a:t>”</a:t>
            </a:r>
            <a:r>
              <a:rPr lang="zh-TW" sz="2800" dirty="0">
                <a:latin typeface="DFKai-SB"/>
                <a:ea typeface="DFKai-SB"/>
                <a:cs typeface="DFKai-SB"/>
                <a:sym typeface="DFKai-SB"/>
              </a:rPr>
              <a:t>的，</a:t>
            </a:r>
            <a:r>
              <a:rPr lang="zh-TW" sz="2800" b="0" i="0" u="none" strike="noStrike" cap="none" dirty="0">
                <a:solidFill>
                  <a:schemeClr val="dk1"/>
                </a:solidFill>
                <a:latin typeface="DFKai-SB"/>
                <a:ea typeface="DFKai-SB"/>
                <a:cs typeface="DFKai-SB"/>
                <a:sym typeface="DFKai-SB"/>
              </a:rPr>
              <a:t>無論他們的性傾向如何</a:t>
            </a:r>
            <a:r>
              <a:rPr lang="zh-TW" sz="2800" dirty="0">
                <a:latin typeface="DFKai-SB"/>
                <a:ea typeface="DFKai-SB"/>
                <a:cs typeface="DFKai-SB"/>
                <a:sym typeface="DFKai-SB"/>
              </a:rPr>
              <a:t>，</a:t>
            </a:r>
            <a:r>
              <a:rPr lang="zh-TW" sz="2800" b="0" i="0" u="none" strike="noStrike" cap="none" dirty="0">
                <a:solidFill>
                  <a:schemeClr val="dk1"/>
                </a:solidFill>
                <a:latin typeface="DFKai-SB"/>
                <a:ea typeface="DFKai-SB"/>
                <a:cs typeface="DFKai-SB"/>
                <a:sym typeface="DFKai-SB"/>
              </a:rPr>
              <a:t>都是神所愛的孩子，</a:t>
            </a:r>
            <a:r>
              <a:rPr lang="zh-TW" sz="2800" dirty="0">
                <a:latin typeface="DFKai-SB"/>
                <a:ea typeface="DFKai-SB"/>
                <a:cs typeface="DFKai-SB"/>
                <a:sym typeface="DFKai-SB"/>
              </a:rPr>
              <a:t>部分基督徒是擔憂若</a:t>
            </a:r>
            <a:r>
              <a:rPr lang="zh-TW" sz="2800" b="0" i="0" u="none" strike="noStrike" cap="none" dirty="0">
                <a:solidFill>
                  <a:srgbClr val="FF0000"/>
                </a:solidFill>
                <a:latin typeface="DFKai-SB"/>
                <a:ea typeface="DFKai-SB"/>
                <a:cs typeface="DFKai-SB"/>
                <a:sym typeface="DFKai-SB"/>
              </a:rPr>
              <a:t>同性婚姻合法</a:t>
            </a:r>
            <a:r>
              <a:rPr lang="zh-TW" sz="2800" dirty="0">
                <a:solidFill>
                  <a:srgbClr val="FF0000"/>
                </a:solidFill>
                <a:latin typeface="DFKai-SB"/>
                <a:ea typeface="DFKai-SB"/>
                <a:cs typeface="DFKai-SB"/>
                <a:sym typeface="DFKai-SB"/>
              </a:rPr>
              <a:t>化</a:t>
            </a:r>
            <a:r>
              <a:rPr lang="zh-TW" sz="2800" b="0" i="0" u="none" strike="noStrike" cap="none" dirty="0">
                <a:solidFill>
                  <a:schemeClr val="dk1"/>
                </a:solidFill>
                <a:latin typeface="DFKai-SB"/>
                <a:ea typeface="DFKai-SB"/>
                <a:cs typeface="DFKai-SB"/>
                <a:sym typeface="DFKai-SB"/>
              </a:rPr>
              <a:t>會影響目前的婚姻制度</a:t>
            </a:r>
            <a:r>
              <a:rPr lang="zh-TW" sz="2800" dirty="0">
                <a:latin typeface="DFKai-SB"/>
                <a:ea typeface="DFKai-SB"/>
                <a:cs typeface="DFKai-SB"/>
                <a:sym typeface="DFKai-SB"/>
              </a:rPr>
              <a:t>，基本上反不反對的問題並非全與宗教信仰有關</a:t>
            </a:r>
            <a:r>
              <a:rPr lang="zh-TW" sz="2700" b="0" i="0" u="none" strike="noStrike" cap="none" dirty="0" smtClean="0">
                <a:solidFill>
                  <a:srgbClr val="313543"/>
                </a:solidFill>
                <a:latin typeface="DFKai-SB"/>
                <a:ea typeface="DFKai-SB"/>
                <a:cs typeface="DFKai-SB"/>
                <a:sym typeface="DFKai-SB"/>
              </a:rPr>
              <a:t>。</a:t>
            </a:r>
            <a:endParaRPr lang="en-US" altLang="zh-TW" sz="2700" b="0" i="0" u="none" strike="noStrike" cap="none" dirty="0" smtClean="0">
              <a:solidFill>
                <a:srgbClr val="313543"/>
              </a:solidFill>
              <a:latin typeface="DFKai-SB"/>
              <a:ea typeface="DFKai-SB"/>
              <a:cs typeface="DFKai-SB"/>
              <a:sym typeface="DFKai-SB"/>
            </a:endParaRPr>
          </a:p>
          <a:p>
            <a:pPr marL="274320" marR="0" lvl="0" indent="-274320" algn="l" rtl="0">
              <a:spcBef>
                <a:spcPts val="560"/>
              </a:spcBef>
              <a:spcAft>
                <a:spcPts val="0"/>
              </a:spcAft>
              <a:buClr>
                <a:schemeClr val="tx2">
                  <a:lumMod val="50000"/>
                </a:schemeClr>
              </a:buClr>
              <a:buSzPct val="85000"/>
              <a:buFont typeface="Wingdings" pitchFamily="2" charset="2"/>
              <a:buChar char="l"/>
            </a:pPr>
            <a:r>
              <a:rPr lang="zh-TW" dirty="0" smtClean="0">
                <a:latin typeface="DFKai-SB"/>
                <a:ea typeface="DFKai-SB"/>
                <a:cs typeface="DFKai-SB"/>
                <a:sym typeface="DFKai-SB"/>
              </a:rPr>
              <a:t>另一</a:t>
            </a:r>
            <a:r>
              <a:rPr lang="zh-TW" dirty="0">
                <a:latin typeface="DFKai-SB"/>
                <a:ea typeface="DFKai-SB"/>
                <a:cs typeface="DFKai-SB"/>
                <a:sym typeface="DFKai-SB"/>
              </a:rPr>
              <a:t>說法是:</a:t>
            </a:r>
            <a:r>
              <a:rPr lang="zh-TW" sz="2700" b="0" i="0" u="none" strike="noStrike" cap="none" dirty="0">
                <a:solidFill>
                  <a:schemeClr val="dk1"/>
                </a:solidFill>
                <a:latin typeface="DFKai-SB"/>
                <a:ea typeface="DFKai-SB"/>
                <a:cs typeface="DFKai-SB"/>
                <a:sym typeface="DFKai-SB"/>
              </a:rPr>
              <a:t>基督信仰最重視的是“小孩的權利”</a:t>
            </a:r>
            <a:r>
              <a:rPr lang="zh-TW" dirty="0">
                <a:latin typeface="DFKai-SB"/>
                <a:ea typeface="DFKai-SB"/>
                <a:cs typeface="DFKai-SB"/>
                <a:sym typeface="DFKai-SB"/>
              </a:rPr>
              <a:t>，</a:t>
            </a:r>
            <a:r>
              <a:rPr lang="zh-TW" sz="2700" b="0" i="0" u="none" strike="noStrike" cap="none" dirty="0">
                <a:solidFill>
                  <a:schemeClr val="dk1"/>
                </a:solidFill>
                <a:latin typeface="DFKai-SB"/>
                <a:ea typeface="DFKai-SB"/>
                <a:cs typeface="DFKai-SB"/>
                <a:sym typeface="DFKai-SB"/>
              </a:rPr>
              <a:t>若同性婚姻合法</a:t>
            </a:r>
            <a:r>
              <a:rPr lang="zh-TW" dirty="0">
                <a:latin typeface="DFKai-SB"/>
                <a:ea typeface="DFKai-SB"/>
                <a:cs typeface="DFKai-SB"/>
                <a:sym typeface="DFKai-SB"/>
              </a:rPr>
              <a:t>化</a:t>
            </a:r>
            <a:r>
              <a:rPr lang="zh-TW" sz="2700" b="0" i="0" u="none" strike="noStrike" cap="none" dirty="0">
                <a:solidFill>
                  <a:schemeClr val="dk1"/>
                </a:solidFill>
                <a:latin typeface="DFKai-SB"/>
                <a:ea typeface="DFKai-SB"/>
                <a:cs typeface="DFKai-SB"/>
                <a:sym typeface="DFKai-SB"/>
              </a:rPr>
              <a:t>，想擁有小孩時</a:t>
            </a:r>
            <a:r>
              <a:rPr lang="zh-TW" dirty="0">
                <a:latin typeface="DFKai-SB"/>
                <a:ea typeface="DFKai-SB"/>
                <a:cs typeface="DFKai-SB"/>
                <a:sym typeface="DFKai-SB"/>
              </a:rPr>
              <a:t>(</a:t>
            </a:r>
            <a:r>
              <a:rPr lang="zh-TW" sz="2700" b="0" i="0" u="none" strike="noStrike" cap="none" dirty="0">
                <a:solidFill>
                  <a:schemeClr val="dk1"/>
                </a:solidFill>
                <a:latin typeface="DFKai-SB"/>
                <a:ea typeface="DFKai-SB"/>
                <a:cs typeface="DFKai-SB"/>
                <a:sym typeface="DFKai-SB"/>
              </a:rPr>
              <a:t>除領養外</a:t>
            </a:r>
            <a:r>
              <a:rPr lang="zh-TW" dirty="0">
                <a:latin typeface="DFKai-SB"/>
                <a:ea typeface="DFKai-SB"/>
                <a:cs typeface="DFKai-SB"/>
                <a:sym typeface="DFKai-SB"/>
              </a:rPr>
              <a:t>)</a:t>
            </a:r>
            <a:r>
              <a:rPr lang="zh-TW" sz="2700" b="0" i="0" u="none" strike="noStrike" cap="none" dirty="0">
                <a:solidFill>
                  <a:schemeClr val="dk1"/>
                </a:solidFill>
                <a:latin typeface="DFKai-SB"/>
                <a:ea typeface="DFKai-SB"/>
                <a:cs typeface="DFKai-SB"/>
                <a:sym typeface="DFKai-SB"/>
              </a:rPr>
              <a:t>，可能牽涉到複雜的血緣問題，</a:t>
            </a:r>
            <a:r>
              <a:rPr lang="zh-TW" dirty="0">
                <a:latin typeface="DFKai-SB"/>
                <a:ea typeface="DFKai-SB"/>
                <a:cs typeface="DFKai-SB"/>
                <a:sym typeface="DFKai-SB"/>
              </a:rPr>
              <a:t>易</a:t>
            </a:r>
            <a:r>
              <a:rPr lang="zh-TW" sz="2700" b="0" i="0" u="none" strike="noStrike" cap="none" dirty="0">
                <a:solidFill>
                  <a:schemeClr val="dk1"/>
                </a:solidFill>
                <a:latin typeface="DFKai-SB"/>
                <a:ea typeface="DFKai-SB"/>
                <a:cs typeface="DFKai-SB"/>
                <a:sym typeface="DFKai-SB"/>
              </a:rPr>
              <a:t>造成</a:t>
            </a:r>
            <a:r>
              <a:rPr lang="zh-TW" sz="2700" b="0" i="0" u="none" strike="noStrike" cap="none" dirty="0">
                <a:solidFill>
                  <a:srgbClr val="FF0000"/>
                </a:solidFill>
                <a:latin typeface="DFKai-SB"/>
                <a:ea typeface="DFKai-SB"/>
                <a:cs typeface="DFKai-SB"/>
                <a:sym typeface="DFKai-SB"/>
              </a:rPr>
              <a:t>小孩</a:t>
            </a:r>
            <a:r>
              <a:rPr lang="zh-TW" dirty="0">
                <a:solidFill>
                  <a:srgbClr val="FF0000"/>
                </a:solidFill>
                <a:latin typeface="DFKai-SB"/>
                <a:ea typeface="DFKai-SB"/>
                <a:cs typeface="DFKai-SB"/>
                <a:sym typeface="DFKai-SB"/>
              </a:rPr>
              <a:t>觀</a:t>
            </a:r>
            <a:r>
              <a:rPr lang="zh-TW" dirty="0">
                <a:latin typeface="DFKai-SB"/>
                <a:ea typeface="DFKai-SB"/>
                <a:cs typeface="DFKai-SB"/>
                <a:sym typeface="DFKai-SB"/>
              </a:rPr>
              <a:t>於</a:t>
            </a:r>
            <a:r>
              <a:rPr lang="zh-TW" sz="2700" b="0" i="0" u="none" strike="noStrike" cap="none" dirty="0">
                <a:solidFill>
                  <a:schemeClr val="dk1"/>
                </a:solidFill>
                <a:latin typeface="DFKai-SB"/>
                <a:ea typeface="DFKai-SB"/>
                <a:cs typeface="DFKai-SB"/>
                <a:sym typeface="DFKai-SB"/>
              </a:rPr>
              <a:t>日後的混淆，</a:t>
            </a:r>
            <a:r>
              <a:rPr lang="zh-TW" sz="2700" b="0" i="0" u="none" strike="noStrike" cap="none" dirty="0">
                <a:solidFill>
                  <a:srgbClr val="FF0000"/>
                </a:solidFill>
                <a:latin typeface="DFKai-SB"/>
                <a:ea typeface="DFKai-SB"/>
                <a:cs typeface="DFKai-SB"/>
                <a:sym typeface="DFKai-SB"/>
              </a:rPr>
              <a:t>小孩的成長過程</a:t>
            </a:r>
            <a:r>
              <a:rPr lang="zh-TW" dirty="0">
                <a:latin typeface="DFKai-SB"/>
                <a:ea typeface="DFKai-SB"/>
                <a:cs typeface="DFKai-SB"/>
                <a:sym typeface="DFKai-SB"/>
              </a:rPr>
              <a:t>亦可能</a:t>
            </a:r>
            <a:r>
              <a:rPr lang="zh-TW" sz="2700" b="0" i="0" u="none" strike="noStrike" cap="none" dirty="0">
                <a:solidFill>
                  <a:schemeClr val="dk1"/>
                </a:solidFill>
                <a:latin typeface="DFKai-SB"/>
                <a:ea typeface="DFKai-SB"/>
                <a:cs typeface="DFKai-SB"/>
                <a:sym typeface="DFKai-SB"/>
              </a:rPr>
              <a:t>會受到影響。</a:t>
            </a:r>
          </a:p>
        </p:txBody>
      </p:sp>
      <p:sp>
        <p:nvSpPr>
          <p:cNvPr id="243" name="Shape 243"/>
          <p:cNvSpPr/>
          <p:nvPr/>
        </p:nvSpPr>
        <p:spPr>
          <a:xfrm>
            <a:off x="7452320" y="5661248"/>
            <a:ext cx="1008112" cy="648071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accent6"/>
          </a:solidFill>
          <a:ln w="20000" cap="flat" cmpd="sng">
            <a:solidFill>
              <a:schemeClr val="lt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799" dist="25400" dir="5400000" rotWithShape="0">
              <a:srgbClr val="000000">
                <a:alpha val="34901"/>
              </a:srgbClr>
            </a:outerShdw>
          </a:effectLst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>
              <a:solidFill>
                <a:schemeClr val="lt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" name="Shape 248"/>
          <p:cNvSpPr txBox="1">
            <a:spLocks noGrp="1"/>
          </p:cNvSpPr>
          <p:nvPr>
            <p:ph type="title"/>
          </p:nvPr>
        </p:nvSpPr>
        <p:spPr>
          <a:xfrm>
            <a:off x="301752" y="228600"/>
            <a:ext cx="8534399" cy="75895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Clr>
                <a:srgbClr val="0070C0"/>
              </a:buClr>
              <a:buSzPct val="25000"/>
              <a:buFont typeface="Arial"/>
              <a:buNone/>
            </a:pPr>
            <a:r>
              <a:rPr lang="zh-TW" sz="4000" b="1" i="0" u="none" strike="noStrike" cap="none">
                <a:solidFill>
                  <a:srgbClr val="0070C0"/>
                </a:solidFill>
                <a:latin typeface="DFKai-SB"/>
                <a:ea typeface="DFKai-SB"/>
                <a:cs typeface="DFKai-SB"/>
                <a:sym typeface="DFKai-SB"/>
              </a:rPr>
              <a:t>訪談過程(8)</a:t>
            </a:r>
          </a:p>
        </p:txBody>
      </p:sp>
      <p:sp>
        <p:nvSpPr>
          <p:cNvPr id="249" name="Shape 249"/>
          <p:cNvSpPr txBox="1">
            <a:spLocks noGrp="1"/>
          </p:cNvSpPr>
          <p:nvPr>
            <p:ph type="body" idx="1"/>
          </p:nvPr>
        </p:nvSpPr>
        <p:spPr>
          <a:xfrm>
            <a:off x="403677" y="1643350"/>
            <a:ext cx="8503800" cy="4572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648C60"/>
              </a:buClr>
              <a:buSzPct val="25000"/>
              <a:buFont typeface="Noto Sans Symbols"/>
              <a:buNone/>
            </a:pPr>
            <a:r>
              <a:rPr lang="zh-TW" sz="3200" i="0" u="none" strike="noStrike" cap="none" dirty="0">
                <a:solidFill>
                  <a:srgbClr val="000000"/>
                </a:solidFill>
                <a:latin typeface="DFKai-SB"/>
                <a:ea typeface="DFKai-SB"/>
                <a:cs typeface="DFKai-SB"/>
                <a:sym typeface="DFKai-SB"/>
              </a:rPr>
              <a:t>關於</a:t>
            </a:r>
            <a:r>
              <a:rPr lang="zh-TW" sz="3200" dirty="0">
                <a:solidFill>
                  <a:srgbClr val="000000"/>
                </a:solidFill>
                <a:latin typeface="DFKai-SB"/>
                <a:ea typeface="DFKai-SB"/>
                <a:cs typeface="DFKai-SB"/>
                <a:sym typeface="DFKai-SB"/>
              </a:rPr>
              <a:t>反</a:t>
            </a:r>
            <a:r>
              <a:rPr lang="zh-TW" sz="3200" i="0" u="none" strike="noStrike" cap="none" dirty="0">
                <a:solidFill>
                  <a:srgbClr val="000000"/>
                </a:solidFill>
                <a:latin typeface="DFKai-SB"/>
                <a:ea typeface="DFKai-SB"/>
                <a:cs typeface="DFKai-SB"/>
                <a:sym typeface="DFKai-SB"/>
              </a:rPr>
              <a:t>同性婚姻的解決之道</a:t>
            </a: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648C60"/>
              </a:buClr>
              <a:buSzPct val="25000"/>
              <a:buFont typeface="Noto Sans Symbols"/>
              <a:buNone/>
            </a:pPr>
            <a:endParaRPr sz="3200" dirty="0">
              <a:solidFill>
                <a:srgbClr val="000000"/>
              </a:solidFill>
              <a:latin typeface="DFKai-SB"/>
              <a:ea typeface="DFKai-SB"/>
              <a:cs typeface="DFKai-SB"/>
              <a:sym typeface="DFKai-SB"/>
            </a:endParaRPr>
          </a:p>
          <a:p>
            <a:pPr marL="274320" marR="0" lvl="0" indent="-304800" algn="l" rtl="0">
              <a:spcBef>
                <a:spcPts val="640"/>
              </a:spcBef>
              <a:spcAft>
                <a:spcPts val="0"/>
              </a:spcAft>
              <a:buClr>
                <a:schemeClr val="tx2">
                  <a:lumMod val="50000"/>
                </a:schemeClr>
              </a:buClr>
              <a:buSzPct val="100000"/>
              <a:buFont typeface="Wingdings" pitchFamily="2" charset="2"/>
              <a:buChar char="l"/>
            </a:pPr>
            <a:r>
              <a:rPr lang="zh-TW" sz="3200" i="0" u="none" strike="noStrike" cap="none" dirty="0">
                <a:solidFill>
                  <a:srgbClr val="000000"/>
                </a:solidFill>
                <a:latin typeface="DFKai-SB"/>
                <a:ea typeface="DFKai-SB"/>
                <a:cs typeface="DFKai-SB"/>
                <a:sym typeface="DFKai-SB"/>
              </a:rPr>
              <a:t>為同性婚姻列一個專法</a:t>
            </a:r>
            <a:r>
              <a:rPr lang="zh-TW" sz="3200" dirty="0">
                <a:solidFill>
                  <a:srgbClr val="000000"/>
                </a:solidFill>
                <a:latin typeface="DFKai-SB"/>
                <a:ea typeface="DFKai-SB"/>
                <a:cs typeface="DFKai-SB"/>
                <a:sym typeface="DFKai-SB"/>
              </a:rPr>
              <a:t>:</a:t>
            </a:r>
          </a:p>
          <a:p>
            <a:pPr marL="0" marR="0" lvl="0" indent="0" algn="l" rtl="0">
              <a:spcBef>
                <a:spcPts val="640"/>
              </a:spcBef>
              <a:spcAft>
                <a:spcPts val="0"/>
              </a:spcAft>
              <a:buNone/>
            </a:pPr>
            <a:r>
              <a:rPr lang="zh-TW" sz="3200" i="0" u="none" strike="noStrike" cap="none" dirty="0">
                <a:solidFill>
                  <a:srgbClr val="000000"/>
                </a:solidFill>
                <a:latin typeface="DFKai-SB"/>
                <a:ea typeface="DFKai-SB"/>
                <a:cs typeface="DFKai-SB"/>
                <a:sym typeface="DFKai-SB"/>
              </a:rPr>
              <a:t>目的是為了</a:t>
            </a:r>
            <a:r>
              <a:rPr lang="zh-TW" sz="3200" i="0" u="none" strike="noStrike" cap="none" dirty="0">
                <a:solidFill>
                  <a:srgbClr val="FF0000"/>
                </a:solidFill>
                <a:latin typeface="DFKai-SB"/>
                <a:ea typeface="DFKai-SB"/>
                <a:cs typeface="DFKai-SB"/>
                <a:sym typeface="DFKai-SB"/>
              </a:rPr>
              <a:t>保障</a:t>
            </a:r>
            <a:r>
              <a:rPr lang="zh-TW" sz="3200" i="0" u="none" strike="noStrike" cap="none" dirty="0">
                <a:solidFill>
                  <a:srgbClr val="000000"/>
                </a:solidFill>
                <a:latin typeface="DFKai-SB"/>
                <a:ea typeface="DFKai-SB"/>
                <a:cs typeface="DFKai-SB"/>
                <a:sym typeface="DFKai-SB"/>
              </a:rPr>
              <a:t>同性戀者的權利，也能兼顧原本的婚姻制度，達到雙贏的局面</a:t>
            </a:r>
            <a:r>
              <a:rPr lang="zh-TW" sz="3200" dirty="0">
                <a:solidFill>
                  <a:srgbClr val="000000"/>
                </a:solidFill>
                <a:latin typeface="DFKai-SB"/>
                <a:ea typeface="DFKai-SB"/>
                <a:cs typeface="DFKai-SB"/>
                <a:sym typeface="DFKai-SB"/>
              </a:rPr>
              <a:t>。(</a:t>
            </a:r>
            <a:r>
              <a:rPr lang="zh-TW" sz="3200" i="0" u="sng" cap="none" dirty="0">
                <a:solidFill>
                  <a:srgbClr val="000000"/>
                </a:solidFill>
                <a:latin typeface="DFKai-SB"/>
                <a:ea typeface="DFKai-SB"/>
                <a:cs typeface="DFKai-SB"/>
                <a:sym typeface="DFKai-SB"/>
              </a:rPr>
              <a:t>並非歧視</a:t>
            </a:r>
            <a:r>
              <a:rPr lang="zh-TW" sz="3200" dirty="0">
                <a:solidFill>
                  <a:srgbClr val="000000"/>
                </a:solidFill>
                <a:latin typeface="DFKai-SB"/>
                <a:ea typeface="DFKai-SB"/>
                <a:cs typeface="DFKai-SB"/>
                <a:sym typeface="DFKai-SB"/>
              </a:rPr>
              <a:t>)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" name="Shape 254"/>
          <p:cNvSpPr txBox="1">
            <a:spLocks noGrp="1"/>
          </p:cNvSpPr>
          <p:nvPr>
            <p:ph type="title"/>
          </p:nvPr>
        </p:nvSpPr>
        <p:spPr>
          <a:xfrm>
            <a:off x="304800" y="225025"/>
            <a:ext cx="8534400" cy="7419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Clr>
                <a:srgbClr val="0070C0"/>
              </a:buClr>
              <a:buSzPct val="25000"/>
              <a:buFont typeface="Arial"/>
              <a:buNone/>
            </a:pPr>
            <a:r>
              <a:rPr lang="zh-TW" sz="4000" b="1" i="0" u="none" strike="noStrike" cap="none">
                <a:solidFill>
                  <a:srgbClr val="0070C0"/>
                </a:solidFill>
                <a:latin typeface="DFKai-SB"/>
                <a:ea typeface="DFKai-SB"/>
                <a:cs typeface="DFKai-SB"/>
                <a:sym typeface="DFKai-SB"/>
              </a:rPr>
              <a:t>照片簡介</a:t>
            </a:r>
          </a:p>
        </p:txBody>
      </p:sp>
      <p:pic>
        <p:nvPicPr>
          <p:cNvPr id="255" name="Shape 255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1616624" y="1555148"/>
            <a:ext cx="5904656" cy="4232274"/>
          </a:xfrm>
          <a:prstGeom prst="rect">
            <a:avLst/>
          </a:prstGeom>
          <a:noFill/>
          <a:ln>
            <a:noFill/>
          </a:ln>
        </p:spPr>
      </p:pic>
      <p:sp>
        <p:nvSpPr>
          <p:cNvPr id="256" name="Shape 256"/>
          <p:cNvSpPr/>
          <p:nvPr/>
        </p:nvSpPr>
        <p:spPr>
          <a:xfrm>
            <a:off x="2987824" y="5805264"/>
            <a:ext cx="5198700" cy="6159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zh-TW" sz="3200" b="1" dirty="0">
                <a:solidFill>
                  <a:schemeClr val="dk1"/>
                </a:solidFill>
                <a:latin typeface="DFKai-SB"/>
                <a:ea typeface="DFKai-SB"/>
                <a:cs typeface="DFKai-SB"/>
                <a:sym typeface="DFKai-SB"/>
              </a:rPr>
              <a:t>參訪後的合照～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" name="Shape 261"/>
          <p:cNvSpPr txBox="1">
            <a:spLocks noGrp="1"/>
          </p:cNvSpPr>
          <p:nvPr>
            <p:ph type="title"/>
          </p:nvPr>
        </p:nvSpPr>
        <p:spPr>
          <a:xfrm>
            <a:off x="301752" y="228600"/>
            <a:ext cx="8534399" cy="75895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Clr>
                <a:srgbClr val="0070C0"/>
              </a:buClr>
              <a:buSzPct val="25000"/>
              <a:buFont typeface="Arial"/>
              <a:buNone/>
            </a:pPr>
            <a:r>
              <a:rPr lang="zh-TW" sz="4000" b="1" i="0" u="none" strike="noStrike" cap="none">
                <a:solidFill>
                  <a:srgbClr val="0070C0"/>
                </a:solidFill>
                <a:latin typeface="DFKai-SB"/>
                <a:ea typeface="DFKai-SB"/>
                <a:cs typeface="DFKai-SB"/>
                <a:sym typeface="DFKai-SB"/>
              </a:rPr>
              <a:t>照片簡介</a:t>
            </a:r>
          </a:p>
        </p:txBody>
      </p:sp>
      <p:pic>
        <p:nvPicPr>
          <p:cNvPr id="262" name="Shape 262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1140284" y="1412775"/>
            <a:ext cx="6857334" cy="3857250"/>
          </a:xfrm>
          <a:prstGeom prst="rect">
            <a:avLst/>
          </a:prstGeom>
          <a:noFill/>
          <a:ln>
            <a:noFill/>
          </a:ln>
        </p:spPr>
      </p:pic>
      <p:sp>
        <p:nvSpPr>
          <p:cNvPr id="263" name="Shape 263"/>
          <p:cNvSpPr txBox="1"/>
          <p:nvPr/>
        </p:nvSpPr>
        <p:spPr>
          <a:xfrm>
            <a:off x="3037851" y="5563000"/>
            <a:ext cx="3426600" cy="5739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zh-TW" sz="3200" b="1">
                <a:latin typeface="DFKai-SB"/>
                <a:ea typeface="DFKai-SB"/>
                <a:cs typeface="DFKai-SB"/>
                <a:sym typeface="DFKai-SB"/>
              </a:rPr>
              <a:t>訪談時的紀錄～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" name="Shape 268"/>
          <p:cNvSpPr txBox="1">
            <a:spLocks noGrp="1"/>
          </p:cNvSpPr>
          <p:nvPr>
            <p:ph type="title"/>
          </p:nvPr>
        </p:nvSpPr>
        <p:spPr>
          <a:xfrm>
            <a:off x="301752" y="228600"/>
            <a:ext cx="8534399" cy="75895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Clr>
                <a:srgbClr val="0070C0"/>
              </a:buClr>
              <a:buSzPct val="25000"/>
              <a:buFont typeface="Arial"/>
              <a:buNone/>
            </a:pPr>
            <a:r>
              <a:rPr lang="zh-TW" sz="4000" b="1" i="0" u="none" strike="noStrike" cap="none">
                <a:solidFill>
                  <a:srgbClr val="0070C0"/>
                </a:solidFill>
                <a:latin typeface="DFKai-SB"/>
                <a:ea typeface="DFKai-SB"/>
                <a:cs typeface="DFKai-SB"/>
                <a:sym typeface="DFKai-SB"/>
              </a:rPr>
              <a:t>照片簡介</a:t>
            </a:r>
          </a:p>
        </p:txBody>
      </p:sp>
      <p:pic>
        <p:nvPicPr>
          <p:cNvPr id="269" name="Shape 269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994551" y="1484783"/>
            <a:ext cx="7148798" cy="4021199"/>
          </a:xfrm>
          <a:prstGeom prst="rect">
            <a:avLst/>
          </a:prstGeom>
          <a:noFill/>
          <a:ln>
            <a:noFill/>
          </a:ln>
          <a:effectLst>
            <a:outerShdw blurRad="190500" algn="tl" rotWithShape="0">
              <a:srgbClr val="000000">
                <a:alpha val="69803"/>
              </a:srgbClr>
            </a:outerShdw>
          </a:effectLst>
        </p:spPr>
      </p:pic>
      <p:sp>
        <p:nvSpPr>
          <p:cNvPr id="270" name="Shape 270"/>
          <p:cNvSpPr txBox="1"/>
          <p:nvPr/>
        </p:nvSpPr>
        <p:spPr>
          <a:xfrm>
            <a:off x="2628850" y="5754500"/>
            <a:ext cx="4194600" cy="5739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zh-TW" sz="3200" b="1">
                <a:latin typeface="DFKai-SB"/>
                <a:ea typeface="DFKai-SB"/>
                <a:cs typeface="DFKai-SB"/>
                <a:sym typeface="DFKai-SB"/>
              </a:rPr>
              <a:t>訪談結束後的合照～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" name="Shape 275"/>
          <p:cNvSpPr txBox="1">
            <a:spLocks noGrp="1"/>
          </p:cNvSpPr>
          <p:nvPr>
            <p:ph type="title"/>
          </p:nvPr>
        </p:nvSpPr>
        <p:spPr>
          <a:xfrm>
            <a:off x="301752" y="228600"/>
            <a:ext cx="8534399" cy="75895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Clr>
                <a:srgbClr val="0070C0"/>
              </a:buClr>
              <a:buSzPct val="25000"/>
              <a:buFont typeface="Arial"/>
              <a:buNone/>
            </a:pPr>
            <a:r>
              <a:rPr lang="zh-TW" sz="4000" b="1" i="0" u="none" strike="noStrike" cap="none">
                <a:solidFill>
                  <a:srgbClr val="0070C0"/>
                </a:solidFill>
                <a:latin typeface="DFKai-SB"/>
                <a:ea typeface="DFKai-SB"/>
                <a:cs typeface="DFKai-SB"/>
                <a:sym typeface="DFKai-SB"/>
              </a:rPr>
              <a:t>照片簡介</a:t>
            </a:r>
          </a:p>
        </p:txBody>
      </p:sp>
      <p:pic>
        <p:nvPicPr>
          <p:cNvPr id="276" name="Shape 276" descr="17015318_1070659179746465_74969931_o.jpg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1619672" y="1556792"/>
            <a:ext cx="6048672" cy="4536504"/>
          </a:xfrm>
          <a:prstGeom prst="rect">
            <a:avLst/>
          </a:prstGeom>
          <a:noFill/>
          <a:ln>
            <a:noFill/>
          </a:ln>
        </p:spPr>
      </p:pic>
      <p:sp>
        <p:nvSpPr>
          <p:cNvPr id="277" name="Shape 277"/>
          <p:cNvSpPr txBox="1"/>
          <p:nvPr/>
        </p:nvSpPr>
        <p:spPr>
          <a:xfrm>
            <a:off x="4077000" y="6093296"/>
            <a:ext cx="5067000" cy="5106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zh-TW" sz="3000" b="1" dirty="0">
                <a:latin typeface="DFKai-SB"/>
                <a:ea typeface="DFKai-SB"/>
                <a:cs typeface="DFKai-SB"/>
                <a:sym typeface="DFKai-SB"/>
              </a:rPr>
              <a:t>2017/02/26分享會活動～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2" name="Shape 282"/>
          <p:cNvSpPr txBox="1">
            <a:spLocks noGrp="1"/>
          </p:cNvSpPr>
          <p:nvPr>
            <p:ph type="title"/>
          </p:nvPr>
        </p:nvSpPr>
        <p:spPr>
          <a:xfrm>
            <a:off x="301752" y="228600"/>
            <a:ext cx="8534399" cy="75895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Clr>
                <a:srgbClr val="0070C0"/>
              </a:buClr>
              <a:buSzPct val="25000"/>
              <a:buFont typeface="Arial"/>
              <a:buNone/>
            </a:pPr>
            <a:r>
              <a:rPr lang="zh-TW" sz="4000" b="1" i="0" u="none" strike="noStrike" cap="none" dirty="0">
                <a:solidFill>
                  <a:srgbClr val="0070C0"/>
                </a:solidFill>
                <a:latin typeface="DFKai-SB"/>
                <a:ea typeface="DFKai-SB"/>
                <a:cs typeface="DFKai-SB"/>
                <a:sym typeface="DFKai-SB"/>
              </a:rPr>
              <a:t>詩歌分享</a:t>
            </a:r>
          </a:p>
        </p:txBody>
      </p:sp>
      <p:sp>
        <p:nvSpPr>
          <p:cNvPr id="283" name="Shape 283"/>
          <p:cNvSpPr txBox="1">
            <a:spLocks noGrp="1"/>
          </p:cNvSpPr>
          <p:nvPr>
            <p:ph type="body" idx="1"/>
          </p:nvPr>
        </p:nvSpPr>
        <p:spPr>
          <a:xfrm>
            <a:off x="301752" y="1527048"/>
            <a:ext cx="8503920" cy="507030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25000"/>
              <a:buFont typeface="Noto Sans Symbols"/>
              <a:buNone/>
            </a:pPr>
            <a:r>
              <a:rPr lang="zh-TW" altLang="en-US" sz="2800" b="0" i="0" u="sng" strike="noStrike" cap="none" dirty="0" smtClean="0">
                <a:solidFill>
                  <a:srgbClr val="002060"/>
                </a:solidFill>
                <a:latin typeface="DFKai-SB"/>
                <a:ea typeface="DFKai-SB"/>
                <a:cs typeface="DFKai-SB"/>
                <a:sym typeface="DFKai-SB"/>
                <a:hlinkClick r:id="rId4" action="ppaction://hlinkfile"/>
              </a:rPr>
              <a:t>  </a:t>
            </a:r>
            <a:r>
              <a:rPr lang="zh-TW" sz="2800" b="0" i="0" u="sng" strike="noStrike" cap="none" dirty="0" smtClean="0">
                <a:solidFill>
                  <a:srgbClr val="002060"/>
                </a:solidFill>
                <a:latin typeface="DFKai-SB"/>
                <a:ea typeface="DFKai-SB"/>
                <a:cs typeface="DFKai-SB"/>
                <a:sym typeface="DFKai-SB"/>
                <a:hlinkClick r:id="rId4" action="ppaction://hlinkfile"/>
              </a:rPr>
              <a:t>【</a:t>
            </a:r>
            <a:r>
              <a:rPr lang="zh-TW" sz="2800" b="0" i="0" u="sng" strike="noStrike" cap="none" dirty="0">
                <a:solidFill>
                  <a:srgbClr val="002060"/>
                </a:solidFill>
                <a:latin typeface="DFKai-SB"/>
                <a:ea typeface="DFKai-SB"/>
                <a:cs typeface="DFKai-SB"/>
                <a:sym typeface="DFKai-SB"/>
                <a:hlinkClick r:id="rId4" action="ppaction://hlinkfile"/>
              </a:rPr>
              <a:t>能</a:t>
            </a:r>
            <a:r>
              <a:rPr lang="zh-TW" sz="2800" b="0" i="0" u="sng" strike="noStrike" cap="none" smtClean="0">
                <a:solidFill>
                  <a:srgbClr val="002060"/>
                </a:solidFill>
                <a:latin typeface="DFKai-SB"/>
                <a:ea typeface="DFKai-SB"/>
                <a:cs typeface="DFKai-SB"/>
                <a:sym typeface="DFKai-SB"/>
                <a:hlinkClick r:id="rId4" action="ppaction://hlinkfile"/>
              </a:rPr>
              <a:t>不能】</a:t>
            </a:r>
            <a:endParaRPr lang="zh-TW" sz="2800" b="0" i="0" u="sng" strike="noStrike" cap="none" dirty="0">
              <a:solidFill>
                <a:srgbClr val="002060"/>
              </a:solidFill>
              <a:latin typeface="DFKai-SB"/>
              <a:ea typeface="DFKai-SB"/>
              <a:cs typeface="DFKai-SB"/>
              <a:sym typeface="DFKai-SB"/>
              <a:hlinkClick r:id="rId5"/>
            </a:endParaRPr>
          </a:p>
          <a:p>
            <a:pPr marL="0" marR="0" lvl="0" indent="0" algn="ctr" rtl="0">
              <a:spcBef>
                <a:spcPts val="560"/>
              </a:spcBef>
              <a:spcAft>
                <a:spcPts val="0"/>
              </a:spcAft>
              <a:buClr>
                <a:schemeClr val="accent1"/>
              </a:buClr>
              <a:buSzPct val="25000"/>
              <a:buFont typeface="Noto Sans Symbols"/>
              <a:buNone/>
            </a:pPr>
            <a:r>
              <a:rPr lang="zh-TW" sz="3000" b="0" i="0" u="none" strike="noStrike" cap="none" dirty="0">
                <a:solidFill>
                  <a:schemeClr val="tx1">
                    <a:lumMod val="95000"/>
                    <a:lumOff val="5000"/>
                  </a:schemeClr>
                </a:solidFill>
                <a:latin typeface="DFKai-SB"/>
                <a:ea typeface="DFKai-SB"/>
                <a:cs typeface="DFKai-SB"/>
                <a:sym typeface="DFKai-SB"/>
              </a:rPr>
              <a:t>我屬於你，你是我永遠的福分，</a:t>
            </a:r>
          </a:p>
          <a:p>
            <a:pPr marL="0" marR="0" lvl="0" indent="0" algn="ctr" rtl="0">
              <a:spcBef>
                <a:spcPts val="560"/>
              </a:spcBef>
              <a:spcAft>
                <a:spcPts val="0"/>
              </a:spcAft>
              <a:buClr>
                <a:schemeClr val="accent1"/>
              </a:buClr>
              <a:buSzPct val="25000"/>
              <a:buFont typeface="Noto Sans Symbols"/>
              <a:buNone/>
            </a:pPr>
            <a:r>
              <a:rPr lang="zh-TW" sz="3000" b="0" i="0" u="none" strike="noStrike" cap="none" dirty="0">
                <a:solidFill>
                  <a:schemeClr val="tx1">
                    <a:lumMod val="95000"/>
                    <a:lumOff val="5000"/>
                  </a:schemeClr>
                </a:solidFill>
                <a:latin typeface="DFKai-SB"/>
                <a:ea typeface="DFKai-SB"/>
                <a:cs typeface="DFKai-SB"/>
                <a:sym typeface="DFKai-SB"/>
              </a:rPr>
              <a:t>只想日夜在你殿中獻上敬拜，</a:t>
            </a:r>
          </a:p>
          <a:p>
            <a:pPr marL="0" marR="0" lvl="0" indent="0" algn="ctr" rtl="0">
              <a:spcBef>
                <a:spcPts val="560"/>
              </a:spcBef>
              <a:spcAft>
                <a:spcPts val="0"/>
              </a:spcAft>
              <a:buClr>
                <a:schemeClr val="accent1"/>
              </a:buClr>
              <a:buSzPct val="25000"/>
              <a:buFont typeface="Noto Sans Symbols"/>
              <a:buNone/>
            </a:pPr>
            <a:r>
              <a:rPr lang="zh-TW" sz="3000" b="0" i="0" u="none" strike="noStrike" cap="none" dirty="0">
                <a:solidFill>
                  <a:schemeClr val="tx1">
                    <a:lumMod val="95000"/>
                    <a:lumOff val="5000"/>
                  </a:schemeClr>
                </a:solidFill>
                <a:latin typeface="DFKai-SB"/>
                <a:ea typeface="DFKai-SB"/>
                <a:cs typeface="DFKai-SB"/>
                <a:sym typeface="DFKai-SB"/>
              </a:rPr>
              <a:t>定睛在你的榮美，世界一切變黯淡，</a:t>
            </a:r>
          </a:p>
          <a:p>
            <a:pPr marL="0" marR="0" lvl="0" indent="0" algn="ctr" rtl="0">
              <a:spcBef>
                <a:spcPts val="560"/>
              </a:spcBef>
              <a:spcAft>
                <a:spcPts val="0"/>
              </a:spcAft>
              <a:buClr>
                <a:schemeClr val="accent1"/>
              </a:buClr>
              <a:buSzPct val="25000"/>
              <a:buFont typeface="Noto Sans Symbols"/>
              <a:buNone/>
            </a:pPr>
            <a:r>
              <a:rPr lang="zh-TW" sz="3000" b="0" i="0" u="none" strike="noStrike" cap="none" dirty="0">
                <a:solidFill>
                  <a:schemeClr val="tx1">
                    <a:lumMod val="95000"/>
                    <a:lumOff val="5000"/>
                  </a:schemeClr>
                </a:solidFill>
                <a:latin typeface="DFKai-SB"/>
                <a:ea typeface="DFKai-SB"/>
                <a:cs typeface="DFKai-SB"/>
                <a:sym typeface="DFKai-SB"/>
              </a:rPr>
              <a:t>除你以外，我還能有誰，</a:t>
            </a:r>
          </a:p>
          <a:p>
            <a:pPr marL="0" marR="0" lvl="0" indent="0" algn="ctr" rtl="0">
              <a:spcBef>
                <a:spcPts val="560"/>
              </a:spcBef>
              <a:spcAft>
                <a:spcPts val="0"/>
              </a:spcAft>
              <a:buClr>
                <a:schemeClr val="accent1"/>
              </a:buClr>
              <a:buSzPct val="25000"/>
              <a:buFont typeface="Noto Sans Symbols"/>
              <a:buNone/>
            </a:pPr>
            <a:r>
              <a:rPr lang="zh-TW" sz="3000" b="0" i="0" u="none" strike="noStrike" cap="none" dirty="0">
                <a:solidFill>
                  <a:schemeClr val="tx1">
                    <a:lumMod val="95000"/>
                    <a:lumOff val="5000"/>
                  </a:schemeClr>
                </a:solidFill>
                <a:latin typeface="DFKai-SB"/>
                <a:ea typeface="DFKai-SB"/>
                <a:cs typeface="DFKai-SB"/>
                <a:sym typeface="DFKai-SB"/>
              </a:rPr>
              <a:t>能不能，就讓我留在你的同在裡，</a:t>
            </a:r>
          </a:p>
          <a:p>
            <a:pPr marL="0" marR="0" lvl="0" indent="0" algn="ctr" rtl="0">
              <a:spcBef>
                <a:spcPts val="560"/>
              </a:spcBef>
              <a:spcAft>
                <a:spcPts val="0"/>
              </a:spcAft>
              <a:buClr>
                <a:schemeClr val="accent1"/>
              </a:buClr>
              <a:buSzPct val="25000"/>
              <a:buFont typeface="Noto Sans Symbols"/>
              <a:buNone/>
            </a:pPr>
            <a:r>
              <a:rPr lang="zh-TW" sz="3000" b="0" i="0" u="none" strike="noStrike" cap="none" dirty="0">
                <a:solidFill>
                  <a:schemeClr val="tx1">
                    <a:lumMod val="95000"/>
                    <a:lumOff val="5000"/>
                  </a:schemeClr>
                </a:solidFill>
                <a:latin typeface="DFKai-SB"/>
                <a:ea typeface="DFKai-SB"/>
                <a:cs typeface="DFKai-SB"/>
                <a:sym typeface="DFKai-SB"/>
              </a:rPr>
              <a:t>能不能，賜我力量讓我更多愛你，</a:t>
            </a:r>
          </a:p>
          <a:p>
            <a:pPr marL="0" marR="0" lvl="0" indent="0" algn="ctr" rtl="0">
              <a:spcBef>
                <a:spcPts val="560"/>
              </a:spcBef>
              <a:spcAft>
                <a:spcPts val="0"/>
              </a:spcAft>
              <a:buClr>
                <a:schemeClr val="accent1"/>
              </a:buClr>
              <a:buSzPct val="25000"/>
              <a:buFont typeface="Noto Sans Symbols"/>
              <a:buNone/>
            </a:pPr>
            <a:r>
              <a:rPr lang="zh-TW" sz="3000" b="0" i="0" u="none" strike="noStrike" cap="none" dirty="0">
                <a:solidFill>
                  <a:schemeClr val="tx1">
                    <a:lumMod val="95000"/>
                    <a:lumOff val="5000"/>
                  </a:schemeClr>
                </a:solidFill>
                <a:latin typeface="DFKai-SB"/>
                <a:ea typeface="DFKai-SB"/>
                <a:cs typeface="DFKai-SB"/>
                <a:sym typeface="DFKai-SB"/>
              </a:rPr>
              <a:t>我哪都不想去，只想日夜在你殿中，</a:t>
            </a:r>
          </a:p>
          <a:p>
            <a:pPr marL="0" marR="0" lvl="0" indent="0" algn="ctr" rtl="0">
              <a:spcBef>
                <a:spcPts val="560"/>
              </a:spcBef>
              <a:buClr>
                <a:schemeClr val="accent1"/>
              </a:buClr>
              <a:buSzPct val="25000"/>
              <a:buFont typeface="Noto Sans Symbols"/>
              <a:buNone/>
            </a:pPr>
            <a:r>
              <a:rPr lang="zh-TW" sz="3000" b="0" i="0" u="none" strike="noStrike" cap="none" dirty="0">
                <a:solidFill>
                  <a:schemeClr val="tx1">
                    <a:lumMod val="95000"/>
                    <a:lumOff val="5000"/>
                  </a:schemeClr>
                </a:solidFill>
                <a:latin typeface="DFKai-SB"/>
                <a:ea typeface="DFKai-SB"/>
                <a:cs typeface="DFKai-SB"/>
                <a:sym typeface="DFKai-SB"/>
              </a:rPr>
              <a:t>獻上敬拜，全心全意來愛你。</a:t>
            </a:r>
          </a:p>
        </p:txBody>
      </p:sp>
      <p:pic>
        <p:nvPicPr>
          <p:cNvPr id="5" name="能不能—讚美之泉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6"/>
          <a:stretch>
            <a:fillRect/>
          </a:stretch>
        </p:blipFill>
        <p:spPr>
          <a:xfrm>
            <a:off x="395536" y="1556792"/>
            <a:ext cx="432048" cy="43204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6043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Shape 173"/>
          <p:cNvSpPr txBox="1">
            <a:spLocks noGrp="1"/>
          </p:cNvSpPr>
          <p:nvPr>
            <p:ph type="title"/>
          </p:nvPr>
        </p:nvSpPr>
        <p:spPr>
          <a:xfrm>
            <a:off x="301752" y="228600"/>
            <a:ext cx="8230688" cy="82413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Clr>
                <a:srgbClr val="0070C0"/>
              </a:buClr>
              <a:buSzPct val="25000"/>
              <a:buFont typeface="Arial"/>
              <a:buNone/>
            </a:pPr>
            <a:r>
              <a:rPr lang="zh-TW" sz="4860" b="1" i="0" u="none" strike="noStrike" cap="none">
                <a:solidFill>
                  <a:srgbClr val="0070C0"/>
                </a:solidFill>
                <a:latin typeface="DFKai-SB"/>
                <a:ea typeface="DFKai-SB"/>
                <a:cs typeface="DFKai-SB"/>
                <a:sym typeface="DFKai-SB"/>
              </a:rPr>
              <a:t>目錄</a:t>
            </a:r>
          </a:p>
        </p:txBody>
      </p:sp>
      <p:sp>
        <p:nvSpPr>
          <p:cNvPr id="174" name="Shape 174"/>
          <p:cNvSpPr txBox="1">
            <a:spLocks noGrp="1"/>
          </p:cNvSpPr>
          <p:nvPr>
            <p:ph type="body" idx="1"/>
          </p:nvPr>
        </p:nvSpPr>
        <p:spPr>
          <a:xfrm>
            <a:off x="447352" y="1527048"/>
            <a:ext cx="8503800" cy="4572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274320" marR="0" lvl="0" indent="-274320" algn="l" rtl="0">
              <a:spcBef>
                <a:spcPts val="0"/>
              </a:spcBef>
              <a:spcAft>
                <a:spcPts val="0"/>
              </a:spcAft>
              <a:buClr>
                <a:srgbClr val="425D40"/>
              </a:buClr>
              <a:buSzPct val="84588"/>
              <a:buFont typeface="DFKai-SB"/>
              <a:buChar char="➢"/>
            </a:pPr>
            <a:r>
              <a:rPr lang="zh-TW" sz="3085" b="0" i="0" u="none" strike="noStrike" cap="none">
                <a:solidFill>
                  <a:srgbClr val="405B5C"/>
                </a:solidFill>
                <a:latin typeface="DFKai-SB"/>
                <a:ea typeface="DFKai-SB"/>
                <a:cs typeface="DFKai-SB"/>
                <a:sym typeface="DFKai-SB"/>
              </a:rPr>
              <a:t> </a:t>
            </a:r>
            <a:r>
              <a:rPr lang="zh-TW" sz="3085" b="0" i="0" u="none" strike="noStrike" cap="none">
                <a:solidFill>
                  <a:schemeClr val="dk1"/>
                </a:solidFill>
                <a:latin typeface="DFKai-SB"/>
                <a:ea typeface="DFKai-SB"/>
                <a:cs typeface="DFKai-SB"/>
                <a:sym typeface="DFKai-SB"/>
              </a:rPr>
              <a:t>實察動機</a:t>
            </a:r>
          </a:p>
          <a:p>
            <a:pPr marL="274320" marR="0" lvl="0" indent="-274320" algn="l" rtl="0">
              <a:spcBef>
                <a:spcPts val="617"/>
              </a:spcBef>
              <a:spcAft>
                <a:spcPts val="0"/>
              </a:spcAft>
              <a:buClr>
                <a:srgbClr val="425D40"/>
              </a:buClr>
              <a:buSzPct val="84588"/>
              <a:buFont typeface="DFKai-SB"/>
              <a:buChar char="➢"/>
            </a:pPr>
            <a:r>
              <a:rPr lang="zh-TW" sz="3085" b="0" i="0" u="none" strike="noStrike" cap="none">
                <a:solidFill>
                  <a:schemeClr val="dk1"/>
                </a:solidFill>
                <a:latin typeface="DFKai-SB"/>
                <a:ea typeface="DFKai-SB"/>
                <a:cs typeface="DFKai-SB"/>
                <a:sym typeface="DFKai-SB"/>
              </a:rPr>
              <a:t> 基督徒宜蘭禮拜堂簡介     </a:t>
            </a:r>
          </a:p>
          <a:p>
            <a:pPr marL="274320" marR="0" lvl="0" indent="-274320" algn="l" rtl="0">
              <a:spcBef>
                <a:spcPts val="617"/>
              </a:spcBef>
              <a:spcAft>
                <a:spcPts val="0"/>
              </a:spcAft>
              <a:buClr>
                <a:srgbClr val="425D40"/>
              </a:buClr>
              <a:buSzPct val="84588"/>
              <a:buFont typeface="DFKai-SB"/>
              <a:buChar char="➢"/>
            </a:pPr>
            <a:r>
              <a:rPr lang="zh-TW" sz="3085" b="0" i="0" u="none" strike="noStrike" cap="none">
                <a:solidFill>
                  <a:schemeClr val="dk1"/>
                </a:solidFill>
                <a:latin typeface="DFKai-SB"/>
                <a:ea typeface="DFKai-SB"/>
                <a:cs typeface="DFKai-SB"/>
                <a:sym typeface="DFKai-SB"/>
              </a:rPr>
              <a:t> 訪談過程          </a:t>
            </a:r>
          </a:p>
          <a:p>
            <a:pPr marL="274320" marR="0" lvl="0" indent="-274320" algn="l" rtl="0">
              <a:spcBef>
                <a:spcPts val="617"/>
              </a:spcBef>
              <a:spcAft>
                <a:spcPts val="0"/>
              </a:spcAft>
              <a:buClr>
                <a:srgbClr val="425D40"/>
              </a:buClr>
              <a:buSzPct val="84588"/>
              <a:buFont typeface="DFKai-SB"/>
              <a:buChar char="➢"/>
            </a:pPr>
            <a:r>
              <a:rPr lang="zh-TW" sz="3085" b="0" i="0" u="none" strike="noStrike" cap="none">
                <a:solidFill>
                  <a:schemeClr val="dk1"/>
                </a:solidFill>
                <a:latin typeface="DFKai-SB"/>
                <a:ea typeface="DFKai-SB"/>
                <a:cs typeface="DFKai-SB"/>
                <a:sym typeface="DFKai-SB"/>
              </a:rPr>
              <a:t> 照片說明</a:t>
            </a:r>
          </a:p>
          <a:p>
            <a:pPr marL="274320" marR="0" lvl="0" indent="-274320" algn="l" rtl="0">
              <a:spcBef>
                <a:spcPts val="617"/>
              </a:spcBef>
              <a:spcAft>
                <a:spcPts val="0"/>
              </a:spcAft>
              <a:buClr>
                <a:srgbClr val="425D40"/>
              </a:buClr>
              <a:buSzPct val="84588"/>
              <a:buFont typeface="DFKai-SB"/>
              <a:buChar char="➢"/>
            </a:pPr>
            <a:r>
              <a:rPr lang="zh-TW" sz="3085" b="0" i="0" u="none" strike="noStrike" cap="none">
                <a:solidFill>
                  <a:schemeClr val="dk1"/>
                </a:solidFill>
                <a:latin typeface="DFKai-SB"/>
                <a:ea typeface="DFKai-SB"/>
                <a:cs typeface="DFKai-SB"/>
                <a:sym typeface="DFKai-SB"/>
              </a:rPr>
              <a:t> 詩歌分享</a:t>
            </a:r>
          </a:p>
          <a:p>
            <a:pPr marL="274320" marR="0" lvl="0" indent="-274320" algn="l" rtl="0">
              <a:spcBef>
                <a:spcPts val="617"/>
              </a:spcBef>
              <a:spcAft>
                <a:spcPts val="0"/>
              </a:spcAft>
              <a:buClr>
                <a:srgbClr val="425D40"/>
              </a:buClr>
              <a:buSzPct val="84588"/>
              <a:buFont typeface="DFKai-SB"/>
              <a:buChar char="➢"/>
            </a:pPr>
            <a:r>
              <a:rPr lang="zh-TW" sz="3085" b="0" i="0" u="none" strike="noStrike" cap="none">
                <a:solidFill>
                  <a:schemeClr val="dk1"/>
                </a:solidFill>
                <a:latin typeface="DFKai-SB"/>
                <a:ea typeface="DFKai-SB"/>
                <a:cs typeface="DFKai-SB"/>
                <a:sym typeface="DFKai-SB"/>
              </a:rPr>
              <a:t> 心得</a:t>
            </a:r>
          </a:p>
          <a:p>
            <a:pPr marL="274320" marR="0" lvl="0" indent="-274320" algn="l" rtl="0">
              <a:spcBef>
                <a:spcPts val="617"/>
              </a:spcBef>
              <a:spcAft>
                <a:spcPts val="0"/>
              </a:spcAft>
              <a:buClr>
                <a:srgbClr val="425D40"/>
              </a:buClr>
              <a:buSzPct val="84588"/>
              <a:buFont typeface="DFKai-SB"/>
              <a:buChar char="➢"/>
            </a:pPr>
            <a:r>
              <a:rPr lang="zh-TW" sz="3085" b="0" i="0" u="none" strike="noStrike" cap="none">
                <a:solidFill>
                  <a:schemeClr val="dk1"/>
                </a:solidFill>
                <a:latin typeface="DFKai-SB"/>
                <a:ea typeface="DFKai-SB"/>
                <a:cs typeface="DFKai-SB"/>
                <a:sym typeface="DFKai-SB"/>
              </a:rPr>
              <a:t> 後續發展</a:t>
            </a:r>
          </a:p>
          <a:p>
            <a:pPr marL="274320" marR="0" lvl="0" indent="-274320" algn="l" rtl="0">
              <a:spcBef>
                <a:spcPts val="617"/>
              </a:spcBef>
              <a:buClr>
                <a:srgbClr val="425D40"/>
              </a:buClr>
              <a:buSzPct val="84588"/>
              <a:buFont typeface="DFKai-SB"/>
              <a:buChar char="➢"/>
            </a:pPr>
            <a:r>
              <a:rPr lang="zh-TW" sz="3085" b="0" i="0" u="none" strike="noStrike" cap="none">
                <a:solidFill>
                  <a:schemeClr val="dk1"/>
                </a:solidFill>
                <a:latin typeface="DFKai-SB"/>
                <a:ea typeface="DFKai-SB"/>
                <a:cs typeface="DFKai-SB"/>
                <a:sym typeface="DFKai-SB"/>
              </a:rPr>
              <a:t> 分工項目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9" name="Shape 289"/>
          <p:cNvSpPr txBox="1">
            <a:spLocks noGrp="1"/>
          </p:cNvSpPr>
          <p:nvPr>
            <p:ph type="title"/>
          </p:nvPr>
        </p:nvSpPr>
        <p:spPr>
          <a:xfrm>
            <a:off x="301752" y="228600"/>
            <a:ext cx="8534399" cy="75895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Clr>
                <a:srgbClr val="0070C0"/>
              </a:buClr>
              <a:buSzPct val="25000"/>
              <a:buFont typeface="Arial"/>
              <a:buNone/>
            </a:pPr>
            <a:r>
              <a:rPr lang="zh-TW" sz="4000" b="1" i="0" u="none" strike="noStrike" cap="none">
                <a:solidFill>
                  <a:srgbClr val="0070C0"/>
                </a:solidFill>
                <a:latin typeface="DFKai-SB"/>
                <a:ea typeface="DFKai-SB"/>
                <a:cs typeface="DFKai-SB"/>
                <a:sym typeface="DFKai-SB"/>
              </a:rPr>
              <a:t>心得</a:t>
            </a:r>
          </a:p>
        </p:txBody>
      </p:sp>
      <p:sp>
        <p:nvSpPr>
          <p:cNvPr id="290" name="Shape 290"/>
          <p:cNvSpPr txBox="1">
            <a:spLocks noGrp="1"/>
          </p:cNvSpPr>
          <p:nvPr>
            <p:ph type="body" idx="1"/>
          </p:nvPr>
        </p:nvSpPr>
        <p:spPr>
          <a:xfrm>
            <a:off x="320100" y="2034900"/>
            <a:ext cx="8503800" cy="34029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274320" marR="0" lvl="0" indent="-274320" algn="l" rtl="0">
              <a:spcBef>
                <a:spcPts val="0"/>
              </a:spcBef>
              <a:spcAft>
                <a:spcPts val="0"/>
              </a:spcAft>
              <a:buClr>
                <a:schemeClr val="tx2">
                  <a:lumMod val="50000"/>
                </a:schemeClr>
              </a:buClr>
              <a:buSzPct val="85000"/>
              <a:buFont typeface="Wingdings" pitchFamily="2" charset="2"/>
              <a:buChar char="l"/>
            </a:pPr>
            <a:r>
              <a:rPr lang="zh-TW" sz="3200" b="0" i="0" u="none" strike="noStrike" cap="none" dirty="0">
                <a:solidFill>
                  <a:schemeClr val="tx1">
                    <a:lumMod val="95000"/>
                    <a:lumOff val="5000"/>
                  </a:schemeClr>
                </a:solidFill>
                <a:latin typeface="DFKai-SB"/>
                <a:ea typeface="DFKai-SB"/>
                <a:cs typeface="DFKai-SB"/>
                <a:sym typeface="DFKai-SB"/>
              </a:rPr>
              <a:t>在本次的實察過程中，大部分的組員都是第一次接觸教會，其中一位組員</a:t>
            </a:r>
            <a:r>
              <a:rPr lang="zh-TW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DFKai-SB"/>
                <a:ea typeface="DFKai-SB"/>
                <a:cs typeface="DFKai-SB"/>
                <a:sym typeface="DFKai-SB"/>
              </a:rPr>
              <a:t>透過關係</a:t>
            </a:r>
            <a:r>
              <a:rPr lang="zh-TW" sz="3200" b="0" i="0" u="none" strike="noStrike" cap="none" dirty="0">
                <a:solidFill>
                  <a:schemeClr val="tx1">
                    <a:lumMod val="95000"/>
                    <a:lumOff val="5000"/>
                  </a:schemeClr>
                </a:solidFill>
                <a:latin typeface="DFKai-SB"/>
                <a:ea typeface="DFKai-SB"/>
                <a:cs typeface="DFKai-SB"/>
                <a:sym typeface="DFKai-SB"/>
              </a:rPr>
              <a:t>，</a:t>
            </a:r>
            <a:r>
              <a:rPr lang="zh-TW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DFKai-SB"/>
                <a:ea typeface="DFKai-SB"/>
                <a:cs typeface="DFKai-SB"/>
                <a:sym typeface="DFKai-SB"/>
              </a:rPr>
              <a:t>讓我們有機會做</a:t>
            </a:r>
            <a:r>
              <a:rPr lang="zh-TW" sz="3200" b="0" i="0" u="none" strike="noStrike" cap="none" dirty="0">
                <a:solidFill>
                  <a:schemeClr val="tx1">
                    <a:lumMod val="95000"/>
                    <a:lumOff val="5000"/>
                  </a:schemeClr>
                </a:solidFill>
                <a:latin typeface="DFKai-SB"/>
                <a:ea typeface="DFKai-SB"/>
                <a:cs typeface="DFKai-SB"/>
                <a:sym typeface="DFKai-SB"/>
              </a:rPr>
              <a:t>訪談─逸姍傳道，在採訪她的過程中，透過</a:t>
            </a:r>
            <a:r>
              <a:rPr lang="zh-TW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DFKai-SB"/>
                <a:ea typeface="DFKai-SB"/>
                <a:cs typeface="DFKai-SB"/>
                <a:sym typeface="DFKai-SB"/>
              </a:rPr>
              <a:t>組員們</a:t>
            </a:r>
            <a:r>
              <a:rPr lang="zh-TW" sz="3200" b="0" i="0" u="none" strike="noStrike" cap="none" dirty="0">
                <a:solidFill>
                  <a:schemeClr val="tx1">
                    <a:lumMod val="95000"/>
                    <a:lumOff val="5000"/>
                  </a:schemeClr>
                </a:solidFill>
                <a:latin typeface="DFKai-SB"/>
                <a:ea typeface="DFKai-SB"/>
                <a:cs typeface="DFKai-SB"/>
                <a:sym typeface="DFKai-SB"/>
              </a:rPr>
              <a:t>設計的問題，</a:t>
            </a:r>
            <a:r>
              <a:rPr lang="zh-TW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DFKai-SB"/>
                <a:ea typeface="DFKai-SB"/>
                <a:cs typeface="DFKai-SB"/>
                <a:sym typeface="DFKai-SB"/>
              </a:rPr>
              <a:t>彼此</a:t>
            </a:r>
            <a:r>
              <a:rPr lang="zh-TW" sz="3200" b="0" i="0" u="none" strike="noStrike" cap="none" dirty="0">
                <a:solidFill>
                  <a:schemeClr val="tx1">
                    <a:lumMod val="95000"/>
                    <a:lumOff val="5000"/>
                  </a:schemeClr>
                </a:solidFill>
                <a:latin typeface="DFKai-SB"/>
                <a:ea typeface="DFKai-SB"/>
                <a:cs typeface="DFKai-SB"/>
                <a:sym typeface="DFKai-SB"/>
              </a:rPr>
              <a:t>進一步</a:t>
            </a:r>
            <a:r>
              <a:rPr lang="zh-TW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DFKai-SB"/>
                <a:ea typeface="DFKai-SB"/>
                <a:cs typeface="DFKai-SB"/>
                <a:sym typeface="DFKai-SB"/>
              </a:rPr>
              <a:t>學到很多</a:t>
            </a:r>
            <a:r>
              <a:rPr lang="zh-TW" sz="3200" b="0" i="0" u="none" strike="noStrike" cap="none" dirty="0">
                <a:solidFill>
                  <a:schemeClr val="tx1">
                    <a:lumMod val="95000"/>
                    <a:lumOff val="5000"/>
                  </a:schemeClr>
                </a:solidFill>
                <a:latin typeface="DFKai-SB"/>
                <a:ea typeface="DFKai-SB"/>
                <a:cs typeface="DFKai-SB"/>
                <a:sym typeface="DFKai-SB"/>
              </a:rPr>
              <a:t>關於</a:t>
            </a:r>
            <a:r>
              <a:rPr lang="zh-TW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DFKai-SB"/>
                <a:ea typeface="DFKai-SB"/>
                <a:cs typeface="DFKai-SB"/>
                <a:sym typeface="DFKai-SB"/>
              </a:rPr>
              <a:t>神</a:t>
            </a:r>
            <a:r>
              <a:rPr lang="zh-TW" sz="3200" b="0" i="0" u="none" strike="noStrike" cap="none" dirty="0">
                <a:solidFill>
                  <a:schemeClr val="tx1">
                    <a:lumMod val="95000"/>
                    <a:lumOff val="5000"/>
                  </a:schemeClr>
                </a:solidFill>
                <a:latin typeface="DFKai-SB"/>
                <a:ea typeface="DFKai-SB"/>
                <a:cs typeface="DFKai-SB"/>
                <a:sym typeface="DFKai-SB"/>
              </a:rPr>
              <a:t>、</a:t>
            </a:r>
            <a:r>
              <a:rPr lang="zh-TW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DFKai-SB"/>
                <a:ea typeface="DFKai-SB"/>
                <a:cs typeface="DFKai-SB"/>
                <a:sym typeface="DFKai-SB"/>
              </a:rPr>
              <a:t>教會</a:t>
            </a:r>
            <a:r>
              <a:rPr lang="zh-TW" sz="3200" b="0" i="0" u="none" strike="noStrike" cap="none" dirty="0">
                <a:solidFill>
                  <a:schemeClr val="tx1">
                    <a:lumMod val="95000"/>
                    <a:lumOff val="5000"/>
                  </a:schemeClr>
                </a:solidFill>
                <a:latin typeface="DFKai-SB"/>
                <a:ea typeface="DFKai-SB"/>
                <a:cs typeface="DFKai-SB"/>
                <a:sym typeface="DFKai-SB"/>
              </a:rPr>
              <a:t>或基督教</a:t>
            </a:r>
            <a:r>
              <a:rPr lang="zh-TW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DFKai-SB"/>
                <a:ea typeface="DFKai-SB"/>
                <a:cs typeface="DFKai-SB"/>
                <a:sym typeface="DFKai-SB"/>
              </a:rPr>
              <a:t>的知識</a:t>
            </a:r>
            <a:r>
              <a:rPr lang="zh-TW" sz="3200" b="0" i="0" u="none" strike="noStrike" cap="none" dirty="0">
                <a:solidFill>
                  <a:schemeClr val="tx1">
                    <a:lumMod val="95000"/>
                    <a:lumOff val="5000"/>
                  </a:schemeClr>
                </a:solidFill>
                <a:latin typeface="DFKai-SB"/>
                <a:ea typeface="DFKai-SB"/>
                <a:cs typeface="DFKai-SB"/>
                <a:sym typeface="DFKai-SB"/>
              </a:rPr>
              <a:t>。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5" name="Shape 295"/>
          <p:cNvSpPr txBox="1">
            <a:spLocks noGrp="1"/>
          </p:cNvSpPr>
          <p:nvPr>
            <p:ph type="title"/>
          </p:nvPr>
        </p:nvSpPr>
        <p:spPr>
          <a:xfrm>
            <a:off x="301752" y="228600"/>
            <a:ext cx="8534399" cy="75895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Clr>
                <a:srgbClr val="0070C0"/>
              </a:buClr>
              <a:buSzPct val="25000"/>
              <a:buFont typeface="Arial"/>
              <a:buNone/>
            </a:pPr>
            <a:r>
              <a:rPr lang="zh-TW" sz="4000" b="1" i="0" u="none" strike="noStrike" cap="none">
                <a:solidFill>
                  <a:srgbClr val="0070C0"/>
                </a:solidFill>
                <a:latin typeface="DFKai-SB"/>
                <a:ea typeface="DFKai-SB"/>
                <a:cs typeface="DFKai-SB"/>
                <a:sym typeface="DFKai-SB"/>
              </a:rPr>
              <a:t>後續發展</a:t>
            </a:r>
          </a:p>
        </p:txBody>
      </p:sp>
      <p:sp>
        <p:nvSpPr>
          <p:cNvPr id="296" name="Shape 296"/>
          <p:cNvSpPr txBox="1">
            <a:spLocks noGrp="1"/>
          </p:cNvSpPr>
          <p:nvPr>
            <p:ph type="body" idx="1"/>
          </p:nvPr>
        </p:nvSpPr>
        <p:spPr>
          <a:xfrm>
            <a:off x="301750" y="1549225"/>
            <a:ext cx="4848600" cy="48966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274320" marR="0" lvl="0" indent="-292100" algn="l" rtl="0">
              <a:spcBef>
                <a:spcPts val="0"/>
              </a:spcBef>
              <a:buClr>
                <a:schemeClr val="tx2">
                  <a:lumMod val="50000"/>
                </a:schemeClr>
              </a:buClr>
              <a:buSzPct val="100000"/>
              <a:buFont typeface="Wingdings" pitchFamily="2" charset="2"/>
              <a:buChar char="l"/>
            </a:pPr>
            <a:r>
              <a:rPr lang="zh-TW" sz="3000" dirty="0">
                <a:latin typeface="DFKai-SB"/>
                <a:ea typeface="DFKai-SB"/>
                <a:cs typeface="DFKai-SB"/>
                <a:sym typeface="DFKai-SB"/>
              </a:rPr>
              <a:t>經</a:t>
            </a:r>
            <a:r>
              <a:rPr lang="zh-TW" sz="3000" b="0" i="0" u="none" strike="noStrike" cap="none" dirty="0">
                <a:solidFill>
                  <a:schemeClr val="dk1"/>
                </a:solidFill>
                <a:latin typeface="DFKai-SB"/>
                <a:ea typeface="DFKai-SB"/>
                <a:cs typeface="DFKai-SB"/>
                <a:sym typeface="DFKai-SB"/>
              </a:rPr>
              <a:t>由教會的介紹，我們得知在蘭女有一場大力士</a:t>
            </a:r>
            <a:r>
              <a:rPr lang="zh-TW" sz="3000" b="0" i="0" u="sng" strike="noStrike" cap="none" dirty="0">
                <a:solidFill>
                  <a:schemeClr val="dk1"/>
                </a:solidFill>
                <a:latin typeface="DFKai-SB"/>
                <a:ea typeface="DFKai-SB"/>
                <a:cs typeface="DFKai-SB"/>
                <a:sym typeface="DFKai-SB"/>
              </a:rPr>
              <a:t>強•普提肯</a:t>
            </a:r>
            <a:r>
              <a:rPr lang="zh-TW" sz="3000" b="0" i="0" u="none" strike="noStrike" cap="none" dirty="0">
                <a:solidFill>
                  <a:schemeClr val="dk1"/>
                </a:solidFill>
                <a:latin typeface="DFKai-SB"/>
                <a:ea typeface="DFKai-SB"/>
                <a:cs typeface="DFKai-SB"/>
                <a:sym typeface="DFKai-SB"/>
              </a:rPr>
              <a:t>的演講「相信的力量」，在樂團和國度豐收協會的協助下</a:t>
            </a:r>
            <a:r>
              <a:rPr lang="zh-TW" sz="3000" dirty="0">
                <a:latin typeface="DFKai-SB"/>
                <a:ea typeface="DFKai-SB"/>
                <a:cs typeface="DFKai-SB"/>
                <a:sym typeface="DFKai-SB"/>
              </a:rPr>
              <a:t>，</a:t>
            </a:r>
            <a:r>
              <a:rPr lang="zh-TW" sz="3000" b="0" i="0" u="none" strike="noStrike" cap="none" dirty="0">
                <a:solidFill>
                  <a:schemeClr val="dk1"/>
                </a:solidFill>
                <a:latin typeface="DFKai-SB"/>
                <a:ea typeface="DFKai-SB"/>
                <a:cs typeface="DFKai-SB"/>
                <a:sym typeface="DFKai-SB"/>
              </a:rPr>
              <a:t>讓</a:t>
            </a:r>
            <a:r>
              <a:rPr lang="zh-TW" sz="3000" dirty="0">
                <a:latin typeface="DFKai-SB"/>
                <a:ea typeface="DFKai-SB"/>
                <a:cs typeface="DFKai-SB"/>
                <a:sym typeface="DFKai-SB"/>
              </a:rPr>
              <a:t>大家</a:t>
            </a:r>
            <a:r>
              <a:rPr lang="zh-TW" sz="3000" b="0" i="0" u="none" strike="noStrike" cap="none" dirty="0">
                <a:solidFill>
                  <a:schemeClr val="dk1"/>
                </a:solidFill>
                <a:latin typeface="DFKai-SB"/>
                <a:ea typeface="DFKai-SB"/>
                <a:cs typeface="DFKai-SB"/>
                <a:sym typeface="DFKai-SB"/>
              </a:rPr>
              <a:t>了解他的生命故事</a:t>
            </a:r>
            <a:r>
              <a:rPr lang="zh-TW" sz="3000" dirty="0">
                <a:latin typeface="DFKai-SB"/>
                <a:ea typeface="DFKai-SB"/>
                <a:cs typeface="DFKai-SB"/>
                <a:sym typeface="DFKai-SB"/>
              </a:rPr>
              <a:t>，以</a:t>
            </a:r>
            <a:r>
              <a:rPr lang="zh-TW" sz="3000" b="0" i="0" u="none" strike="noStrike" cap="none" dirty="0">
                <a:solidFill>
                  <a:schemeClr val="dk1"/>
                </a:solidFill>
                <a:latin typeface="DFKai-SB"/>
                <a:ea typeface="DFKai-SB"/>
                <a:cs typeface="DFKai-SB"/>
                <a:sym typeface="DFKai-SB"/>
              </a:rPr>
              <a:t>及擁有強大力量的原因，當場展現</a:t>
            </a:r>
            <a:r>
              <a:rPr lang="zh-TW" sz="3000" dirty="0">
                <a:latin typeface="DFKai-SB"/>
                <a:ea typeface="DFKai-SB"/>
                <a:cs typeface="DFKai-SB"/>
                <a:sym typeface="DFKai-SB"/>
              </a:rPr>
              <a:t>了</a:t>
            </a:r>
            <a:r>
              <a:rPr lang="zh-TW" sz="3000" b="0" i="0" u="none" strike="noStrike" cap="none" dirty="0">
                <a:solidFill>
                  <a:schemeClr val="dk1"/>
                </a:solidFill>
                <a:latin typeface="DFKai-SB"/>
                <a:ea typeface="DFKai-SB"/>
                <a:cs typeface="DFKai-SB"/>
                <a:sym typeface="DFKai-SB"/>
              </a:rPr>
              <a:t>破金氏世界紀錄</a:t>
            </a:r>
            <a:r>
              <a:rPr lang="zh-TW" sz="3000" dirty="0">
                <a:latin typeface="DFKai-SB"/>
                <a:ea typeface="DFKai-SB"/>
                <a:cs typeface="DFKai-SB"/>
                <a:sym typeface="DFKai-SB"/>
              </a:rPr>
              <a:t>的</a:t>
            </a:r>
            <a:r>
              <a:rPr lang="zh-TW" sz="3000" b="0" i="0" u="none" strike="noStrike" cap="none" dirty="0">
                <a:solidFill>
                  <a:schemeClr val="dk1"/>
                </a:solidFill>
                <a:latin typeface="DFKai-SB"/>
                <a:ea typeface="DFKai-SB"/>
                <a:cs typeface="DFKai-SB"/>
                <a:sym typeface="DFKai-SB"/>
              </a:rPr>
              <a:t>能力。</a:t>
            </a:r>
          </a:p>
        </p:txBody>
      </p:sp>
      <p:pic>
        <p:nvPicPr>
          <p:cNvPr id="297" name="Shape 29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148064" y="1549225"/>
            <a:ext cx="3528393" cy="468052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2" name="Shape 302"/>
          <p:cNvSpPr txBox="1">
            <a:spLocks noGrp="1"/>
          </p:cNvSpPr>
          <p:nvPr>
            <p:ph type="title"/>
          </p:nvPr>
        </p:nvSpPr>
        <p:spPr>
          <a:xfrm>
            <a:off x="301752" y="228600"/>
            <a:ext cx="8534399" cy="75895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Clr>
                <a:srgbClr val="0070C0"/>
              </a:buClr>
              <a:buSzPct val="25000"/>
              <a:buFont typeface="Arial"/>
              <a:buNone/>
            </a:pPr>
            <a:r>
              <a:rPr lang="zh-TW" sz="4000" b="1" i="0" u="none" strike="noStrike" cap="none">
                <a:solidFill>
                  <a:srgbClr val="0070C0"/>
                </a:solidFill>
                <a:latin typeface="DFKai-SB"/>
                <a:ea typeface="DFKai-SB"/>
                <a:cs typeface="DFKai-SB"/>
                <a:sym typeface="DFKai-SB"/>
              </a:rPr>
              <a:t>分工項目</a:t>
            </a:r>
          </a:p>
        </p:txBody>
      </p:sp>
      <p:sp>
        <p:nvSpPr>
          <p:cNvPr id="303" name="Shape 303"/>
          <p:cNvSpPr txBox="1">
            <a:spLocks noGrp="1"/>
          </p:cNvSpPr>
          <p:nvPr>
            <p:ph type="body" idx="1"/>
          </p:nvPr>
        </p:nvSpPr>
        <p:spPr>
          <a:xfrm>
            <a:off x="301752" y="1527048"/>
            <a:ext cx="8503920" cy="4572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274320" marR="0" lvl="0" indent="-319087" algn="l" rtl="0">
              <a:spcBef>
                <a:spcPts val="0"/>
              </a:spcBef>
              <a:spcAft>
                <a:spcPts val="0"/>
              </a:spcAft>
              <a:buClr>
                <a:schemeClr val="tx2">
                  <a:lumMod val="50000"/>
                </a:schemeClr>
              </a:buClr>
              <a:buSzPct val="100000"/>
              <a:buFont typeface="Wingdings" pitchFamily="2" charset="2"/>
              <a:buChar char="l"/>
            </a:pPr>
            <a:r>
              <a:rPr lang="zh-TW" sz="3000" b="1" i="0" u="none" strike="noStrike" cap="none" dirty="0">
                <a:solidFill>
                  <a:srgbClr val="313543"/>
                </a:solidFill>
                <a:latin typeface="DFKai-SB"/>
                <a:ea typeface="DFKai-SB"/>
                <a:cs typeface="DFKai-SB"/>
                <a:sym typeface="DFKai-SB"/>
              </a:rPr>
              <a:t>初步問題構思：03曼綾.04小琦.09佩欣.33晨</a:t>
            </a:r>
            <a:r>
              <a:rPr lang="zh-TW" sz="3000" b="1" i="0" u="none" strike="noStrike" cap="none" dirty="0" smtClean="0">
                <a:solidFill>
                  <a:srgbClr val="313543"/>
                </a:solidFill>
                <a:latin typeface="DFKai-SB"/>
                <a:ea typeface="DFKai-SB"/>
                <a:cs typeface="DFKai-SB"/>
                <a:sym typeface="DFKai-SB"/>
              </a:rPr>
              <a:t>淨</a:t>
            </a:r>
            <a:endParaRPr lang="en-US" altLang="zh-TW" sz="3000" b="1" i="0" u="none" strike="noStrike" cap="none" dirty="0" smtClean="0">
              <a:solidFill>
                <a:srgbClr val="313543"/>
              </a:solidFill>
              <a:latin typeface="DFKai-SB"/>
              <a:ea typeface="DFKai-SB"/>
              <a:cs typeface="DFKai-SB"/>
              <a:sym typeface="DFKai-SB"/>
            </a:endParaRPr>
          </a:p>
          <a:p>
            <a:pPr marL="274320" marR="0" lvl="0" indent="-319087" algn="l" rtl="0">
              <a:spcBef>
                <a:spcPts val="0"/>
              </a:spcBef>
              <a:spcAft>
                <a:spcPts val="0"/>
              </a:spcAft>
              <a:buClr>
                <a:schemeClr val="tx2">
                  <a:lumMod val="50000"/>
                </a:schemeClr>
              </a:buClr>
              <a:buSzPct val="100000"/>
              <a:buFont typeface="Wingdings" pitchFamily="2" charset="2"/>
              <a:buChar char="l"/>
            </a:pPr>
            <a:r>
              <a:rPr lang="zh-TW" sz="3000" b="1" i="0" u="none" strike="noStrike" cap="none" dirty="0" smtClean="0">
                <a:solidFill>
                  <a:srgbClr val="313543"/>
                </a:solidFill>
                <a:latin typeface="DFKai-SB"/>
                <a:ea typeface="DFKai-SB"/>
                <a:cs typeface="DFKai-SB"/>
                <a:sym typeface="DFKai-SB"/>
              </a:rPr>
              <a:t>第一</a:t>
            </a:r>
            <a:r>
              <a:rPr lang="zh-TW" sz="3000" b="1" i="0" u="none" strike="noStrike" cap="none" dirty="0">
                <a:solidFill>
                  <a:srgbClr val="313543"/>
                </a:solidFill>
                <a:latin typeface="DFKai-SB"/>
                <a:ea typeface="DFKai-SB"/>
                <a:cs typeface="DFKai-SB"/>
                <a:sym typeface="DFKai-SB"/>
              </a:rPr>
              <a:t>次參訪：01千昕.03曼綾.09佩</a:t>
            </a:r>
            <a:r>
              <a:rPr lang="zh-TW" sz="3000" b="1" i="0" u="none" strike="noStrike" cap="none" dirty="0" smtClean="0">
                <a:solidFill>
                  <a:srgbClr val="313543"/>
                </a:solidFill>
                <a:latin typeface="DFKai-SB"/>
                <a:ea typeface="DFKai-SB"/>
                <a:cs typeface="DFKai-SB"/>
                <a:sym typeface="DFKai-SB"/>
              </a:rPr>
              <a:t>欣</a:t>
            </a:r>
            <a:endParaRPr lang="en-US" altLang="zh-TW" sz="3000" b="1" i="0" u="none" strike="noStrike" cap="none" dirty="0" smtClean="0">
              <a:solidFill>
                <a:srgbClr val="313543"/>
              </a:solidFill>
              <a:latin typeface="DFKai-SB"/>
              <a:ea typeface="DFKai-SB"/>
              <a:cs typeface="DFKai-SB"/>
              <a:sym typeface="DFKai-SB"/>
            </a:endParaRPr>
          </a:p>
          <a:p>
            <a:pPr marL="274320" marR="0" lvl="0" indent="-319087" algn="l" rtl="0">
              <a:spcBef>
                <a:spcPts val="0"/>
              </a:spcBef>
              <a:spcAft>
                <a:spcPts val="0"/>
              </a:spcAft>
              <a:buClr>
                <a:schemeClr val="tx2">
                  <a:lumMod val="50000"/>
                </a:schemeClr>
              </a:buClr>
              <a:buSzPct val="100000"/>
              <a:buFont typeface="Wingdings" pitchFamily="2" charset="2"/>
              <a:buChar char="l"/>
            </a:pPr>
            <a:r>
              <a:rPr lang="zh-TW" sz="3000" b="1" i="0" u="none" strike="noStrike" cap="none" dirty="0" smtClean="0">
                <a:solidFill>
                  <a:srgbClr val="313543"/>
                </a:solidFill>
                <a:latin typeface="DFKai-SB"/>
                <a:ea typeface="DFKai-SB"/>
                <a:cs typeface="DFKai-SB"/>
                <a:sym typeface="DFKai-SB"/>
              </a:rPr>
              <a:t>第二</a:t>
            </a:r>
            <a:r>
              <a:rPr lang="zh-TW" sz="3000" b="1" i="0" u="none" strike="noStrike" cap="none" dirty="0">
                <a:solidFill>
                  <a:srgbClr val="313543"/>
                </a:solidFill>
                <a:latin typeface="DFKai-SB"/>
                <a:ea typeface="DFKai-SB"/>
                <a:cs typeface="DFKai-SB"/>
                <a:sym typeface="DFKai-SB"/>
              </a:rPr>
              <a:t>次實際訪談：01千昕.04小</a:t>
            </a:r>
            <a:r>
              <a:rPr lang="zh-TW" sz="3000" b="1" i="0" u="none" strike="noStrike" cap="none" dirty="0" smtClean="0">
                <a:solidFill>
                  <a:srgbClr val="313543"/>
                </a:solidFill>
                <a:latin typeface="DFKai-SB"/>
                <a:ea typeface="DFKai-SB"/>
                <a:cs typeface="DFKai-SB"/>
                <a:sym typeface="DFKai-SB"/>
              </a:rPr>
              <a:t>琦</a:t>
            </a:r>
            <a:r>
              <a:rPr lang="en-US" altLang="zh-TW" sz="3000" b="1" dirty="0" smtClean="0">
                <a:solidFill>
                  <a:srgbClr val="313543"/>
                </a:solidFill>
                <a:latin typeface="DFKai-SB"/>
                <a:ea typeface="DFKai-SB"/>
                <a:cs typeface="DFKai-SB"/>
                <a:sym typeface="DFKai-SB"/>
              </a:rPr>
              <a:t>.</a:t>
            </a:r>
            <a:r>
              <a:rPr lang="zh-TW" sz="3000" b="1" i="0" u="none" strike="noStrike" cap="none" dirty="0" smtClean="0">
                <a:solidFill>
                  <a:srgbClr val="313543"/>
                </a:solidFill>
                <a:latin typeface="DFKai-SB"/>
                <a:ea typeface="DFKai-SB"/>
                <a:cs typeface="DFKai-SB"/>
                <a:sym typeface="DFKai-SB"/>
              </a:rPr>
              <a:t>33</a:t>
            </a:r>
            <a:r>
              <a:rPr lang="zh-TW" sz="3000" b="1" i="0" u="none" strike="noStrike" cap="none" dirty="0">
                <a:solidFill>
                  <a:srgbClr val="313543"/>
                </a:solidFill>
                <a:latin typeface="DFKai-SB"/>
                <a:ea typeface="DFKai-SB"/>
                <a:cs typeface="DFKai-SB"/>
                <a:sym typeface="DFKai-SB"/>
              </a:rPr>
              <a:t>晨</a:t>
            </a:r>
            <a:r>
              <a:rPr lang="zh-TW" sz="3000" b="1" i="0" u="none" strike="noStrike" cap="none" dirty="0" smtClean="0">
                <a:solidFill>
                  <a:srgbClr val="313543"/>
                </a:solidFill>
                <a:latin typeface="DFKai-SB"/>
                <a:ea typeface="DFKai-SB"/>
                <a:cs typeface="DFKai-SB"/>
                <a:sym typeface="DFKai-SB"/>
              </a:rPr>
              <a:t>淨</a:t>
            </a:r>
            <a:endParaRPr lang="en-US" altLang="zh-TW" sz="3000" b="1" i="0" u="none" strike="noStrike" cap="none" dirty="0" smtClean="0">
              <a:solidFill>
                <a:srgbClr val="313543"/>
              </a:solidFill>
              <a:latin typeface="DFKai-SB"/>
              <a:ea typeface="DFKai-SB"/>
              <a:cs typeface="DFKai-SB"/>
              <a:sym typeface="DFKai-SB"/>
            </a:endParaRPr>
          </a:p>
          <a:p>
            <a:pPr marL="274320" marR="0" lvl="0" indent="-319087" algn="l" rtl="0">
              <a:spcBef>
                <a:spcPts val="0"/>
              </a:spcBef>
              <a:spcAft>
                <a:spcPts val="0"/>
              </a:spcAft>
              <a:buClr>
                <a:schemeClr val="tx2">
                  <a:lumMod val="50000"/>
                </a:schemeClr>
              </a:buClr>
              <a:buSzPct val="100000"/>
              <a:buFont typeface="Wingdings" pitchFamily="2" charset="2"/>
              <a:buChar char="l"/>
            </a:pPr>
            <a:r>
              <a:rPr lang="zh-TW" sz="3000" b="1" i="0" u="none" strike="noStrike" cap="none" dirty="0" smtClean="0">
                <a:solidFill>
                  <a:srgbClr val="313543"/>
                </a:solidFill>
                <a:latin typeface="DFKai-SB"/>
                <a:ea typeface="DFKai-SB"/>
                <a:cs typeface="DFKai-SB"/>
                <a:sym typeface="DFKai-SB"/>
              </a:rPr>
              <a:t>文字</a:t>
            </a:r>
            <a:r>
              <a:rPr lang="zh-TW" sz="3000" b="1" i="0" u="none" strike="noStrike" cap="none" dirty="0">
                <a:solidFill>
                  <a:srgbClr val="313543"/>
                </a:solidFill>
                <a:latin typeface="DFKai-SB"/>
                <a:ea typeface="DFKai-SB"/>
                <a:cs typeface="DFKai-SB"/>
                <a:sym typeface="DFKai-SB"/>
              </a:rPr>
              <a:t>紀錄：33晨</a:t>
            </a:r>
            <a:r>
              <a:rPr lang="zh-TW" sz="3000" b="1" i="0" u="none" strike="noStrike" cap="none" dirty="0" smtClean="0">
                <a:solidFill>
                  <a:srgbClr val="313543"/>
                </a:solidFill>
                <a:latin typeface="DFKai-SB"/>
                <a:ea typeface="DFKai-SB"/>
                <a:cs typeface="DFKai-SB"/>
                <a:sym typeface="DFKai-SB"/>
              </a:rPr>
              <a:t>淨</a:t>
            </a:r>
            <a:endParaRPr lang="en-US" altLang="zh-TW" sz="3000" b="1" i="0" u="none" strike="noStrike" cap="none" dirty="0" smtClean="0">
              <a:solidFill>
                <a:srgbClr val="313543"/>
              </a:solidFill>
              <a:latin typeface="DFKai-SB"/>
              <a:ea typeface="DFKai-SB"/>
              <a:cs typeface="DFKai-SB"/>
              <a:sym typeface="DFKai-SB"/>
            </a:endParaRPr>
          </a:p>
          <a:p>
            <a:pPr marL="274320" marR="0" lvl="0" indent="-319087" algn="l" rtl="0">
              <a:spcBef>
                <a:spcPts val="0"/>
              </a:spcBef>
              <a:spcAft>
                <a:spcPts val="0"/>
              </a:spcAft>
              <a:buClr>
                <a:schemeClr val="tx2">
                  <a:lumMod val="50000"/>
                </a:schemeClr>
              </a:buClr>
              <a:buSzPct val="100000"/>
              <a:buFont typeface="Wingdings" pitchFamily="2" charset="2"/>
              <a:buChar char="l"/>
            </a:pPr>
            <a:r>
              <a:rPr lang="zh-TW" sz="3000" b="1" i="0" u="none" strike="noStrike" cap="none" dirty="0" smtClean="0">
                <a:solidFill>
                  <a:srgbClr val="313543"/>
                </a:solidFill>
                <a:latin typeface="DFKai-SB"/>
                <a:ea typeface="DFKai-SB"/>
                <a:cs typeface="DFKai-SB"/>
                <a:sym typeface="DFKai-SB"/>
              </a:rPr>
              <a:t>第三</a:t>
            </a:r>
            <a:r>
              <a:rPr lang="zh-TW" sz="3000" b="1" i="0" u="none" strike="noStrike" cap="none" dirty="0">
                <a:solidFill>
                  <a:srgbClr val="313543"/>
                </a:solidFill>
                <a:latin typeface="DFKai-SB"/>
                <a:ea typeface="DFKai-SB"/>
                <a:cs typeface="DFKai-SB"/>
                <a:sym typeface="DFKai-SB"/>
              </a:rPr>
              <a:t>次活動參與：01千昕.33晨</a:t>
            </a:r>
            <a:r>
              <a:rPr lang="zh-TW" sz="3000" b="1" i="0" u="none" strike="noStrike" cap="none" dirty="0" smtClean="0">
                <a:solidFill>
                  <a:srgbClr val="313543"/>
                </a:solidFill>
                <a:latin typeface="DFKai-SB"/>
                <a:ea typeface="DFKai-SB"/>
                <a:cs typeface="DFKai-SB"/>
                <a:sym typeface="DFKai-SB"/>
              </a:rPr>
              <a:t>淨</a:t>
            </a:r>
            <a:endParaRPr lang="en-US" altLang="zh-TW" sz="3000" b="1" i="0" u="none" strike="noStrike" cap="none" dirty="0" smtClean="0">
              <a:solidFill>
                <a:srgbClr val="313543"/>
              </a:solidFill>
              <a:latin typeface="DFKai-SB"/>
              <a:ea typeface="DFKai-SB"/>
              <a:cs typeface="DFKai-SB"/>
              <a:sym typeface="DFKai-SB"/>
            </a:endParaRPr>
          </a:p>
          <a:p>
            <a:pPr marL="274320" marR="0" lvl="0" indent="-319087" algn="l" rtl="0">
              <a:spcBef>
                <a:spcPts val="0"/>
              </a:spcBef>
              <a:spcAft>
                <a:spcPts val="0"/>
              </a:spcAft>
              <a:buClr>
                <a:schemeClr val="tx2">
                  <a:lumMod val="50000"/>
                </a:schemeClr>
              </a:buClr>
              <a:buSzPct val="100000"/>
              <a:buFont typeface="Wingdings" pitchFamily="2" charset="2"/>
              <a:buChar char="l"/>
            </a:pPr>
            <a:r>
              <a:rPr lang="zh-TW" sz="3000" b="1" i="0" u="none" strike="noStrike" cap="none" dirty="0" smtClean="0">
                <a:solidFill>
                  <a:srgbClr val="313543"/>
                </a:solidFill>
                <a:latin typeface="DFKai-SB"/>
                <a:ea typeface="DFKai-SB"/>
                <a:cs typeface="DFKai-SB"/>
                <a:sym typeface="DFKai-SB"/>
              </a:rPr>
              <a:t>攝影</a:t>
            </a:r>
            <a:r>
              <a:rPr lang="zh-TW" sz="3000" b="1" i="0" u="none" strike="noStrike" cap="none" dirty="0">
                <a:solidFill>
                  <a:srgbClr val="313543"/>
                </a:solidFill>
                <a:latin typeface="DFKai-SB"/>
                <a:ea typeface="DFKai-SB"/>
                <a:cs typeface="DFKai-SB"/>
                <a:sym typeface="DFKai-SB"/>
              </a:rPr>
              <a:t>：01千昕.04小琦.09佩</a:t>
            </a:r>
            <a:r>
              <a:rPr lang="zh-TW" sz="3000" b="1" i="0" u="none" strike="noStrike" cap="none" dirty="0" smtClean="0">
                <a:solidFill>
                  <a:srgbClr val="313543"/>
                </a:solidFill>
                <a:latin typeface="DFKai-SB"/>
                <a:ea typeface="DFKai-SB"/>
                <a:cs typeface="DFKai-SB"/>
                <a:sym typeface="DFKai-SB"/>
              </a:rPr>
              <a:t>欣</a:t>
            </a:r>
            <a:endParaRPr lang="en-US" altLang="zh-TW" sz="3000" b="1" i="0" u="none" strike="noStrike" cap="none" dirty="0" smtClean="0">
              <a:solidFill>
                <a:srgbClr val="313543"/>
              </a:solidFill>
              <a:latin typeface="DFKai-SB"/>
              <a:ea typeface="DFKai-SB"/>
              <a:cs typeface="DFKai-SB"/>
              <a:sym typeface="DFKai-SB"/>
            </a:endParaRPr>
          </a:p>
          <a:p>
            <a:pPr marL="274320" marR="0" lvl="0" indent="-319087" algn="l" rtl="0">
              <a:spcBef>
                <a:spcPts val="0"/>
              </a:spcBef>
              <a:spcAft>
                <a:spcPts val="0"/>
              </a:spcAft>
              <a:buClr>
                <a:schemeClr val="tx2">
                  <a:lumMod val="50000"/>
                </a:schemeClr>
              </a:buClr>
              <a:buSzPct val="100000"/>
              <a:buFont typeface="Wingdings" pitchFamily="2" charset="2"/>
              <a:buChar char="l"/>
            </a:pPr>
            <a:r>
              <a:rPr lang="zh-TW" sz="3000" b="1" i="0" u="none" strike="noStrike" cap="none" dirty="0" smtClean="0">
                <a:solidFill>
                  <a:srgbClr val="313543"/>
                </a:solidFill>
                <a:latin typeface="DFKai-SB"/>
                <a:ea typeface="DFKai-SB"/>
                <a:cs typeface="DFKai-SB"/>
                <a:sym typeface="DFKai-SB"/>
              </a:rPr>
              <a:t>P</a:t>
            </a:r>
            <a:r>
              <a:rPr lang="zh-TW" sz="3000" b="1" i="0" u="none" strike="noStrike" cap="none" dirty="0">
                <a:solidFill>
                  <a:srgbClr val="313543"/>
                </a:solidFill>
                <a:latin typeface="DFKai-SB"/>
                <a:ea typeface="DFKai-SB"/>
                <a:cs typeface="DFKai-SB"/>
                <a:sym typeface="DFKai-SB"/>
              </a:rPr>
              <a:t>PT製作：全體組員</a:t>
            </a:r>
          </a:p>
          <a:p>
            <a:pPr marL="0" marR="0" lvl="0" indent="0" algn="l" rtl="0">
              <a:spcBef>
                <a:spcPts val="540"/>
              </a:spcBef>
              <a:buClr>
                <a:srgbClr val="425D40"/>
              </a:buClr>
              <a:buSzPct val="25000"/>
              <a:buFont typeface="Noto Sans Symbols"/>
              <a:buNone/>
            </a:pPr>
            <a:endParaRPr sz="3000" b="1" i="0" u="none" strike="noStrike" cap="none" dirty="0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" name="Shape 308"/>
          <p:cNvSpPr/>
          <p:nvPr/>
        </p:nvSpPr>
        <p:spPr>
          <a:xfrm>
            <a:off x="1835696" y="2852936"/>
            <a:ext cx="5400599" cy="1656184"/>
          </a:xfrm>
          <a:prstGeom prst="rect">
            <a:avLst/>
          </a:prstGeom>
        </p:spPr>
        <p:txBody>
          <a:bodyPr>
            <a:prstTxWarp prst="textPlain">
              <a:avLst/>
            </a:prstTxWarp>
          </a:bodyPr>
          <a:lstStyle/>
          <a:p>
            <a:pPr lvl="0" algn="ctr"/>
            <a:r>
              <a:rPr b="1" i="0" dirty="0">
                <a:ln w="9525" cap="flat" cmpd="sng">
                  <a:solidFill>
                    <a:schemeClr val="lt1"/>
                  </a:solidFill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2060"/>
                </a:solidFill>
                <a:latin typeface="Georgia"/>
              </a:rPr>
              <a:t>THE END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Shape 179"/>
          <p:cNvSpPr txBox="1">
            <a:spLocks noGrp="1"/>
          </p:cNvSpPr>
          <p:nvPr>
            <p:ph type="title"/>
          </p:nvPr>
        </p:nvSpPr>
        <p:spPr>
          <a:xfrm>
            <a:off x="301752" y="228600"/>
            <a:ext cx="8534399" cy="75895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Clr>
                <a:srgbClr val="0070C0"/>
              </a:buClr>
              <a:buSzPct val="25000"/>
              <a:buFont typeface="Arial"/>
              <a:buNone/>
            </a:pPr>
            <a:r>
              <a:rPr lang="zh-TW" sz="4000" b="1" i="0" u="none" strike="noStrike" cap="none">
                <a:solidFill>
                  <a:srgbClr val="0070C0"/>
                </a:solidFill>
                <a:latin typeface="DFKai-SB"/>
                <a:ea typeface="DFKai-SB"/>
                <a:cs typeface="DFKai-SB"/>
                <a:sym typeface="DFKai-SB"/>
              </a:rPr>
              <a:t>基督徒宜蘭禮拜堂</a:t>
            </a:r>
          </a:p>
        </p:txBody>
      </p:sp>
      <p:pic>
        <p:nvPicPr>
          <p:cNvPr id="180" name="Shape 180" descr="17036611_1070665843079132_1061787949_o.jpg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500033" y="1643050"/>
            <a:ext cx="8128000" cy="4572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5" name="Shape 18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 rot="-1630003">
            <a:off x="2506502" y="429466"/>
            <a:ext cx="1364664" cy="2006424"/>
          </a:xfrm>
          <a:prstGeom prst="rect">
            <a:avLst/>
          </a:prstGeom>
          <a:noFill/>
          <a:ln>
            <a:noFill/>
          </a:ln>
        </p:spPr>
      </p:pic>
      <p:sp>
        <p:nvSpPr>
          <p:cNvPr id="186" name="Shape 186"/>
          <p:cNvSpPr txBox="1">
            <a:spLocks noGrp="1"/>
          </p:cNvSpPr>
          <p:nvPr>
            <p:ph type="title"/>
          </p:nvPr>
        </p:nvSpPr>
        <p:spPr>
          <a:xfrm>
            <a:off x="301752" y="228600"/>
            <a:ext cx="8534399" cy="75895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Clr>
                <a:srgbClr val="0070C0"/>
              </a:buClr>
              <a:buSzPct val="25000"/>
              <a:buFont typeface="Arial"/>
              <a:buNone/>
            </a:pPr>
            <a:r>
              <a:rPr lang="zh-TW" sz="4000" b="1" i="0" u="none" strike="noStrike" cap="none">
                <a:solidFill>
                  <a:srgbClr val="0070C0"/>
                </a:solidFill>
                <a:latin typeface="DFKai-SB"/>
                <a:ea typeface="DFKai-SB"/>
                <a:cs typeface="DFKai-SB"/>
                <a:sym typeface="DFKai-SB"/>
              </a:rPr>
              <a:t>實察動機</a:t>
            </a:r>
          </a:p>
        </p:txBody>
      </p:sp>
      <p:sp>
        <p:nvSpPr>
          <p:cNvPr id="187" name="Shape 187"/>
          <p:cNvSpPr txBox="1">
            <a:spLocks noGrp="1"/>
          </p:cNvSpPr>
          <p:nvPr>
            <p:ph type="body" idx="1"/>
          </p:nvPr>
        </p:nvSpPr>
        <p:spPr>
          <a:xfrm>
            <a:off x="451150" y="2030496"/>
            <a:ext cx="8503800" cy="32763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425D40"/>
              </a:buClr>
              <a:buSzPct val="25000"/>
              <a:buFont typeface="Noto Sans Symbols"/>
              <a:buNone/>
            </a:pPr>
            <a:endParaRPr sz="3200" b="0" i="0" u="none" strike="noStrike" cap="none">
              <a:solidFill>
                <a:srgbClr val="313543"/>
              </a:solidFill>
              <a:latin typeface="DFKai-SB"/>
              <a:ea typeface="DFKai-SB"/>
              <a:cs typeface="DFKai-SB"/>
              <a:sym typeface="DFKai-SB"/>
            </a:endParaRPr>
          </a:p>
          <a:p>
            <a:pPr marL="0" marR="0" lvl="0" indent="0" algn="l" rtl="0">
              <a:spcBef>
                <a:spcPts val="640"/>
              </a:spcBef>
              <a:spcAft>
                <a:spcPts val="0"/>
              </a:spcAft>
              <a:buClr>
                <a:srgbClr val="425D40"/>
              </a:buClr>
              <a:buSzPct val="25000"/>
              <a:buFont typeface="Noto Sans Symbols"/>
              <a:buNone/>
            </a:pPr>
            <a:r>
              <a:rPr lang="zh-TW" sz="3200" b="0" i="0" u="none" strike="noStrike" cap="none">
                <a:solidFill>
                  <a:srgbClr val="313543"/>
                </a:solidFill>
                <a:latin typeface="DFKai-SB"/>
                <a:ea typeface="DFKai-SB"/>
                <a:cs typeface="DFKai-SB"/>
                <a:sym typeface="DFKai-SB"/>
              </a:rPr>
              <a:t>現今社會中</a:t>
            </a:r>
            <a:r>
              <a:rPr lang="zh-TW" sz="3200">
                <a:solidFill>
                  <a:srgbClr val="313543"/>
                </a:solidFill>
                <a:latin typeface="DFKai-SB"/>
                <a:ea typeface="DFKai-SB"/>
                <a:cs typeface="DFKai-SB"/>
                <a:sym typeface="DFKai-SB"/>
              </a:rPr>
              <a:t>，</a:t>
            </a:r>
            <a:r>
              <a:rPr lang="zh-TW" sz="3200" b="0" i="0" u="none" strike="noStrike" cap="none">
                <a:solidFill>
                  <a:srgbClr val="FF0000"/>
                </a:solidFill>
                <a:latin typeface="DFKai-SB"/>
                <a:ea typeface="DFKai-SB"/>
                <a:cs typeface="DFKai-SB"/>
                <a:sym typeface="DFKai-SB"/>
              </a:rPr>
              <a:t>教會</a:t>
            </a:r>
            <a:r>
              <a:rPr lang="zh-TW" sz="3200">
                <a:solidFill>
                  <a:srgbClr val="313543"/>
                </a:solidFill>
                <a:latin typeface="DFKai-SB"/>
                <a:ea typeface="DFKai-SB"/>
                <a:cs typeface="DFKai-SB"/>
                <a:sym typeface="DFKai-SB"/>
              </a:rPr>
              <a:t>在生活中已隨處可見，</a:t>
            </a:r>
            <a:r>
              <a:rPr lang="zh-TW" sz="3200" b="0" i="0" u="none" strike="noStrike" cap="none">
                <a:solidFill>
                  <a:srgbClr val="313543"/>
                </a:solidFill>
                <a:latin typeface="DFKai-SB"/>
                <a:ea typeface="DFKai-SB"/>
                <a:cs typeface="DFKai-SB"/>
                <a:sym typeface="DFKai-SB"/>
              </a:rPr>
              <a:t>扮演著播愛及無私奉獻的角色</a:t>
            </a:r>
            <a:r>
              <a:rPr lang="zh-TW" sz="3200">
                <a:solidFill>
                  <a:srgbClr val="313543"/>
                </a:solidFill>
                <a:latin typeface="DFKai-SB"/>
                <a:ea typeface="DFKai-SB"/>
                <a:cs typeface="DFKai-SB"/>
                <a:sym typeface="DFKai-SB"/>
              </a:rPr>
              <a:t>，而究竟</a:t>
            </a:r>
            <a:r>
              <a:rPr lang="zh-TW" sz="3200" b="0" i="0" u="none" strike="noStrike" cap="none">
                <a:solidFill>
                  <a:srgbClr val="313543"/>
                </a:solidFill>
                <a:latin typeface="DFKai-SB"/>
                <a:ea typeface="DFKai-SB"/>
                <a:cs typeface="DFKai-SB"/>
                <a:sym typeface="DFKai-SB"/>
              </a:rPr>
              <a:t>教會</a:t>
            </a:r>
            <a:r>
              <a:rPr lang="zh-TW" sz="3200">
                <a:solidFill>
                  <a:srgbClr val="313543"/>
                </a:solidFill>
                <a:latin typeface="DFKai-SB"/>
                <a:ea typeface="DFKai-SB"/>
                <a:cs typeface="DFKai-SB"/>
                <a:sym typeface="DFKai-SB"/>
              </a:rPr>
              <a:t>是如何</a:t>
            </a:r>
            <a:r>
              <a:rPr lang="zh-TW" sz="3200" b="0" i="0" u="none" strike="noStrike" cap="none">
                <a:solidFill>
                  <a:srgbClr val="313543"/>
                </a:solidFill>
                <a:latin typeface="DFKai-SB"/>
                <a:ea typeface="DFKai-SB"/>
                <a:cs typeface="DFKai-SB"/>
                <a:sym typeface="DFKai-SB"/>
              </a:rPr>
              <a:t>將愛散播給大家</a:t>
            </a:r>
            <a:r>
              <a:rPr lang="zh-TW" sz="3200">
                <a:solidFill>
                  <a:srgbClr val="313543"/>
                </a:solidFill>
                <a:latin typeface="DFKai-SB"/>
                <a:ea typeface="DFKai-SB"/>
                <a:cs typeface="DFKai-SB"/>
                <a:sym typeface="DFKai-SB"/>
              </a:rPr>
              <a:t>的</a:t>
            </a:r>
            <a:r>
              <a:rPr lang="zh-TW" sz="3200" b="0" i="0" u="none" strike="noStrike" cap="none">
                <a:solidFill>
                  <a:srgbClr val="313543"/>
                </a:solidFill>
                <a:latin typeface="DFKai-SB"/>
                <a:ea typeface="DFKai-SB"/>
                <a:cs typeface="DFKai-SB"/>
                <a:sym typeface="DFKai-SB"/>
              </a:rPr>
              <a:t>，</a:t>
            </a:r>
            <a:r>
              <a:rPr lang="zh-TW" sz="3200">
                <a:solidFill>
                  <a:srgbClr val="313543"/>
                </a:solidFill>
                <a:latin typeface="DFKai-SB"/>
                <a:ea typeface="DFKai-SB"/>
                <a:cs typeface="DFKai-SB"/>
                <a:sym typeface="DFKai-SB"/>
              </a:rPr>
              <a:t>我們希望</a:t>
            </a:r>
            <a:r>
              <a:rPr lang="zh-TW" sz="3200" b="0" i="0" u="none" strike="noStrike" cap="none">
                <a:solidFill>
                  <a:srgbClr val="313543"/>
                </a:solidFill>
                <a:latin typeface="DFKai-SB"/>
                <a:ea typeface="DFKai-SB"/>
                <a:cs typeface="DFKai-SB"/>
                <a:sym typeface="DFKai-SB"/>
              </a:rPr>
              <a:t>藉</a:t>
            </a:r>
            <a:r>
              <a:rPr lang="zh-TW" sz="3200">
                <a:solidFill>
                  <a:srgbClr val="313543"/>
                </a:solidFill>
                <a:latin typeface="DFKai-SB"/>
                <a:ea typeface="DFKai-SB"/>
                <a:cs typeface="DFKai-SB"/>
                <a:sym typeface="DFKai-SB"/>
              </a:rPr>
              <a:t>此人文</a:t>
            </a:r>
            <a:r>
              <a:rPr lang="zh-TW" sz="3200" b="0" i="0" u="none" strike="noStrike" cap="none">
                <a:solidFill>
                  <a:srgbClr val="313543"/>
                </a:solidFill>
                <a:latin typeface="DFKai-SB"/>
                <a:ea typeface="DFKai-SB"/>
                <a:cs typeface="DFKai-SB"/>
                <a:sym typeface="DFKai-SB"/>
              </a:rPr>
              <a:t>考察</a:t>
            </a:r>
            <a:r>
              <a:rPr lang="zh-TW" sz="3200">
                <a:solidFill>
                  <a:srgbClr val="313543"/>
                </a:solidFill>
                <a:latin typeface="DFKai-SB"/>
                <a:ea typeface="DFKai-SB"/>
                <a:cs typeface="DFKai-SB"/>
                <a:sym typeface="DFKai-SB"/>
              </a:rPr>
              <a:t>，除了使我們</a:t>
            </a:r>
            <a:r>
              <a:rPr lang="zh-TW" sz="3200" b="0" i="0" u="none" strike="noStrike" cap="none">
                <a:solidFill>
                  <a:srgbClr val="313543"/>
                </a:solidFill>
                <a:latin typeface="DFKai-SB"/>
                <a:ea typeface="DFKai-SB"/>
                <a:cs typeface="DFKai-SB"/>
                <a:sym typeface="DFKai-SB"/>
              </a:rPr>
              <a:t>深入了解基督教，</a:t>
            </a:r>
            <a:r>
              <a:rPr lang="zh-TW" sz="3200">
                <a:solidFill>
                  <a:srgbClr val="313543"/>
                </a:solidFill>
                <a:latin typeface="DFKai-SB"/>
                <a:ea typeface="DFKai-SB"/>
                <a:cs typeface="DFKai-SB"/>
                <a:sym typeface="DFKai-SB"/>
              </a:rPr>
              <a:t>亦可讓普通人對於教會的種種問題獲得解答</a:t>
            </a:r>
            <a:r>
              <a:rPr lang="zh-TW" sz="3200" b="0" i="0" u="none" strike="noStrike" cap="none">
                <a:solidFill>
                  <a:srgbClr val="313543"/>
                </a:solidFill>
                <a:latin typeface="DFKai-SB"/>
                <a:ea typeface="DFKai-SB"/>
                <a:cs typeface="DFKai-SB"/>
                <a:sym typeface="DFKai-SB"/>
              </a:rPr>
              <a:t>。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Shape 192"/>
          <p:cNvSpPr txBox="1">
            <a:spLocks noGrp="1"/>
          </p:cNvSpPr>
          <p:nvPr>
            <p:ph type="title"/>
          </p:nvPr>
        </p:nvSpPr>
        <p:spPr>
          <a:xfrm>
            <a:off x="303765" y="0"/>
            <a:ext cx="8534399" cy="105273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Clr>
                <a:srgbClr val="0070C0"/>
              </a:buClr>
              <a:buSzPct val="25000"/>
              <a:buFont typeface="Arial"/>
              <a:buNone/>
            </a:pPr>
            <a:r>
              <a:rPr lang="zh-TW" sz="4000" b="1" i="0" u="none" strike="noStrike" cap="none" dirty="0">
                <a:solidFill>
                  <a:srgbClr val="0070C0"/>
                </a:solidFill>
                <a:latin typeface="DFKai-SB"/>
                <a:ea typeface="DFKai-SB"/>
                <a:cs typeface="DFKai-SB"/>
                <a:sym typeface="DFKai-SB"/>
              </a:rPr>
              <a:t>簡介</a:t>
            </a:r>
          </a:p>
        </p:txBody>
      </p:sp>
      <p:sp>
        <p:nvSpPr>
          <p:cNvPr id="193" name="Shape 193"/>
          <p:cNvSpPr txBox="1">
            <a:spLocks noGrp="1"/>
          </p:cNvSpPr>
          <p:nvPr>
            <p:ph type="body" idx="1"/>
          </p:nvPr>
        </p:nvSpPr>
        <p:spPr>
          <a:xfrm>
            <a:off x="539552" y="1988840"/>
            <a:ext cx="8503920" cy="4572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274320" marR="0" lvl="0" indent="-274320" algn="l" rtl="0">
              <a:spcBef>
                <a:spcPts val="0"/>
              </a:spcBef>
              <a:spcAft>
                <a:spcPts val="0"/>
              </a:spcAft>
              <a:buClr>
                <a:schemeClr val="tx2">
                  <a:lumMod val="50000"/>
                </a:schemeClr>
              </a:buClr>
              <a:buSzPct val="85000"/>
              <a:buFont typeface="Wingdings" pitchFamily="2" charset="2"/>
              <a:buChar char="l"/>
            </a:pPr>
            <a:r>
              <a:rPr lang="zh-TW" sz="3200" b="0" i="0" u="none" strike="noStrike" cap="none" dirty="0" smtClean="0">
                <a:solidFill>
                  <a:srgbClr val="313543"/>
                </a:solidFill>
                <a:latin typeface="DFKai-SB"/>
                <a:ea typeface="DFKai-SB"/>
                <a:cs typeface="DFKai-SB"/>
                <a:sym typeface="DFKai-SB"/>
              </a:rPr>
              <a:t>本</a:t>
            </a:r>
            <a:r>
              <a:rPr lang="zh-TW" sz="3200" b="0" i="0" u="none" strike="noStrike" cap="none" dirty="0">
                <a:solidFill>
                  <a:srgbClr val="313543"/>
                </a:solidFill>
                <a:latin typeface="DFKai-SB"/>
                <a:ea typeface="DFKai-SB"/>
                <a:cs typeface="DFKai-SB"/>
                <a:sym typeface="DFKai-SB"/>
              </a:rPr>
              <a:t>教會視</a:t>
            </a:r>
            <a:r>
              <a:rPr lang="zh-TW" sz="3200" b="0" i="0" u="none" strike="noStrike" cap="none" dirty="0">
                <a:solidFill>
                  <a:srgbClr val="FF0000"/>
                </a:solidFill>
                <a:latin typeface="DFKai-SB"/>
                <a:ea typeface="DFKai-SB"/>
                <a:cs typeface="DFKai-SB"/>
                <a:sym typeface="DFKai-SB"/>
              </a:rPr>
              <a:t>禱告</a:t>
            </a:r>
            <a:r>
              <a:rPr lang="zh-TW" sz="3200" b="0" i="0" u="none" strike="noStrike" cap="none" dirty="0">
                <a:solidFill>
                  <a:srgbClr val="313543"/>
                </a:solidFill>
                <a:latin typeface="DFKai-SB"/>
                <a:ea typeface="DFKai-SB"/>
                <a:cs typeface="DFKai-SB"/>
                <a:sym typeface="DFKai-SB"/>
              </a:rPr>
              <a:t>為非常重要的</a:t>
            </a:r>
            <a:r>
              <a:rPr lang="zh-TW" sz="3200" b="0" i="0" u="none" strike="noStrike" cap="none" dirty="0" smtClean="0">
                <a:solidFill>
                  <a:srgbClr val="313543"/>
                </a:solidFill>
                <a:latin typeface="DFKai-SB"/>
                <a:ea typeface="DFKai-SB"/>
                <a:cs typeface="DFKai-SB"/>
                <a:sym typeface="DFKai-SB"/>
              </a:rPr>
              <a:t>儀式</a:t>
            </a:r>
            <a:endParaRPr lang="en-US" altLang="zh-TW" sz="3200" b="0" i="0" u="none" strike="noStrike" cap="none" dirty="0" smtClean="0">
              <a:solidFill>
                <a:srgbClr val="313543"/>
              </a:solidFill>
              <a:latin typeface="DFKai-SB"/>
              <a:ea typeface="DFKai-SB"/>
              <a:cs typeface="DFKai-SB"/>
              <a:sym typeface="DFKai-SB"/>
            </a:endParaRPr>
          </a:p>
          <a:p>
            <a:pPr marL="274320" marR="0" lvl="0" indent="-274320" algn="l" rtl="0">
              <a:spcBef>
                <a:spcPts val="0"/>
              </a:spcBef>
              <a:spcAft>
                <a:spcPts val="0"/>
              </a:spcAft>
              <a:buClr>
                <a:schemeClr val="tx2">
                  <a:lumMod val="50000"/>
                </a:schemeClr>
              </a:buClr>
              <a:buSzPct val="85000"/>
              <a:buFont typeface="Wingdings" pitchFamily="2" charset="2"/>
              <a:buChar char="l"/>
            </a:pPr>
            <a:r>
              <a:rPr lang="zh-TW" sz="3200" b="0" i="0" u="none" strike="noStrike" cap="none" dirty="0" smtClean="0">
                <a:solidFill>
                  <a:srgbClr val="313543"/>
                </a:solidFill>
                <a:latin typeface="DFKai-SB"/>
                <a:ea typeface="DFKai-SB"/>
                <a:cs typeface="DFKai-SB"/>
                <a:sym typeface="DFKai-SB"/>
              </a:rPr>
              <a:t>每</a:t>
            </a:r>
            <a:r>
              <a:rPr lang="zh-TW" sz="3200" b="0" i="0" u="none" strike="noStrike" cap="none" dirty="0">
                <a:solidFill>
                  <a:srgbClr val="313543"/>
                </a:solidFill>
                <a:latin typeface="DFKai-SB"/>
                <a:ea typeface="DFKai-SB"/>
                <a:cs typeface="DFKai-SB"/>
                <a:sym typeface="DFKai-SB"/>
              </a:rPr>
              <a:t>周會有不同的</a:t>
            </a:r>
            <a:r>
              <a:rPr lang="zh-TW" sz="3200" b="0" i="0" u="none" strike="noStrike" cap="none" dirty="0" smtClean="0">
                <a:solidFill>
                  <a:srgbClr val="313543"/>
                </a:solidFill>
                <a:latin typeface="DFKai-SB"/>
                <a:ea typeface="DFKai-SB"/>
                <a:cs typeface="DFKai-SB"/>
                <a:sym typeface="DFKai-SB"/>
              </a:rPr>
              <a:t>聚會</a:t>
            </a:r>
            <a:endParaRPr lang="en-US" altLang="zh-TW" sz="3200" b="0" i="0" u="none" strike="noStrike" cap="none" dirty="0" smtClean="0">
              <a:solidFill>
                <a:srgbClr val="313543"/>
              </a:solidFill>
              <a:latin typeface="DFKai-SB"/>
              <a:ea typeface="DFKai-SB"/>
              <a:cs typeface="DFKai-SB"/>
              <a:sym typeface="DFKai-SB"/>
            </a:endParaRPr>
          </a:p>
          <a:p>
            <a:pPr marL="274320" marR="0" lvl="0" indent="-274320" algn="l" rtl="0">
              <a:spcBef>
                <a:spcPts val="0"/>
              </a:spcBef>
              <a:spcAft>
                <a:spcPts val="0"/>
              </a:spcAft>
              <a:buClr>
                <a:schemeClr val="tx2">
                  <a:lumMod val="50000"/>
                </a:schemeClr>
              </a:buClr>
              <a:buSzPct val="85000"/>
              <a:buFont typeface="Wingdings" pitchFamily="2" charset="2"/>
              <a:buChar char="l"/>
            </a:pPr>
            <a:r>
              <a:rPr lang="zh-TW" sz="3200" b="0" i="0" u="none" strike="noStrike" cap="none" dirty="0" smtClean="0">
                <a:solidFill>
                  <a:srgbClr val="313543"/>
                </a:solidFill>
                <a:latin typeface="DFKai-SB"/>
                <a:ea typeface="DFKai-SB"/>
                <a:cs typeface="DFKai-SB"/>
                <a:sym typeface="DFKai-SB"/>
              </a:rPr>
              <a:t>教會</a:t>
            </a:r>
            <a:r>
              <a:rPr lang="zh-TW" sz="3200" b="0" i="0" u="none" strike="noStrike" cap="none" dirty="0">
                <a:solidFill>
                  <a:srgbClr val="313543"/>
                </a:solidFill>
                <a:latin typeface="DFKai-SB"/>
                <a:ea typeface="DFKai-SB"/>
                <a:cs typeface="DFKai-SB"/>
                <a:sym typeface="DFKai-SB"/>
              </a:rPr>
              <a:t>負有主基督所託付的使命，廣傳</a:t>
            </a:r>
            <a:r>
              <a:rPr lang="zh-TW" sz="3200" b="0" i="0" u="none" strike="noStrike" cap="none" dirty="0" smtClean="0">
                <a:solidFill>
                  <a:srgbClr val="313543"/>
                </a:solidFill>
                <a:latin typeface="DFKai-SB"/>
                <a:ea typeface="DFKai-SB"/>
                <a:cs typeface="DFKai-SB"/>
                <a:sym typeface="DFKai-SB"/>
              </a:rPr>
              <a:t>福音</a:t>
            </a:r>
            <a:endParaRPr lang="en-US" altLang="zh-TW" sz="3200" b="0" i="0" u="none" strike="noStrike" cap="none" dirty="0" smtClean="0">
              <a:solidFill>
                <a:srgbClr val="313543"/>
              </a:solidFill>
              <a:latin typeface="DFKai-SB"/>
              <a:ea typeface="DFKai-SB"/>
              <a:cs typeface="DFKai-SB"/>
              <a:sym typeface="DFKai-SB"/>
            </a:endParaRPr>
          </a:p>
          <a:p>
            <a:pPr marL="274320" marR="0" lvl="0" indent="-274320" algn="l" rtl="0">
              <a:spcBef>
                <a:spcPts val="0"/>
              </a:spcBef>
              <a:spcAft>
                <a:spcPts val="0"/>
              </a:spcAft>
              <a:buClr>
                <a:schemeClr val="tx2">
                  <a:lumMod val="50000"/>
                </a:schemeClr>
              </a:buClr>
              <a:buSzPct val="85000"/>
              <a:buFont typeface="Wingdings" pitchFamily="2" charset="2"/>
              <a:buChar char="l"/>
            </a:pPr>
            <a:r>
              <a:rPr lang="zh-TW" sz="3200" b="0" i="0" u="none" strike="noStrike" cap="none" dirty="0" smtClean="0">
                <a:solidFill>
                  <a:srgbClr val="313543"/>
                </a:solidFill>
                <a:latin typeface="DFKai-SB"/>
                <a:ea typeface="DFKai-SB"/>
                <a:cs typeface="DFKai-SB"/>
                <a:sym typeface="DFKai-SB"/>
              </a:rPr>
              <a:t>相信</a:t>
            </a:r>
            <a:r>
              <a:rPr lang="zh-TW" sz="3200" b="0" i="0" u="none" strike="noStrike" cap="none" dirty="0">
                <a:solidFill>
                  <a:srgbClr val="313543"/>
                </a:solidFill>
                <a:latin typeface="DFKai-SB"/>
                <a:ea typeface="DFKai-SB"/>
                <a:cs typeface="DFKai-SB"/>
                <a:sym typeface="DFKai-SB"/>
              </a:rPr>
              <a:t>新舊約聖經皆是神的指示</a:t>
            </a:r>
            <a:r>
              <a:rPr lang="zh-TW" sz="3200" dirty="0">
                <a:solidFill>
                  <a:srgbClr val="313543"/>
                </a:solidFill>
                <a:latin typeface="DFKai-SB"/>
                <a:ea typeface="DFKai-SB"/>
                <a:cs typeface="DFKai-SB"/>
                <a:sym typeface="DFKai-SB"/>
              </a:rPr>
              <a:t>，</a:t>
            </a:r>
            <a:r>
              <a:rPr lang="zh-TW" sz="3200" b="0" i="0" u="none" strike="noStrike" cap="none" dirty="0">
                <a:solidFill>
                  <a:srgbClr val="313543"/>
                </a:solidFill>
                <a:latin typeface="DFKai-SB"/>
                <a:ea typeface="DFKai-SB"/>
                <a:cs typeface="DFKai-SB"/>
                <a:sym typeface="DFKai-SB"/>
              </a:rPr>
              <a:t>為教會與信徒信仰的</a:t>
            </a:r>
            <a:r>
              <a:rPr lang="zh-TW" sz="3200" b="0" i="0" u="none" strike="noStrike" cap="none" dirty="0">
                <a:solidFill>
                  <a:srgbClr val="FF0000"/>
                </a:solidFill>
                <a:latin typeface="DFKai-SB"/>
                <a:ea typeface="DFKai-SB"/>
                <a:cs typeface="DFKai-SB"/>
                <a:sym typeface="DFKai-SB"/>
              </a:rPr>
              <a:t>最高</a:t>
            </a:r>
            <a:r>
              <a:rPr lang="zh-TW" sz="3200" b="0" i="0" u="none" strike="noStrike" cap="none" dirty="0" smtClean="0">
                <a:solidFill>
                  <a:srgbClr val="FF0000"/>
                </a:solidFill>
                <a:latin typeface="DFKai-SB"/>
                <a:ea typeface="DFKai-SB"/>
                <a:cs typeface="DFKai-SB"/>
                <a:sym typeface="DFKai-SB"/>
              </a:rPr>
              <a:t>準則</a:t>
            </a:r>
            <a:endParaRPr lang="en-US" altLang="zh-TW" sz="3200" b="0" i="0" u="none" strike="noStrike" cap="none" dirty="0" smtClean="0">
              <a:solidFill>
                <a:srgbClr val="FF0000"/>
              </a:solidFill>
              <a:latin typeface="DFKai-SB"/>
              <a:ea typeface="DFKai-SB"/>
              <a:cs typeface="DFKai-SB"/>
              <a:sym typeface="DFKai-SB"/>
            </a:endParaRPr>
          </a:p>
          <a:p>
            <a:pPr marL="274320" marR="0" lvl="0" indent="-274320" algn="l" rtl="0">
              <a:spcBef>
                <a:spcPts val="0"/>
              </a:spcBef>
              <a:spcAft>
                <a:spcPts val="0"/>
              </a:spcAft>
              <a:buClr>
                <a:schemeClr val="tx2">
                  <a:lumMod val="50000"/>
                </a:schemeClr>
              </a:buClr>
              <a:buSzPct val="85000"/>
              <a:buFont typeface="Wingdings" pitchFamily="2" charset="2"/>
              <a:buChar char="l"/>
            </a:pPr>
            <a:r>
              <a:rPr lang="zh-TW" sz="3200" b="0" i="0" u="none" strike="noStrike" cap="none" dirty="0" smtClean="0">
                <a:solidFill>
                  <a:srgbClr val="313543"/>
                </a:solidFill>
                <a:latin typeface="DFKai-SB"/>
                <a:ea typeface="DFKai-SB"/>
                <a:cs typeface="DFKai-SB"/>
                <a:sym typeface="DFKai-SB"/>
              </a:rPr>
              <a:t>相信</a:t>
            </a:r>
            <a:r>
              <a:rPr lang="zh-TW" sz="3200" b="0" i="0" u="none" strike="noStrike" cap="none" dirty="0">
                <a:solidFill>
                  <a:srgbClr val="313543"/>
                </a:solidFill>
                <a:latin typeface="DFKai-SB"/>
                <a:ea typeface="DFKai-SB"/>
                <a:cs typeface="DFKai-SB"/>
                <a:sym typeface="DFKai-SB"/>
              </a:rPr>
              <a:t>神是</a:t>
            </a:r>
            <a:r>
              <a:rPr lang="zh-TW" sz="3200" b="0" i="0" u="none" strike="noStrike" cap="none" dirty="0">
                <a:solidFill>
                  <a:srgbClr val="FF0000"/>
                </a:solidFill>
                <a:latin typeface="DFKai-SB"/>
                <a:ea typeface="DFKai-SB"/>
                <a:cs typeface="DFKai-SB"/>
                <a:sym typeface="DFKai-SB"/>
              </a:rPr>
              <a:t>上帝</a:t>
            </a:r>
            <a:r>
              <a:rPr lang="zh-TW" sz="3200" b="0" i="0" u="none" strike="noStrike" cap="none" dirty="0">
                <a:solidFill>
                  <a:srgbClr val="4B5064"/>
                </a:solidFill>
                <a:latin typeface="DFKai-SB"/>
                <a:ea typeface="DFKai-SB"/>
                <a:cs typeface="DFKai-SB"/>
                <a:sym typeface="DFKai-SB"/>
              </a:rPr>
              <a:t>、</a:t>
            </a:r>
            <a:r>
              <a:rPr lang="zh-TW" sz="3200" b="0" i="0" u="none" strike="noStrike" cap="none" dirty="0">
                <a:solidFill>
                  <a:srgbClr val="FF0000"/>
                </a:solidFill>
                <a:latin typeface="DFKai-SB"/>
                <a:ea typeface="DFKai-SB"/>
                <a:cs typeface="DFKai-SB"/>
                <a:sym typeface="DFKai-SB"/>
              </a:rPr>
              <a:t>耶穌</a:t>
            </a:r>
            <a:r>
              <a:rPr lang="zh-TW" sz="3200" b="0" i="0" u="none" strike="noStrike" cap="none" dirty="0">
                <a:solidFill>
                  <a:srgbClr val="4B5064"/>
                </a:solidFill>
                <a:latin typeface="DFKai-SB"/>
                <a:ea typeface="DFKai-SB"/>
                <a:cs typeface="DFKai-SB"/>
                <a:sym typeface="DFKai-SB"/>
              </a:rPr>
              <a:t>、</a:t>
            </a:r>
            <a:r>
              <a:rPr lang="zh-TW" sz="3200" b="0" i="0" u="none" strike="noStrike" cap="none" dirty="0">
                <a:solidFill>
                  <a:srgbClr val="FF0000"/>
                </a:solidFill>
                <a:latin typeface="DFKai-SB"/>
                <a:ea typeface="DFKai-SB"/>
                <a:cs typeface="DFKai-SB"/>
                <a:sym typeface="DFKai-SB"/>
              </a:rPr>
              <a:t>聖靈</a:t>
            </a:r>
            <a:r>
              <a:rPr lang="zh-TW" sz="3200" b="0" i="0" u="none" strike="noStrike" cap="none" dirty="0">
                <a:solidFill>
                  <a:srgbClr val="313543"/>
                </a:solidFill>
                <a:latin typeface="DFKai-SB"/>
                <a:ea typeface="DFKai-SB"/>
                <a:cs typeface="DFKai-SB"/>
                <a:sym typeface="DFKai-SB"/>
              </a:rPr>
              <a:t>三位一體</a:t>
            </a:r>
          </a:p>
          <a:p>
            <a:pPr marL="274320" marR="0" lvl="0" indent="-274320" algn="l" rtl="0">
              <a:spcBef>
                <a:spcPts val="640"/>
              </a:spcBef>
              <a:buClr>
                <a:srgbClr val="425D40"/>
              </a:buClr>
              <a:buSzPct val="85000"/>
              <a:buFont typeface="Noto Sans Symbols"/>
              <a:buNone/>
            </a:pPr>
            <a:endParaRPr sz="3200" b="0" i="0" u="none" strike="noStrike" cap="none" dirty="0">
              <a:solidFill>
                <a:srgbClr val="4B5064"/>
              </a:solidFill>
              <a:latin typeface="DFKai-SB"/>
              <a:ea typeface="DFKai-SB"/>
              <a:cs typeface="DFKai-SB"/>
              <a:sym typeface="DFKai-SB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Shape 198"/>
          <p:cNvSpPr txBox="1">
            <a:spLocks noGrp="1"/>
          </p:cNvSpPr>
          <p:nvPr>
            <p:ph type="title"/>
          </p:nvPr>
        </p:nvSpPr>
        <p:spPr>
          <a:xfrm>
            <a:off x="301752" y="228600"/>
            <a:ext cx="8534399" cy="75895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Clr>
                <a:srgbClr val="0070C0"/>
              </a:buClr>
              <a:buSzPct val="25000"/>
              <a:buFont typeface="Georgia"/>
              <a:buNone/>
            </a:pPr>
            <a:r>
              <a:rPr lang="zh-TW" sz="4000" b="1" i="0" u="none" strike="noStrike" cap="none">
                <a:solidFill>
                  <a:srgbClr val="0070C0"/>
                </a:solidFill>
                <a:latin typeface="DFKai-SB"/>
                <a:ea typeface="DFKai-SB"/>
                <a:cs typeface="DFKai-SB"/>
                <a:sym typeface="DFKai-SB"/>
              </a:rPr>
              <a:t>訪談對象：逸姍傳道</a:t>
            </a:r>
          </a:p>
        </p:txBody>
      </p:sp>
      <p:sp>
        <p:nvSpPr>
          <p:cNvPr id="199" name="Shape 199"/>
          <p:cNvSpPr txBox="1">
            <a:spLocks noGrp="1"/>
          </p:cNvSpPr>
          <p:nvPr>
            <p:ph type="body" idx="1"/>
          </p:nvPr>
        </p:nvSpPr>
        <p:spPr>
          <a:xfrm>
            <a:off x="301752" y="1527048"/>
            <a:ext cx="3982216" cy="4572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25000"/>
              <a:buFont typeface="Noto Sans Symbols"/>
              <a:buNone/>
            </a:pPr>
            <a:r>
              <a:rPr lang="zh-TW" sz="3600" b="1" i="0" u="none" strike="noStrike" cap="none" dirty="0">
                <a:solidFill>
                  <a:schemeClr val="dk1"/>
                </a:solidFill>
                <a:latin typeface="DFKai-SB"/>
                <a:ea typeface="DFKai-SB"/>
                <a:cs typeface="DFKai-SB"/>
                <a:sym typeface="DFKai-SB"/>
              </a:rPr>
              <a:t>成為牧師的條件</a:t>
            </a:r>
          </a:p>
          <a:p>
            <a:pPr marL="274320" marR="0" lvl="0" indent="-306387" algn="l" rtl="0">
              <a:spcBef>
                <a:spcPts val="540"/>
              </a:spcBef>
              <a:spcAft>
                <a:spcPts val="0"/>
              </a:spcAft>
              <a:buClr>
                <a:schemeClr val="tx2">
                  <a:lumMod val="50000"/>
                </a:schemeClr>
              </a:buClr>
              <a:buSzPct val="100000"/>
              <a:buFont typeface="Wingdings" pitchFamily="2" charset="2"/>
              <a:buChar char="l"/>
            </a:pPr>
            <a:r>
              <a:rPr lang="zh-TW" sz="2800" b="0" i="0" u="none" strike="noStrike" cap="none" dirty="0">
                <a:solidFill>
                  <a:schemeClr val="dk1"/>
                </a:solidFill>
                <a:latin typeface="DFKai-SB"/>
                <a:ea typeface="DFKai-SB"/>
                <a:cs typeface="DFKai-SB"/>
                <a:sym typeface="DFKai-SB"/>
              </a:rPr>
              <a:t>清楚知道自己</a:t>
            </a:r>
            <a:r>
              <a:rPr lang="zh-TW" sz="2800" dirty="0">
                <a:latin typeface="DFKai-SB"/>
                <a:ea typeface="DFKai-SB"/>
                <a:cs typeface="DFKai-SB"/>
                <a:sym typeface="DFKai-SB"/>
              </a:rPr>
              <a:t>所</a:t>
            </a:r>
            <a:r>
              <a:rPr lang="zh-TW" sz="2800" b="0" i="0" u="none" strike="noStrike" cap="none" dirty="0">
                <a:solidFill>
                  <a:schemeClr val="dk1"/>
                </a:solidFill>
                <a:latin typeface="DFKai-SB"/>
                <a:ea typeface="DFKai-SB"/>
                <a:cs typeface="DFKai-SB"/>
                <a:sym typeface="DFKai-SB"/>
              </a:rPr>
              <a:t>領受</a:t>
            </a:r>
            <a:r>
              <a:rPr lang="zh-TW" sz="2800" dirty="0">
                <a:latin typeface="DFKai-SB"/>
                <a:ea typeface="DFKai-SB"/>
                <a:cs typeface="DFKai-SB"/>
                <a:sym typeface="DFKai-SB"/>
              </a:rPr>
              <a:t>的</a:t>
            </a:r>
            <a:r>
              <a:rPr lang="zh-TW" sz="2800" b="0" i="0" u="none" strike="noStrike" cap="none" dirty="0">
                <a:solidFill>
                  <a:schemeClr val="dk1"/>
                </a:solidFill>
                <a:latin typeface="DFKai-SB"/>
                <a:ea typeface="DFKai-SB"/>
                <a:cs typeface="DFKai-SB"/>
                <a:sym typeface="DFKai-SB"/>
              </a:rPr>
              <a:t>上帝呼召，放下一切，委身教會，需要克服自己內在心理的困難。</a:t>
            </a:r>
          </a:p>
          <a:p>
            <a:pPr marL="274320" marR="0" lvl="0" indent="-306387" algn="l" rtl="0">
              <a:spcBef>
                <a:spcPts val="540"/>
              </a:spcBef>
              <a:spcAft>
                <a:spcPts val="0"/>
              </a:spcAft>
              <a:buClr>
                <a:schemeClr val="tx2">
                  <a:lumMod val="50000"/>
                </a:schemeClr>
              </a:buClr>
              <a:buSzPct val="100000"/>
              <a:buFont typeface="Wingdings" pitchFamily="2" charset="2"/>
              <a:buChar char="l"/>
            </a:pPr>
            <a:r>
              <a:rPr lang="zh-TW" sz="2800" b="0" i="0" u="none" strike="noStrike" cap="none" dirty="0">
                <a:solidFill>
                  <a:schemeClr val="dk1"/>
                </a:solidFill>
                <a:latin typeface="DFKai-SB"/>
                <a:ea typeface="DFKai-SB"/>
                <a:cs typeface="DFKai-SB"/>
                <a:sym typeface="DFKai-SB"/>
              </a:rPr>
              <a:t>先成為傳道，之後才會成為牧師。</a:t>
            </a:r>
          </a:p>
          <a:p>
            <a:pPr marL="274320" marR="0" lvl="0" indent="-274320" algn="l" rtl="0">
              <a:spcBef>
                <a:spcPts val="540"/>
              </a:spcBef>
              <a:buClr>
                <a:schemeClr val="accent1"/>
              </a:buClr>
              <a:buSzPct val="81964"/>
              <a:buFont typeface="Noto Sans Symbols"/>
              <a:buNone/>
            </a:pPr>
            <a:endParaRPr sz="2800" b="0" i="0" u="none" strike="noStrike" cap="none" dirty="0">
              <a:solidFill>
                <a:schemeClr val="dk1"/>
              </a:solidFill>
              <a:latin typeface="DFKai-SB"/>
              <a:ea typeface="DFKai-SB"/>
              <a:cs typeface="DFKai-SB"/>
              <a:sym typeface="DFKai-SB"/>
            </a:endParaRPr>
          </a:p>
        </p:txBody>
      </p:sp>
      <p:pic>
        <p:nvPicPr>
          <p:cNvPr id="200" name="Shape 20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539394" y="1709943"/>
            <a:ext cx="4296757" cy="452736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Shape 205"/>
          <p:cNvSpPr txBox="1">
            <a:spLocks noGrp="1"/>
          </p:cNvSpPr>
          <p:nvPr>
            <p:ph type="title"/>
          </p:nvPr>
        </p:nvSpPr>
        <p:spPr>
          <a:xfrm>
            <a:off x="301752" y="228600"/>
            <a:ext cx="8534399" cy="75895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Clr>
                <a:srgbClr val="0070C0"/>
              </a:buClr>
              <a:buSzPct val="25000"/>
              <a:buFont typeface="Arial"/>
              <a:buNone/>
            </a:pPr>
            <a:r>
              <a:rPr lang="zh-TW" sz="4000" b="1" i="0" u="none" strike="noStrike" cap="none">
                <a:solidFill>
                  <a:srgbClr val="0070C0"/>
                </a:solidFill>
                <a:latin typeface="DFKai-SB"/>
                <a:ea typeface="DFKai-SB"/>
                <a:cs typeface="DFKai-SB"/>
                <a:sym typeface="DFKai-SB"/>
              </a:rPr>
              <a:t>訪談過程(1)</a:t>
            </a:r>
          </a:p>
        </p:txBody>
      </p:sp>
      <p:sp>
        <p:nvSpPr>
          <p:cNvPr id="206" name="Shape 206"/>
          <p:cNvSpPr txBox="1">
            <a:spLocks noGrp="1"/>
          </p:cNvSpPr>
          <p:nvPr>
            <p:ph type="body" idx="1"/>
          </p:nvPr>
        </p:nvSpPr>
        <p:spPr>
          <a:xfrm>
            <a:off x="301750" y="1527049"/>
            <a:ext cx="8734800" cy="41583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425D40"/>
              </a:buClr>
              <a:buSzPct val="25000"/>
              <a:buFont typeface="Noto Sans Symbols"/>
              <a:buNone/>
            </a:pPr>
            <a:r>
              <a:rPr lang="zh-TW" sz="3201" b="1" i="0" u="none" strike="noStrike" cap="none" dirty="0">
                <a:solidFill>
                  <a:schemeClr val="dk1"/>
                </a:solidFill>
                <a:latin typeface="DFKai-SB"/>
                <a:ea typeface="DFKai-SB"/>
                <a:cs typeface="DFKai-SB"/>
                <a:sym typeface="DFKai-SB"/>
              </a:rPr>
              <a:t>為什麼會有</a:t>
            </a:r>
            <a:r>
              <a:rPr lang="zh-TW" sz="3201" b="1" i="0" u="none" strike="noStrike" cap="none" dirty="0" smtClean="0">
                <a:solidFill>
                  <a:schemeClr val="dk1"/>
                </a:solidFill>
                <a:latin typeface="DFKai-SB"/>
                <a:ea typeface="DFKai-SB"/>
                <a:cs typeface="DFKai-SB"/>
                <a:sym typeface="DFKai-SB"/>
              </a:rPr>
              <a:t>教會?</a:t>
            </a:r>
            <a:endParaRPr lang="en-US" altLang="zh-TW" sz="3201" b="1" i="0" u="none" strike="noStrike" cap="none" dirty="0" smtClean="0">
              <a:solidFill>
                <a:schemeClr val="dk1"/>
              </a:solidFill>
              <a:latin typeface="DFKai-SB"/>
              <a:ea typeface="DFKai-SB"/>
              <a:cs typeface="DFKai-SB"/>
              <a:sym typeface="DFKai-SB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425D40"/>
              </a:buClr>
              <a:buSzPct val="25000"/>
              <a:buFont typeface="Noto Sans Symbols"/>
              <a:buNone/>
            </a:pPr>
            <a:endParaRPr lang="en-US" altLang="zh-TW" sz="3201" b="1" dirty="0" smtClean="0">
              <a:latin typeface="DFKai-SB"/>
              <a:ea typeface="DFKai-SB"/>
              <a:cs typeface="DFKai-SB"/>
              <a:sym typeface="DFKai-SB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tx2">
                  <a:lumMod val="50000"/>
                </a:schemeClr>
              </a:buClr>
              <a:buSzPct val="100000"/>
              <a:buFont typeface="Wingdings" pitchFamily="2" charset="2"/>
              <a:buChar char="l"/>
            </a:pPr>
            <a:r>
              <a:rPr lang="zh-TW" sz="2800" dirty="0" smtClean="0">
                <a:solidFill>
                  <a:srgbClr val="002060"/>
                </a:solidFill>
                <a:latin typeface="DFKai-SB"/>
                <a:ea typeface="DFKai-SB"/>
                <a:cs typeface="DFKai-SB"/>
                <a:sym typeface="DFKai-SB"/>
              </a:rPr>
              <a:t>根據</a:t>
            </a:r>
            <a:r>
              <a:rPr lang="zh-TW" sz="2800" dirty="0">
                <a:solidFill>
                  <a:srgbClr val="002060"/>
                </a:solidFill>
                <a:latin typeface="DFKai-SB"/>
                <a:ea typeface="DFKai-SB"/>
                <a:cs typeface="DFKai-SB"/>
                <a:sym typeface="DFKai-SB"/>
              </a:rPr>
              <a:t>《聖經</a:t>
            </a:r>
            <a:r>
              <a:rPr lang="zh-TW" sz="2800" dirty="0" smtClean="0">
                <a:solidFill>
                  <a:srgbClr val="002060"/>
                </a:solidFill>
                <a:latin typeface="DFKai-SB"/>
                <a:ea typeface="DFKai-SB"/>
                <a:cs typeface="DFKai-SB"/>
                <a:sym typeface="DFKai-SB"/>
              </a:rPr>
              <a:t>》</a:t>
            </a:r>
            <a:endParaRPr lang="en-US" altLang="zh-TW" sz="2800" dirty="0" smtClean="0">
              <a:solidFill>
                <a:srgbClr val="002060"/>
              </a:solidFill>
              <a:latin typeface="DFKai-SB"/>
              <a:ea typeface="DFKai-SB"/>
              <a:cs typeface="DFKai-SB"/>
              <a:sym typeface="DFKai-SB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tx2">
                  <a:lumMod val="50000"/>
                </a:schemeClr>
              </a:buClr>
              <a:buSzPct val="100000"/>
              <a:buFont typeface="Wingdings" pitchFamily="2" charset="2"/>
              <a:buChar char="l"/>
            </a:pPr>
            <a:r>
              <a:rPr lang="zh-TW" sz="2845" b="0" i="0" u="none" strike="noStrike" cap="none" dirty="0" smtClean="0">
                <a:solidFill>
                  <a:schemeClr val="dk1"/>
                </a:solidFill>
                <a:latin typeface="DFKai-SB"/>
                <a:ea typeface="DFKai-SB"/>
                <a:cs typeface="DFKai-SB"/>
                <a:sym typeface="DFKai-SB"/>
              </a:rPr>
              <a:t>教會</a:t>
            </a:r>
            <a:r>
              <a:rPr lang="zh-TW" sz="2845" b="0" i="0" u="none" strike="noStrike" cap="none" dirty="0">
                <a:solidFill>
                  <a:schemeClr val="dk1"/>
                </a:solidFill>
                <a:latin typeface="DFKai-SB"/>
                <a:ea typeface="DFKai-SB"/>
                <a:cs typeface="DFKai-SB"/>
                <a:sym typeface="DFKai-SB"/>
              </a:rPr>
              <a:t>是</a:t>
            </a:r>
            <a:r>
              <a:rPr lang="zh-TW" sz="2845" b="0" i="0" u="none" strike="noStrike" cap="none" dirty="0">
                <a:solidFill>
                  <a:srgbClr val="FF0000"/>
                </a:solidFill>
                <a:latin typeface="DFKai-SB"/>
                <a:ea typeface="DFKai-SB"/>
                <a:cs typeface="DFKai-SB"/>
                <a:sym typeface="DFKai-SB"/>
              </a:rPr>
              <a:t>基督徒</a:t>
            </a:r>
            <a:r>
              <a:rPr lang="zh-TW" sz="2845" b="0" i="0" u="none" strike="noStrike" cap="none" dirty="0">
                <a:solidFill>
                  <a:schemeClr val="dk1"/>
                </a:solidFill>
                <a:latin typeface="DFKai-SB"/>
                <a:ea typeface="DFKai-SB"/>
                <a:cs typeface="DFKai-SB"/>
                <a:sym typeface="DFKai-SB"/>
              </a:rPr>
              <a:t>聚集的地方，</a:t>
            </a:r>
            <a:r>
              <a:rPr lang="zh-TW" sz="2845" dirty="0">
                <a:latin typeface="DFKai-SB"/>
                <a:ea typeface="DFKai-SB"/>
                <a:cs typeface="DFKai-SB"/>
                <a:sym typeface="DFKai-SB"/>
              </a:rPr>
              <a:t>而非只是</a:t>
            </a:r>
            <a:r>
              <a:rPr lang="zh-TW" sz="2845" b="0" i="0" u="none" strike="noStrike" cap="none" dirty="0">
                <a:solidFill>
                  <a:schemeClr val="dk1"/>
                </a:solidFill>
                <a:latin typeface="DFKai-SB"/>
                <a:ea typeface="DFKai-SB"/>
                <a:cs typeface="DFKai-SB"/>
                <a:sym typeface="DFKai-SB"/>
              </a:rPr>
              <a:t>「建築物」 </a:t>
            </a:r>
          </a:p>
          <a:p>
            <a:pPr marL="0" marR="0" lvl="0" indent="0" algn="l" rtl="0">
              <a:lnSpc>
                <a:spcPct val="90000"/>
              </a:lnSpc>
              <a:spcBef>
                <a:spcPts val="569"/>
              </a:spcBef>
              <a:spcAft>
                <a:spcPts val="0"/>
              </a:spcAft>
              <a:buClr>
                <a:srgbClr val="425D40"/>
              </a:buClr>
              <a:buSzPct val="25000"/>
              <a:buFont typeface="Noto Sans Symbols"/>
              <a:buNone/>
            </a:pPr>
            <a:r>
              <a:rPr lang="zh-TW" sz="2845" dirty="0">
                <a:latin typeface="DFKai-SB"/>
                <a:ea typeface="DFKai-SB"/>
                <a:cs typeface="DFKai-SB"/>
                <a:sym typeface="DFKai-SB"/>
              </a:rPr>
              <a:t>換句話說，</a:t>
            </a:r>
            <a:r>
              <a:rPr lang="zh-TW" sz="2845" b="0" i="0" u="none" strike="noStrike" cap="none" dirty="0">
                <a:solidFill>
                  <a:schemeClr val="dk1"/>
                </a:solidFill>
                <a:latin typeface="DFKai-SB"/>
                <a:ea typeface="DFKai-SB"/>
                <a:cs typeface="DFKai-SB"/>
                <a:sym typeface="DFKai-SB"/>
              </a:rPr>
              <a:t>只要有基督徒在的地方就</a:t>
            </a:r>
            <a:r>
              <a:rPr lang="zh-TW" sz="2845" dirty="0">
                <a:latin typeface="DFKai-SB"/>
                <a:ea typeface="DFKai-SB"/>
                <a:cs typeface="DFKai-SB"/>
                <a:sym typeface="DFKai-SB"/>
              </a:rPr>
              <a:t>能稱為</a:t>
            </a:r>
            <a:r>
              <a:rPr lang="zh-TW" sz="2845" b="0" i="0" u="none" strike="noStrike" cap="none" dirty="0">
                <a:solidFill>
                  <a:schemeClr val="dk1"/>
                </a:solidFill>
                <a:latin typeface="DFKai-SB"/>
                <a:ea typeface="DFKai-SB"/>
                <a:cs typeface="DFKai-SB"/>
                <a:sym typeface="DFKai-SB"/>
              </a:rPr>
              <a:t>教會</a:t>
            </a:r>
            <a:r>
              <a:rPr lang="zh-TW" sz="2845" b="0" i="0" u="none" strike="noStrike" cap="none" dirty="0" smtClean="0">
                <a:solidFill>
                  <a:schemeClr val="dk1"/>
                </a:solidFill>
                <a:latin typeface="DFKai-SB"/>
                <a:ea typeface="DFKai-SB"/>
                <a:cs typeface="DFKai-SB"/>
                <a:sym typeface="DFKai-SB"/>
              </a:rPr>
              <a:t>。</a:t>
            </a:r>
            <a:endParaRPr lang="en-US" altLang="zh-TW" sz="2845" dirty="0" smtClean="0">
              <a:latin typeface="DFKai-SB"/>
              <a:ea typeface="DFKai-SB"/>
              <a:cs typeface="DFKai-SB"/>
              <a:sym typeface="DFKai-SB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569"/>
              </a:spcBef>
              <a:spcAft>
                <a:spcPts val="0"/>
              </a:spcAft>
              <a:buClr>
                <a:schemeClr val="tx2">
                  <a:lumMod val="50000"/>
                </a:schemeClr>
              </a:buClr>
              <a:buSzPct val="100000"/>
              <a:buFont typeface="Wingdings" pitchFamily="2" charset="2"/>
              <a:buChar char="l"/>
            </a:pPr>
            <a:r>
              <a:rPr lang="zh-TW" sz="2845" b="0" i="0" u="none" strike="noStrike" cap="none" dirty="0" smtClean="0">
                <a:solidFill>
                  <a:schemeClr val="dk1"/>
                </a:solidFill>
                <a:latin typeface="DFKai-SB"/>
                <a:ea typeface="DFKai-SB"/>
                <a:cs typeface="DFKai-SB"/>
                <a:sym typeface="DFKai-SB"/>
              </a:rPr>
              <a:t>教會</a:t>
            </a:r>
            <a:r>
              <a:rPr lang="zh-TW" sz="2845" b="0" i="0" u="none" strike="noStrike" cap="none" dirty="0">
                <a:solidFill>
                  <a:schemeClr val="dk1"/>
                </a:solidFill>
                <a:latin typeface="DFKai-SB"/>
                <a:ea typeface="DFKai-SB"/>
                <a:cs typeface="DFKai-SB"/>
                <a:sym typeface="DFKai-SB"/>
              </a:rPr>
              <a:t>希望能成為幫助大家的團體</a:t>
            </a:r>
            <a:r>
              <a:rPr lang="zh-TW" sz="2845" dirty="0">
                <a:latin typeface="DFKai-SB"/>
                <a:ea typeface="DFKai-SB"/>
                <a:cs typeface="DFKai-SB"/>
                <a:sym typeface="DFKai-SB"/>
              </a:rPr>
              <a:t>，</a:t>
            </a:r>
            <a:r>
              <a:rPr lang="zh-TW" sz="2845" b="0" i="0" u="none" strike="noStrike" cap="none" dirty="0">
                <a:solidFill>
                  <a:schemeClr val="dk1"/>
                </a:solidFill>
                <a:latin typeface="DFKai-SB"/>
                <a:ea typeface="DFKai-SB"/>
                <a:cs typeface="DFKai-SB"/>
                <a:sym typeface="DFKai-SB"/>
              </a:rPr>
              <a:t>不單</a:t>
            </a:r>
            <a:r>
              <a:rPr lang="zh-TW" sz="2845" dirty="0">
                <a:latin typeface="DFKai-SB"/>
                <a:ea typeface="DFKai-SB"/>
                <a:cs typeface="DFKai-SB"/>
                <a:sym typeface="DFKai-SB"/>
              </a:rPr>
              <a:t>只</a:t>
            </a:r>
            <a:r>
              <a:rPr lang="zh-TW" sz="2845" b="0" i="0" u="none" strike="noStrike" cap="none" dirty="0">
                <a:solidFill>
                  <a:schemeClr val="dk1"/>
                </a:solidFill>
                <a:latin typeface="DFKai-SB"/>
                <a:ea typeface="DFKai-SB"/>
                <a:cs typeface="DFKai-SB"/>
                <a:sym typeface="DFKai-SB"/>
              </a:rPr>
              <a:t>是「神聖」</a:t>
            </a:r>
            <a:r>
              <a:rPr lang="zh-TW" sz="2845" dirty="0">
                <a:latin typeface="DFKai-SB"/>
                <a:ea typeface="DFKai-SB"/>
                <a:cs typeface="DFKai-SB"/>
                <a:sym typeface="DFKai-SB"/>
              </a:rPr>
              <a:t>之</a:t>
            </a:r>
            <a:r>
              <a:rPr lang="zh-TW" sz="2845" b="0" i="0" u="none" strike="noStrike" cap="none" dirty="0">
                <a:solidFill>
                  <a:schemeClr val="dk1"/>
                </a:solidFill>
                <a:latin typeface="DFKai-SB"/>
                <a:ea typeface="DFKai-SB"/>
                <a:cs typeface="DFKai-SB"/>
                <a:sym typeface="DFKai-SB"/>
              </a:rPr>
              <a:t>地</a:t>
            </a:r>
            <a:r>
              <a:rPr lang="zh-TW" sz="2845" dirty="0">
                <a:latin typeface="DFKai-SB"/>
                <a:ea typeface="DFKai-SB"/>
                <a:cs typeface="DFKai-SB"/>
                <a:sym typeface="DFKai-SB"/>
              </a:rPr>
              <a:t>，</a:t>
            </a:r>
            <a:r>
              <a:rPr lang="zh-TW" sz="2845" b="0" i="0" u="none" strike="noStrike" cap="none" dirty="0">
                <a:solidFill>
                  <a:schemeClr val="dk1"/>
                </a:solidFill>
                <a:latin typeface="DFKai-SB"/>
                <a:ea typeface="DFKai-SB"/>
                <a:cs typeface="DFKai-SB"/>
                <a:sym typeface="DFKai-SB"/>
              </a:rPr>
              <a:t>而</a:t>
            </a:r>
            <a:r>
              <a:rPr lang="zh-TW" sz="2845" dirty="0">
                <a:latin typeface="DFKai-SB"/>
                <a:ea typeface="DFKai-SB"/>
                <a:cs typeface="DFKai-SB"/>
                <a:sym typeface="DFKai-SB"/>
              </a:rPr>
              <a:t>且</a:t>
            </a:r>
            <a:r>
              <a:rPr lang="zh-TW" sz="2845" b="0" i="0" u="none" strike="noStrike" cap="none" dirty="0">
                <a:solidFill>
                  <a:schemeClr val="dk1"/>
                </a:solidFill>
                <a:latin typeface="DFKai-SB"/>
                <a:ea typeface="DFKai-SB"/>
                <a:cs typeface="DFKai-SB"/>
                <a:sym typeface="DFKai-SB"/>
              </a:rPr>
              <a:t>是能帶給大家</a:t>
            </a:r>
            <a:r>
              <a:rPr lang="zh-TW" sz="2845" b="0" i="0" u="none" strike="noStrike" cap="none" dirty="0">
                <a:solidFill>
                  <a:srgbClr val="FF0000"/>
                </a:solidFill>
                <a:latin typeface="DFKai-SB"/>
                <a:ea typeface="DFKai-SB"/>
                <a:cs typeface="DFKai-SB"/>
                <a:sym typeface="DFKai-SB"/>
              </a:rPr>
              <a:t>愛</a:t>
            </a:r>
            <a:r>
              <a:rPr lang="zh-TW" sz="2845" b="0" i="0" u="none" strike="noStrike" cap="none" dirty="0">
                <a:solidFill>
                  <a:schemeClr val="dk1"/>
                </a:solidFill>
                <a:latin typeface="DFKai-SB"/>
                <a:ea typeface="DFKai-SB"/>
                <a:cs typeface="DFKai-SB"/>
                <a:sym typeface="DFKai-SB"/>
              </a:rPr>
              <a:t>和</a:t>
            </a:r>
            <a:r>
              <a:rPr lang="zh-TW" sz="2845" b="0" i="0" u="none" strike="noStrike" cap="none" dirty="0">
                <a:solidFill>
                  <a:srgbClr val="FF0000"/>
                </a:solidFill>
                <a:latin typeface="DFKai-SB"/>
                <a:ea typeface="DFKai-SB"/>
                <a:cs typeface="DFKai-SB"/>
                <a:sym typeface="DFKai-SB"/>
              </a:rPr>
              <a:t>力量</a:t>
            </a:r>
            <a:r>
              <a:rPr lang="zh-TW" sz="2845" dirty="0">
                <a:solidFill>
                  <a:srgbClr val="000000"/>
                </a:solidFill>
                <a:latin typeface="DFKai-SB"/>
                <a:ea typeface="DFKai-SB"/>
                <a:cs typeface="DFKai-SB"/>
                <a:sym typeface="DFKai-SB"/>
              </a:rPr>
              <a:t>之地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Shape 211"/>
          <p:cNvSpPr txBox="1">
            <a:spLocks noGrp="1"/>
          </p:cNvSpPr>
          <p:nvPr>
            <p:ph type="title"/>
          </p:nvPr>
        </p:nvSpPr>
        <p:spPr>
          <a:xfrm>
            <a:off x="301752" y="228600"/>
            <a:ext cx="8534399" cy="75895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Clr>
                <a:srgbClr val="0070C0"/>
              </a:buClr>
              <a:buSzPct val="25000"/>
              <a:buFont typeface="Arial"/>
              <a:buNone/>
            </a:pPr>
            <a:r>
              <a:rPr lang="zh-TW" sz="4000" b="1" i="0" u="none" strike="noStrike" cap="none">
                <a:solidFill>
                  <a:srgbClr val="0070C0"/>
                </a:solidFill>
                <a:latin typeface="DFKai-SB"/>
                <a:ea typeface="DFKai-SB"/>
                <a:cs typeface="DFKai-SB"/>
                <a:sym typeface="DFKai-SB"/>
              </a:rPr>
              <a:t>訪談過程(2)</a:t>
            </a:r>
          </a:p>
        </p:txBody>
      </p:sp>
      <p:sp>
        <p:nvSpPr>
          <p:cNvPr id="212" name="Shape 212"/>
          <p:cNvSpPr txBox="1">
            <a:spLocks noGrp="1"/>
          </p:cNvSpPr>
          <p:nvPr>
            <p:ph type="body" idx="1"/>
          </p:nvPr>
        </p:nvSpPr>
        <p:spPr>
          <a:xfrm>
            <a:off x="467550" y="1844824"/>
            <a:ext cx="8534400" cy="27921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425D40"/>
              </a:buClr>
              <a:buSzPct val="25000"/>
              <a:buFont typeface="Noto Sans Symbols"/>
              <a:buNone/>
            </a:pPr>
            <a:r>
              <a:rPr lang="zh-TW" sz="3722" b="1" i="0" u="none" strike="noStrike" cap="none" dirty="0">
                <a:solidFill>
                  <a:schemeClr val="dk1"/>
                </a:solidFill>
                <a:latin typeface="DFKai-SB"/>
                <a:ea typeface="DFKai-SB"/>
                <a:cs typeface="DFKai-SB"/>
                <a:sym typeface="DFKai-SB"/>
              </a:rPr>
              <a:t>什麼是禱告?</a:t>
            </a:r>
          </a:p>
          <a:p>
            <a:pPr marL="0" marR="0" lvl="0" indent="0" algn="l" rtl="0">
              <a:spcBef>
                <a:spcPts val="573"/>
              </a:spcBef>
              <a:spcAft>
                <a:spcPts val="0"/>
              </a:spcAft>
              <a:buClr>
                <a:srgbClr val="425D40"/>
              </a:buClr>
              <a:buSzPct val="25000"/>
              <a:buFont typeface="Noto Sans Symbols"/>
              <a:buNone/>
            </a:pPr>
            <a:endParaRPr sz="2863" b="1" i="0" u="none" strike="noStrike" cap="none" dirty="0">
              <a:solidFill>
                <a:srgbClr val="313543"/>
              </a:solidFill>
              <a:latin typeface="DFKai-SB"/>
              <a:ea typeface="DFKai-SB"/>
              <a:cs typeface="DFKai-SB"/>
              <a:sym typeface="DFKai-SB"/>
            </a:endParaRPr>
          </a:p>
          <a:p>
            <a:pPr marL="274320" marR="0" lvl="0" indent="-322990" rtl="0">
              <a:spcBef>
                <a:spcPts val="573"/>
              </a:spcBef>
              <a:spcAft>
                <a:spcPts val="0"/>
              </a:spcAft>
              <a:buClr>
                <a:schemeClr val="tx2">
                  <a:lumMod val="50000"/>
                </a:schemeClr>
              </a:buClr>
              <a:buSzPct val="100000"/>
              <a:buFont typeface="Wingdings" pitchFamily="2" charset="2"/>
              <a:buChar char="l"/>
            </a:pPr>
            <a:r>
              <a:rPr lang="zh-TW" sz="3200" b="0" i="0" u="none" strike="noStrike" cap="none" dirty="0">
                <a:solidFill>
                  <a:schemeClr val="dk1"/>
                </a:solidFill>
                <a:latin typeface="DFKai-SB"/>
                <a:ea typeface="DFKai-SB"/>
                <a:cs typeface="DFKai-SB"/>
                <a:sym typeface="DFKai-SB"/>
              </a:rPr>
              <a:t>不是特別的儀式，</a:t>
            </a:r>
            <a:r>
              <a:rPr lang="zh-TW" sz="3200" dirty="0">
                <a:latin typeface="DFKai-SB"/>
                <a:ea typeface="DFKai-SB"/>
                <a:cs typeface="DFKai-SB"/>
                <a:sym typeface="DFKai-SB"/>
              </a:rPr>
              <a:t>而</a:t>
            </a:r>
            <a:r>
              <a:rPr lang="zh-TW" sz="3200" b="0" i="0" u="none" strike="noStrike" cap="none" dirty="0">
                <a:solidFill>
                  <a:schemeClr val="dk1"/>
                </a:solidFill>
                <a:latin typeface="DFKai-SB"/>
                <a:ea typeface="DFKai-SB"/>
                <a:cs typeface="DFKai-SB"/>
                <a:sym typeface="DFKai-SB"/>
              </a:rPr>
              <a:t>是一種與神溝通的方</a:t>
            </a:r>
            <a:r>
              <a:rPr lang="zh-TW" sz="3200" dirty="0">
                <a:latin typeface="DFKai-SB"/>
                <a:ea typeface="DFKai-SB"/>
                <a:cs typeface="DFKai-SB"/>
                <a:sym typeface="DFKai-SB"/>
              </a:rPr>
              <a:t>式，</a:t>
            </a:r>
            <a:r>
              <a:rPr lang="zh-TW" sz="3200" b="0" i="0" u="none" strike="noStrike" cap="none" dirty="0">
                <a:solidFill>
                  <a:schemeClr val="dk1"/>
                </a:solidFill>
                <a:latin typeface="DFKai-SB"/>
                <a:ea typeface="DFKai-SB"/>
                <a:cs typeface="DFKai-SB"/>
                <a:sym typeface="DFKai-SB"/>
              </a:rPr>
              <a:t>不限時間、地點</a:t>
            </a:r>
          </a:p>
          <a:p>
            <a:pPr marL="0" marR="0" lvl="0" indent="0" rtl="0">
              <a:spcBef>
                <a:spcPts val="573"/>
              </a:spcBef>
              <a:spcAft>
                <a:spcPts val="0"/>
              </a:spcAft>
              <a:buNone/>
            </a:pPr>
            <a:r>
              <a:rPr lang="zh-TW" sz="3200" dirty="0">
                <a:latin typeface="DFKai-SB"/>
                <a:ea typeface="DFKai-SB"/>
                <a:cs typeface="DFKai-SB"/>
                <a:sym typeface="DFKai-SB"/>
              </a:rPr>
              <a:t>(也就是</a:t>
            </a:r>
            <a:r>
              <a:rPr lang="zh-TW" sz="3200" b="0" i="0" u="none" strike="noStrike" cap="none" dirty="0">
                <a:solidFill>
                  <a:schemeClr val="dk1"/>
                </a:solidFill>
                <a:latin typeface="DFKai-SB"/>
                <a:ea typeface="DFKai-SB"/>
                <a:cs typeface="DFKai-SB"/>
                <a:sym typeface="DFKai-SB"/>
              </a:rPr>
              <a:t>跟耶穌說話</a:t>
            </a:r>
            <a:r>
              <a:rPr lang="zh-TW" sz="3200" dirty="0">
                <a:latin typeface="DFKai-SB"/>
                <a:ea typeface="DFKai-SB"/>
                <a:cs typeface="DFKai-SB"/>
                <a:sym typeface="DFKai-SB"/>
              </a:rPr>
              <a:t>的一種形式)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Shape 217"/>
          <p:cNvSpPr txBox="1">
            <a:spLocks noGrp="1"/>
          </p:cNvSpPr>
          <p:nvPr>
            <p:ph type="title"/>
          </p:nvPr>
        </p:nvSpPr>
        <p:spPr>
          <a:xfrm>
            <a:off x="301752" y="228600"/>
            <a:ext cx="8534399" cy="75895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Clr>
                <a:srgbClr val="0070C0"/>
              </a:buClr>
              <a:buSzPct val="25000"/>
              <a:buFont typeface="Arial"/>
              <a:buNone/>
            </a:pPr>
            <a:r>
              <a:rPr lang="zh-TW" sz="4000" b="1" i="0" u="none" strike="noStrike" cap="none">
                <a:solidFill>
                  <a:srgbClr val="0070C0"/>
                </a:solidFill>
                <a:latin typeface="DFKai-SB"/>
                <a:ea typeface="DFKai-SB"/>
                <a:cs typeface="DFKai-SB"/>
                <a:sym typeface="DFKai-SB"/>
              </a:rPr>
              <a:t>訪談過程(3)</a:t>
            </a:r>
          </a:p>
        </p:txBody>
      </p:sp>
      <p:sp>
        <p:nvSpPr>
          <p:cNvPr id="218" name="Shape 218"/>
          <p:cNvSpPr txBox="1">
            <a:spLocks noGrp="1"/>
          </p:cNvSpPr>
          <p:nvPr>
            <p:ph type="body" idx="1"/>
          </p:nvPr>
        </p:nvSpPr>
        <p:spPr>
          <a:xfrm>
            <a:off x="301752" y="1772816"/>
            <a:ext cx="8503920" cy="4572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425D40"/>
              </a:buClr>
              <a:buSzPct val="25000"/>
              <a:buFont typeface="Noto Sans Symbols"/>
              <a:buNone/>
            </a:pPr>
            <a:r>
              <a:rPr lang="zh-TW" sz="3600" b="1" i="0" u="none" strike="noStrike" cap="none" dirty="0">
                <a:solidFill>
                  <a:schemeClr val="dk1"/>
                </a:solidFill>
                <a:latin typeface="DFKai-SB"/>
                <a:ea typeface="DFKai-SB"/>
                <a:cs typeface="DFKai-SB"/>
                <a:sym typeface="DFKai-SB"/>
              </a:rPr>
              <a:t>主日(做禮拜)為什麼在週日？</a:t>
            </a:r>
          </a:p>
          <a:p>
            <a:pPr marL="274320" marR="0" lvl="0" indent="-274320" algn="l" rtl="0">
              <a:spcBef>
                <a:spcPts val="640"/>
              </a:spcBef>
              <a:spcAft>
                <a:spcPts val="0"/>
              </a:spcAft>
              <a:buClr>
                <a:schemeClr val="tx2">
                  <a:lumMod val="50000"/>
                </a:schemeClr>
              </a:buClr>
              <a:buSzPct val="97142"/>
              <a:buFont typeface="Wingdings" pitchFamily="2" charset="2"/>
              <a:buChar char="l"/>
            </a:pPr>
            <a:r>
              <a:rPr lang="zh-TW" sz="2800" b="0" i="0" u="none" strike="noStrike" cap="none" dirty="0">
                <a:solidFill>
                  <a:schemeClr val="dk1"/>
                </a:solidFill>
                <a:latin typeface="DFKai-SB"/>
                <a:ea typeface="DFKai-SB"/>
                <a:cs typeface="DFKai-SB"/>
                <a:sym typeface="DFKai-SB"/>
              </a:rPr>
              <a:t>《聖經》： </a:t>
            </a:r>
            <a:r>
              <a:rPr lang="zh-TW" sz="3200" b="0" i="0" u="none" strike="noStrike" cap="none" dirty="0">
                <a:solidFill>
                  <a:srgbClr val="FF0000"/>
                </a:solidFill>
                <a:latin typeface="DFKai-SB"/>
                <a:ea typeface="DFKai-SB"/>
                <a:cs typeface="DFKai-SB"/>
                <a:sym typeface="DFKai-SB"/>
              </a:rPr>
              <a:t>神花了6天創造天地，第7天</a:t>
            </a:r>
            <a:r>
              <a:rPr lang="zh-TW" sz="3200" b="0" i="0" u="none" strike="noStrike" cap="none" dirty="0" smtClean="0">
                <a:solidFill>
                  <a:srgbClr val="FF0000"/>
                </a:solidFill>
                <a:latin typeface="DFKai-SB"/>
                <a:ea typeface="DFKai-SB"/>
                <a:cs typeface="DFKai-SB"/>
                <a:sym typeface="DFKai-SB"/>
              </a:rPr>
              <a:t>休息</a:t>
            </a:r>
            <a:endParaRPr lang="en-US" altLang="zh-TW" sz="3200" b="0" i="0" u="none" strike="noStrike" cap="none" dirty="0" smtClean="0">
              <a:solidFill>
                <a:srgbClr val="FF0000"/>
              </a:solidFill>
              <a:latin typeface="DFKai-SB"/>
              <a:ea typeface="DFKai-SB"/>
              <a:cs typeface="DFKai-SB"/>
              <a:sym typeface="DFKai-SB"/>
            </a:endParaRPr>
          </a:p>
          <a:p>
            <a:pPr marL="274320" marR="0" lvl="0" indent="-274320" algn="l" rtl="0">
              <a:spcBef>
                <a:spcPts val="640"/>
              </a:spcBef>
              <a:spcAft>
                <a:spcPts val="0"/>
              </a:spcAft>
              <a:buClr>
                <a:schemeClr val="tx2">
                  <a:lumMod val="50000"/>
                </a:schemeClr>
              </a:buClr>
              <a:buSzPct val="88000"/>
              <a:buFont typeface="Wingdings" pitchFamily="2" charset="2"/>
              <a:buChar char="l"/>
            </a:pPr>
            <a:r>
              <a:rPr lang="zh-TW" sz="3200" b="0" i="0" u="none" strike="noStrike" cap="none" dirty="0" smtClean="0">
                <a:solidFill>
                  <a:schemeClr val="dk1"/>
                </a:solidFill>
                <a:latin typeface="DFKai-SB"/>
                <a:ea typeface="DFKai-SB"/>
                <a:cs typeface="DFKai-SB"/>
                <a:sym typeface="DFKai-SB"/>
              </a:rPr>
              <a:t>神</a:t>
            </a:r>
            <a:r>
              <a:rPr lang="zh-TW" sz="3200" b="0" i="0" u="none" strike="noStrike" cap="none" dirty="0">
                <a:solidFill>
                  <a:schemeClr val="dk1"/>
                </a:solidFill>
                <a:latin typeface="DFKai-SB"/>
                <a:ea typeface="DFKai-SB"/>
                <a:cs typeface="DFKai-SB"/>
                <a:sym typeface="DFKai-SB"/>
              </a:rPr>
              <a:t>希望我們一個禮拜中第7天的時間奉獻給祂，放下手上的工作，來敬拜祂</a:t>
            </a:r>
          </a:p>
          <a:p>
            <a:pPr marL="0" marR="0" lvl="0" indent="0" algn="l" rtl="0">
              <a:spcBef>
                <a:spcPts val="720"/>
              </a:spcBef>
              <a:spcAft>
                <a:spcPts val="0"/>
              </a:spcAft>
              <a:buClr>
                <a:srgbClr val="425D40"/>
              </a:buClr>
              <a:buSzPct val="25000"/>
              <a:buFont typeface="Noto Sans Symbols"/>
              <a:buNone/>
            </a:pPr>
            <a:r>
              <a:rPr lang="zh-TW" sz="3600" b="1" i="0" u="none" strike="noStrike" cap="none" dirty="0">
                <a:solidFill>
                  <a:schemeClr val="dk1"/>
                </a:solidFill>
                <a:latin typeface="DFKai-SB"/>
                <a:ea typeface="DFKai-SB"/>
                <a:cs typeface="DFKai-SB"/>
                <a:sym typeface="DFKai-SB"/>
              </a:rPr>
              <a:t>教會的</a:t>
            </a:r>
            <a:r>
              <a:rPr lang="zh-TW" sz="3600" b="1" i="0" u="none" strike="noStrike" cap="none" dirty="0" smtClean="0">
                <a:solidFill>
                  <a:schemeClr val="dk1"/>
                </a:solidFill>
                <a:latin typeface="DFKai-SB"/>
                <a:ea typeface="DFKai-SB"/>
                <a:cs typeface="DFKai-SB"/>
                <a:sym typeface="DFKai-SB"/>
              </a:rPr>
              <a:t>工作</a:t>
            </a:r>
            <a:endParaRPr lang="en-US" altLang="zh-TW" sz="3600" b="1" dirty="0" smtClean="0">
              <a:latin typeface="DFKai-SB"/>
              <a:ea typeface="DFKai-SB"/>
              <a:cs typeface="DFKai-SB"/>
              <a:sym typeface="DFKai-SB"/>
            </a:endParaRPr>
          </a:p>
          <a:p>
            <a:pPr marL="0" indent="0">
              <a:spcBef>
                <a:spcPts val="720"/>
              </a:spcBef>
              <a:buClr>
                <a:schemeClr val="tx2">
                  <a:lumMod val="50000"/>
                </a:schemeClr>
              </a:buClr>
              <a:buSzPct val="88000"/>
              <a:buFont typeface="Wingdings" pitchFamily="2" charset="2"/>
              <a:buChar char="l"/>
            </a:pPr>
            <a:r>
              <a:rPr lang="zh-TW" sz="3200" b="0" i="0" u="none" strike="noStrike" cap="none" dirty="0" smtClean="0">
                <a:solidFill>
                  <a:schemeClr val="dk1"/>
                </a:solidFill>
                <a:latin typeface="DFKai-SB"/>
                <a:ea typeface="DFKai-SB"/>
                <a:cs typeface="DFKai-SB"/>
                <a:sym typeface="DFKai-SB"/>
              </a:rPr>
              <a:t>傳</a:t>
            </a:r>
            <a:r>
              <a:rPr lang="zh-TW" sz="3200" b="0" i="0" u="none" strike="noStrike" cap="none" dirty="0">
                <a:solidFill>
                  <a:schemeClr val="dk1"/>
                </a:solidFill>
                <a:latin typeface="DFKai-SB"/>
                <a:ea typeface="DFKai-SB"/>
                <a:cs typeface="DFKai-SB"/>
                <a:sym typeface="DFKai-SB"/>
              </a:rPr>
              <a:t>福音、 社會服務、 舉辦活動 </a:t>
            </a:r>
          </a:p>
          <a:p>
            <a:pPr marL="0" marR="0" lvl="0" indent="0" algn="l" rtl="0">
              <a:spcBef>
                <a:spcPts val="640"/>
              </a:spcBef>
              <a:buClr>
                <a:srgbClr val="425D40"/>
              </a:buClr>
              <a:buSzPct val="25000"/>
              <a:buFont typeface="Noto Sans Symbols"/>
              <a:buNone/>
            </a:pPr>
            <a:r>
              <a:rPr lang="zh-TW" sz="3200" b="0" i="0" u="none" strike="noStrike" cap="none" dirty="0">
                <a:solidFill>
                  <a:schemeClr val="dk1"/>
                </a:solidFill>
                <a:latin typeface="DFKai-SB"/>
                <a:ea typeface="DFKai-SB"/>
                <a:cs typeface="DFKai-SB"/>
                <a:sym typeface="DFKai-SB"/>
              </a:rPr>
              <a:t>  (ex：青少年團契：樂團、烤肉、讀書會…)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市鎮">
  <a:themeElements>
    <a:clrScheme name="市鎮">
      <a:dk1>
        <a:srgbClr val="000000"/>
      </a:dk1>
      <a:lt1>
        <a:srgbClr val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22</TotalTime>
  <Words>1141</Words>
  <Application>Microsoft Office PowerPoint</Application>
  <PresentationFormat>如螢幕大小 (4:3)</PresentationFormat>
  <Paragraphs>109</Paragraphs>
  <Slides>23</Slides>
  <Notes>23</Notes>
  <HiddenSlides>0</HiddenSlides>
  <MMClips>1</MMClips>
  <ScaleCrop>false</ScaleCrop>
  <HeadingPairs>
    <vt:vector size="4" baseType="variant">
      <vt:variant>
        <vt:lpstr>佈景主題</vt:lpstr>
      </vt:variant>
      <vt:variant>
        <vt:i4>1</vt:i4>
      </vt:variant>
      <vt:variant>
        <vt:lpstr>投影片標題</vt:lpstr>
      </vt:variant>
      <vt:variant>
        <vt:i4>23</vt:i4>
      </vt:variant>
    </vt:vector>
  </HeadingPairs>
  <TitlesOfParts>
    <vt:vector size="24" baseType="lpstr">
      <vt:lpstr>市鎮</vt:lpstr>
      <vt:lpstr>地理實察 --(地方社團族群)</vt:lpstr>
      <vt:lpstr>目錄</vt:lpstr>
      <vt:lpstr>基督徒宜蘭禮拜堂</vt:lpstr>
      <vt:lpstr>實察動機</vt:lpstr>
      <vt:lpstr>簡介</vt:lpstr>
      <vt:lpstr>訪談對象：逸姍傳道</vt:lpstr>
      <vt:lpstr>訪談過程(1)</vt:lpstr>
      <vt:lpstr>訪談過程(2)</vt:lpstr>
      <vt:lpstr>訪談過程(3)</vt:lpstr>
      <vt:lpstr>訪談過程(4)</vt:lpstr>
      <vt:lpstr>訪談過程(5)</vt:lpstr>
      <vt:lpstr>訪談過程(6)</vt:lpstr>
      <vt:lpstr>訪談過程(7)</vt:lpstr>
      <vt:lpstr>訪談過程(8)</vt:lpstr>
      <vt:lpstr>照片簡介</vt:lpstr>
      <vt:lpstr>照片簡介</vt:lpstr>
      <vt:lpstr>照片簡介</vt:lpstr>
      <vt:lpstr>照片簡介</vt:lpstr>
      <vt:lpstr>詩歌分享</vt:lpstr>
      <vt:lpstr>心得</vt:lpstr>
      <vt:lpstr>後續發展</vt:lpstr>
      <vt:lpstr>分工項目</vt:lpstr>
      <vt:lpstr>PowerPoint 簡報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地理實察 --(地方社團族群)</dc:title>
  <dc:creator>Administrator</dc:creator>
  <cp:lastModifiedBy>Administrator</cp:lastModifiedBy>
  <cp:revision>10</cp:revision>
  <dcterms:modified xsi:type="dcterms:W3CDTF">2017-05-31T00:49:40Z</dcterms:modified>
</cp:coreProperties>
</file>