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768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3076574" cy="512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4021139" y="0"/>
            <a:ext cx="3076574" cy="512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990600" y="766762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1" y="9720264"/>
            <a:ext cx="3076574" cy="512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4021139" y="9720264"/>
            <a:ext cx="3076574" cy="512762"/>
          </a:xfrm>
          <a:prstGeom prst="rect">
            <a:avLst/>
          </a:prstGeom>
          <a:noFill/>
          <a:ln>
            <a:noFill/>
          </a:ln>
        </p:spPr>
        <p:txBody>
          <a:bodyPr lIns="91475" tIns="45725" rIns="91475" bIns="457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863486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4" name="Shape 164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7" name="Shape 227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6" name="Shape 266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0" name="Shape 280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7" name="Shape 287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0" name="Shape 300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709614" y="4862514"/>
            <a:ext cx="5680075" cy="4605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0" y="6705600"/>
            <a:ext cx="9144000" cy="152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" name="Shape 26"/>
          <p:cNvSpPr/>
          <p:nvPr/>
        </p:nvSpPr>
        <p:spPr>
          <a:xfrm>
            <a:off x="8991600" y="3047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8" name="Shape 28"/>
          <p:cNvSpPr/>
          <p:nvPr/>
        </p:nvSpPr>
        <p:spPr>
          <a:xfrm>
            <a:off x="0" y="0"/>
            <a:ext cx="9144000" cy="25145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" name="Shape 29"/>
          <p:cNvSpPr/>
          <p:nvPr/>
        </p:nvSpPr>
        <p:spPr>
          <a:xfrm>
            <a:off x="146304" y="6391655"/>
            <a:ext cx="8833103" cy="3095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" name="Shape 30"/>
          <p:cNvSpPr txBox="1">
            <a:spLocks noGrp="1"/>
          </p:cNvSpPr>
          <p:nvPr>
            <p:ph type="subTitle" idx="1"/>
          </p:nvPr>
        </p:nvSpPr>
        <p:spPr>
          <a:xfrm>
            <a:off x="1371600" y="28194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ctr" rtl="0">
              <a:spcBef>
                <a:spcPts val="440"/>
              </a:spcBef>
              <a:buClr>
                <a:schemeClr val="accent2"/>
              </a:buClr>
              <a:buFont typeface="Noto Sans Symbols"/>
              <a:buNone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ctr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ctr" rtl="0">
              <a:spcBef>
                <a:spcPts val="360"/>
              </a:spcBef>
              <a:buClr>
                <a:schemeClr val="accent5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ctr" rtl="0">
              <a:spcBef>
                <a:spcPts val="360"/>
              </a:spcBef>
              <a:buClr>
                <a:schemeClr val="accent6"/>
              </a:buClr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ctr" rtl="0">
              <a:spcBef>
                <a:spcPts val="320"/>
              </a:spcBef>
              <a:buClr>
                <a:srgbClr val="B75640"/>
              </a:buClr>
              <a:buFont typeface="Georgia"/>
              <a:buNone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ctr" rtl="0">
              <a:spcBef>
                <a:spcPts val="320"/>
              </a:spcBef>
              <a:buClr>
                <a:srgbClr val="7A6B62"/>
              </a:buClr>
              <a:buFont typeface="Georgia"/>
              <a:buNone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ctr" rtl="0">
              <a:spcBef>
                <a:spcPts val="280"/>
              </a:spcBef>
              <a:buClr>
                <a:srgbClr val="B29D00"/>
              </a:buClr>
              <a:buFont typeface="Georgia"/>
              <a:buNone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5791200" y="6404983"/>
            <a:ext cx="3044952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399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cxnSp>
        <p:nvCxnSpPr>
          <p:cNvPr id="33" name="Shape 33"/>
          <p:cNvCxnSpPr/>
          <p:nvPr/>
        </p:nvCxnSpPr>
        <p:spPr>
          <a:xfrm>
            <a:off x="155447" y="2420111"/>
            <a:ext cx="8833103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4" name="Shape 34"/>
          <p:cNvSpPr/>
          <p:nvPr/>
        </p:nvSpPr>
        <p:spPr>
          <a:xfrm>
            <a:off x="152400" y="152400"/>
            <a:ext cx="8833103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" name="Shape 35"/>
          <p:cNvSpPr/>
          <p:nvPr/>
        </p:nvSpPr>
        <p:spPr>
          <a:xfrm>
            <a:off x="4267200" y="2115311"/>
            <a:ext cx="609599" cy="6095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6" name="Shape 36"/>
          <p:cNvSpPr/>
          <p:nvPr/>
        </p:nvSpPr>
        <p:spPr>
          <a:xfrm>
            <a:off x="4361687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4343400" y="2199450"/>
            <a:ext cx="457200" cy="44132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600">
              <a:solidFill>
                <a:srgbClr val="7A979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8" name="Shape 38"/>
          <p:cNvSpPr txBox="1"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chemeClr val="accent1"/>
              </a:buClr>
              <a:buFont typeface="Georgia"/>
              <a:buNone/>
              <a:defRPr sz="42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標題及直排文字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rgbClr val="7A9798"/>
              </a:buClr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 rot="5400000">
            <a:off x="2269236" y="-443483"/>
            <a:ext cx="4599431" cy="8534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marR="0" lvl="0" indent="-128587" algn="l" rtl="0">
              <a:spcBef>
                <a:spcPts val="540"/>
              </a:spcBef>
              <a:buClr>
                <a:schemeClr val="accent1"/>
              </a:buClr>
              <a:buSzPct val="85000"/>
              <a:buFont typeface="Noto Sans Symbols"/>
              <a:buChar char="●"/>
              <a:defRPr sz="27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548640" marR="0" lvl="1" indent="-184150" algn="l" rtl="0">
              <a:spcBef>
                <a:spcPts val="440"/>
              </a:spcBef>
              <a:buClr>
                <a:schemeClr val="accent2"/>
              </a:buClr>
              <a:buSzPct val="70000"/>
              <a:buFont typeface="Noto Sans Symbols"/>
              <a:buChar char="○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14351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144780" algn="l" rtl="0">
              <a:spcBef>
                <a:spcPts val="400"/>
              </a:spcBef>
              <a:buClr>
                <a:schemeClr val="accent4"/>
              </a:buClr>
              <a:buSzPct val="70000"/>
              <a:buFont typeface="Noto Sans Symbols"/>
              <a:buChar char="•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114300" algn="l" rtl="0">
              <a:spcBef>
                <a:spcPts val="360"/>
              </a:spcBef>
              <a:buClr>
                <a:schemeClr val="accent5"/>
              </a:buClr>
              <a:buSzPct val="1000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93980" algn="l" rtl="0">
              <a:spcBef>
                <a:spcPts val="360"/>
              </a:spcBef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01600" algn="l" rtl="0">
              <a:spcBef>
                <a:spcPts val="320"/>
              </a:spcBef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-83820" algn="l" rtl="0">
              <a:spcBef>
                <a:spcPts val="320"/>
              </a:spcBef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113029" algn="l" rtl="0">
              <a:spcBef>
                <a:spcPts val="280"/>
              </a:spcBef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dt" idx="10"/>
          </p:nvPr>
        </p:nvSpPr>
        <p:spPr>
          <a:xfrm>
            <a:off x="5791200" y="6404983"/>
            <a:ext cx="3044952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399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600">
              <a:solidFill>
                <a:srgbClr val="7A979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直排標題及文字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/>
        </p:nvSpPr>
        <p:spPr>
          <a:xfrm>
            <a:off x="0" y="6705600"/>
            <a:ext cx="9144000" cy="152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9" name="Shape 149"/>
          <p:cNvSpPr/>
          <p:nvPr/>
        </p:nvSpPr>
        <p:spPr>
          <a:xfrm>
            <a:off x="7010400" y="0"/>
            <a:ext cx="21335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1" name="Shape 151"/>
          <p:cNvSpPr/>
          <p:nvPr/>
        </p:nvSpPr>
        <p:spPr>
          <a:xfrm>
            <a:off x="0" y="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2" name="Shape 152"/>
          <p:cNvSpPr/>
          <p:nvPr/>
        </p:nvSpPr>
        <p:spPr>
          <a:xfrm>
            <a:off x="146304" y="6391655"/>
            <a:ext cx="8833103" cy="3095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152400" y="155447"/>
            <a:ext cx="8833103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54" name="Shape 154"/>
          <p:cNvCxnSpPr/>
          <p:nvPr/>
        </p:nvCxnSpPr>
        <p:spPr>
          <a:xfrm rot="5400000">
            <a:off x="4021835" y="3278124"/>
            <a:ext cx="6245352" cy="0"/>
          </a:xfrm>
          <a:prstGeom prst="straightConnector1">
            <a:avLst/>
          </a:prstGeom>
          <a:noFill/>
          <a:ln w="9525" cap="flat" cmpd="sng">
            <a:solidFill>
              <a:srgbClr val="7A979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5" name="Shape 155"/>
          <p:cNvSpPr/>
          <p:nvPr/>
        </p:nvSpPr>
        <p:spPr>
          <a:xfrm>
            <a:off x="6839711" y="2925763"/>
            <a:ext cx="609599" cy="6095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6" name="Shape 156"/>
          <p:cNvSpPr/>
          <p:nvPr/>
        </p:nvSpPr>
        <p:spPr>
          <a:xfrm>
            <a:off x="6934200" y="302025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7" name="Shape 157"/>
          <p:cNvSpPr txBox="1">
            <a:spLocks noGrp="1"/>
          </p:cNvSpPr>
          <p:nvPr>
            <p:ph type="sldNum" idx="12"/>
          </p:nvPr>
        </p:nvSpPr>
        <p:spPr>
          <a:xfrm>
            <a:off x="6915911" y="3009900"/>
            <a:ext cx="457200" cy="44132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600">
              <a:solidFill>
                <a:srgbClr val="7A979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 rot="5400000">
            <a:off x="670716" y="-61117"/>
            <a:ext cx="5821365" cy="655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marR="0" lvl="0" indent="-128587" algn="l" rtl="0">
              <a:spcBef>
                <a:spcPts val="540"/>
              </a:spcBef>
              <a:buClr>
                <a:schemeClr val="accent1"/>
              </a:buClr>
              <a:buSzPct val="85000"/>
              <a:buFont typeface="Noto Sans Symbols"/>
              <a:buChar char="●"/>
              <a:defRPr sz="27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548640" marR="0" lvl="1" indent="-184150" algn="l" rtl="0">
              <a:spcBef>
                <a:spcPts val="440"/>
              </a:spcBef>
              <a:buClr>
                <a:schemeClr val="accent2"/>
              </a:buClr>
              <a:buSzPct val="70000"/>
              <a:buFont typeface="Noto Sans Symbols"/>
              <a:buChar char="○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14351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144780" algn="l" rtl="0">
              <a:spcBef>
                <a:spcPts val="400"/>
              </a:spcBef>
              <a:buClr>
                <a:schemeClr val="accent4"/>
              </a:buClr>
              <a:buSzPct val="70000"/>
              <a:buFont typeface="Noto Sans Symbols"/>
              <a:buChar char="•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114300" algn="l" rtl="0">
              <a:spcBef>
                <a:spcPts val="360"/>
              </a:spcBef>
              <a:buClr>
                <a:schemeClr val="accent5"/>
              </a:buClr>
              <a:buSzPct val="1000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93980" algn="l" rtl="0">
              <a:spcBef>
                <a:spcPts val="360"/>
              </a:spcBef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01600" algn="l" rtl="0">
              <a:spcBef>
                <a:spcPts val="320"/>
              </a:spcBef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-83820" algn="l" rtl="0">
              <a:spcBef>
                <a:spcPts val="320"/>
              </a:spcBef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113029" algn="l" rtl="0">
              <a:spcBef>
                <a:spcPts val="280"/>
              </a:spcBef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dt" idx="10"/>
          </p:nvPr>
        </p:nvSpPr>
        <p:spPr>
          <a:xfrm>
            <a:off x="5791200" y="6404983"/>
            <a:ext cx="3044952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60" name="Shape 160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399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 rot="5400000">
            <a:off x="5189537" y="2506663"/>
            <a:ext cx="5851525" cy="144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rgbClr val="7A9798"/>
              </a:buClr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rgbClr val="7A9798"/>
              </a:buClr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5791200" y="6404983"/>
            <a:ext cx="3044952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399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4361687" y="1026371"/>
            <a:ext cx="457200" cy="44132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600">
              <a:solidFill>
                <a:srgbClr val="7A979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marR="0" lvl="0" indent="-128587" algn="l" rtl="0">
              <a:spcBef>
                <a:spcPts val="540"/>
              </a:spcBef>
              <a:buClr>
                <a:schemeClr val="accent1"/>
              </a:buClr>
              <a:buSzPct val="85000"/>
              <a:buFont typeface="Noto Sans Symbols"/>
              <a:buChar char="●"/>
              <a:defRPr sz="27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548640" marR="0" lvl="1" indent="-184150" algn="l" rtl="0">
              <a:spcBef>
                <a:spcPts val="440"/>
              </a:spcBef>
              <a:buClr>
                <a:schemeClr val="accent2"/>
              </a:buClr>
              <a:buSzPct val="70000"/>
              <a:buFont typeface="Noto Sans Symbols"/>
              <a:buChar char="○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14351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144780" algn="l" rtl="0">
              <a:spcBef>
                <a:spcPts val="400"/>
              </a:spcBef>
              <a:buClr>
                <a:schemeClr val="accent4"/>
              </a:buClr>
              <a:buSzPct val="70000"/>
              <a:buFont typeface="Noto Sans Symbols"/>
              <a:buChar char="•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114300" algn="l" rtl="0">
              <a:spcBef>
                <a:spcPts val="360"/>
              </a:spcBef>
              <a:buClr>
                <a:schemeClr val="accent5"/>
              </a:buClr>
              <a:buSzPct val="1000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93980" algn="l" rtl="0">
              <a:spcBef>
                <a:spcPts val="360"/>
              </a:spcBef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01600" algn="l" rtl="0">
              <a:spcBef>
                <a:spcPts val="320"/>
              </a:spcBef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-83820" algn="l" rtl="0">
              <a:spcBef>
                <a:spcPts val="320"/>
              </a:spcBef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113029" algn="l" rtl="0">
              <a:spcBef>
                <a:spcPts val="280"/>
              </a:spcBef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章節標題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0" y="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7" name="Shape 47"/>
          <p:cNvSpPr/>
          <p:nvPr/>
        </p:nvSpPr>
        <p:spPr>
          <a:xfrm>
            <a:off x="0" y="6705600"/>
            <a:ext cx="9144000" cy="152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8" name="Shape 48"/>
          <p:cNvSpPr/>
          <p:nvPr/>
        </p:nvSpPr>
        <p:spPr>
          <a:xfrm>
            <a:off x="0" y="0"/>
            <a:ext cx="9144000" cy="152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8991600" y="1905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0" name="Shape 50"/>
          <p:cNvSpPr/>
          <p:nvPr/>
        </p:nvSpPr>
        <p:spPr>
          <a:xfrm>
            <a:off x="152400" y="2286000"/>
            <a:ext cx="8833103" cy="3047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" name="Shape 51"/>
          <p:cNvSpPr/>
          <p:nvPr/>
        </p:nvSpPr>
        <p:spPr>
          <a:xfrm>
            <a:off x="155447" y="142352"/>
            <a:ext cx="8833103" cy="21396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1368425" y="2743200"/>
            <a:ext cx="6480174" cy="16732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548640" marR="0" lvl="1" indent="-28194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23876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233680" algn="l" rtl="0">
              <a:spcBef>
                <a:spcPts val="280"/>
              </a:spcBef>
              <a:buClr>
                <a:schemeClr val="accent4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228600" algn="l" rtl="0">
              <a:spcBef>
                <a:spcPts val="280"/>
              </a:spcBef>
              <a:buClr>
                <a:schemeClr val="accent5"/>
              </a:buClr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93980" algn="l" rtl="0">
              <a:spcBef>
                <a:spcPts val="360"/>
              </a:spcBef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01600" algn="l" rtl="0">
              <a:spcBef>
                <a:spcPts val="320"/>
              </a:spcBef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-83820" algn="l" rtl="0">
              <a:spcBef>
                <a:spcPts val="320"/>
              </a:spcBef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113029" algn="l" rtl="0">
              <a:spcBef>
                <a:spcPts val="280"/>
              </a:spcBef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53" name="Shape 53"/>
          <p:cNvSpPr/>
          <p:nvPr/>
        </p:nvSpPr>
        <p:spPr>
          <a:xfrm>
            <a:off x="146304" y="6391655"/>
            <a:ext cx="8833103" cy="3095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4" name="Shape 54"/>
          <p:cNvSpPr/>
          <p:nvPr/>
        </p:nvSpPr>
        <p:spPr>
          <a:xfrm>
            <a:off x="152400" y="152400"/>
            <a:ext cx="8833103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399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5791200" y="6404983"/>
            <a:ext cx="3044952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cxnSp>
        <p:nvCxnSpPr>
          <p:cNvPr id="57" name="Shape 57"/>
          <p:cNvCxnSpPr/>
          <p:nvPr/>
        </p:nvCxnSpPr>
        <p:spPr>
          <a:xfrm>
            <a:off x="152400" y="2438400"/>
            <a:ext cx="8833103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8" name="Shape 58"/>
          <p:cNvSpPr/>
          <p:nvPr/>
        </p:nvSpPr>
        <p:spPr>
          <a:xfrm>
            <a:off x="4267200" y="2115311"/>
            <a:ext cx="609599" cy="6095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9" name="Shape 59"/>
          <p:cNvSpPr/>
          <p:nvPr/>
        </p:nvSpPr>
        <p:spPr>
          <a:xfrm>
            <a:off x="4361687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4343400" y="2199450"/>
            <a:ext cx="457200" cy="44132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600">
              <a:solidFill>
                <a:srgbClr val="7A979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722312" y="533400"/>
            <a:ext cx="7772400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rgbClr val="FFFFFF"/>
              </a:buClr>
              <a:buFont typeface="Georgia"/>
              <a:buNone/>
              <a:defRPr sz="42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rgbClr val="7A9798"/>
              </a:buClr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5791200" y="6409944"/>
            <a:ext cx="3044952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399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600">
              <a:solidFill>
                <a:srgbClr val="7A979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67" name="Shape 67"/>
          <p:cNvCxnSpPr/>
          <p:nvPr/>
        </p:nvCxnSpPr>
        <p:spPr>
          <a:xfrm rot="10800000" flipH="1">
            <a:off x="4563080" y="1575652"/>
            <a:ext cx="8920" cy="481955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301752" y="1371600"/>
            <a:ext cx="4038599" cy="4681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marR="0" lvl="0" indent="-139382" algn="l" rtl="0">
              <a:spcBef>
                <a:spcPts val="500"/>
              </a:spcBef>
              <a:buClr>
                <a:schemeClr val="accent1"/>
              </a:buClr>
              <a:buSzPct val="85000"/>
              <a:buFont typeface="Noto Sans Symbols"/>
              <a:buChar char="●"/>
              <a:defRPr sz="25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548640" marR="0" lvl="1" indent="-184150" algn="l" rtl="0">
              <a:spcBef>
                <a:spcPts val="440"/>
              </a:spcBef>
              <a:buClr>
                <a:schemeClr val="accent2"/>
              </a:buClr>
              <a:buSzPct val="70000"/>
              <a:buFont typeface="Noto Sans Symbols"/>
              <a:buChar char="○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14351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144780" algn="l" rtl="0">
              <a:spcBef>
                <a:spcPts val="400"/>
              </a:spcBef>
              <a:buClr>
                <a:schemeClr val="accent4"/>
              </a:buClr>
              <a:buSzPct val="70000"/>
              <a:buFont typeface="Noto Sans Symbols"/>
              <a:buChar char="•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114300" algn="l" rtl="0">
              <a:spcBef>
                <a:spcPts val="360"/>
              </a:spcBef>
              <a:buClr>
                <a:schemeClr val="accent5"/>
              </a:buClr>
              <a:buSzPct val="1000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93980" algn="l" rtl="0">
              <a:spcBef>
                <a:spcPts val="360"/>
              </a:spcBef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01600" algn="l" rtl="0">
              <a:spcBef>
                <a:spcPts val="320"/>
              </a:spcBef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-83820" algn="l" rtl="0">
              <a:spcBef>
                <a:spcPts val="320"/>
              </a:spcBef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113029" algn="l" rtl="0">
              <a:spcBef>
                <a:spcPts val="280"/>
              </a:spcBef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2"/>
          </p:nvPr>
        </p:nvSpPr>
        <p:spPr>
          <a:xfrm>
            <a:off x="4800600" y="1371600"/>
            <a:ext cx="4038599" cy="4681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marR="0" lvl="0" indent="-139382" algn="l" rtl="0">
              <a:spcBef>
                <a:spcPts val="500"/>
              </a:spcBef>
              <a:buClr>
                <a:schemeClr val="accent1"/>
              </a:buClr>
              <a:buSzPct val="85000"/>
              <a:buFont typeface="Noto Sans Symbols"/>
              <a:buChar char="●"/>
              <a:defRPr sz="25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548640" marR="0" lvl="1" indent="-184150" algn="l" rtl="0">
              <a:spcBef>
                <a:spcPts val="440"/>
              </a:spcBef>
              <a:buClr>
                <a:schemeClr val="accent2"/>
              </a:buClr>
              <a:buSzPct val="70000"/>
              <a:buFont typeface="Noto Sans Symbols"/>
              <a:buChar char="○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14351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144780" algn="l" rtl="0">
              <a:spcBef>
                <a:spcPts val="400"/>
              </a:spcBef>
              <a:buClr>
                <a:schemeClr val="accent4"/>
              </a:buClr>
              <a:buSzPct val="70000"/>
              <a:buFont typeface="Noto Sans Symbols"/>
              <a:buChar char="•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114300" algn="l" rtl="0">
              <a:spcBef>
                <a:spcPts val="360"/>
              </a:spcBef>
              <a:buClr>
                <a:schemeClr val="accent5"/>
              </a:buClr>
              <a:buSzPct val="1000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93980" algn="l" rtl="0">
              <a:spcBef>
                <a:spcPts val="360"/>
              </a:spcBef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01600" algn="l" rtl="0">
              <a:spcBef>
                <a:spcPts val="320"/>
              </a:spcBef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-83820" algn="l" rtl="0">
              <a:spcBef>
                <a:spcPts val="320"/>
              </a:spcBef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113029" algn="l" rtl="0">
              <a:spcBef>
                <a:spcPts val="280"/>
              </a:spcBef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對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hape 71"/>
          <p:cNvCxnSpPr/>
          <p:nvPr/>
        </p:nvCxnSpPr>
        <p:spPr>
          <a:xfrm rot="10800000">
            <a:off x="4572000" y="2200274"/>
            <a:ext cx="0" cy="418795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2" name="Shape 72"/>
          <p:cNvSpPr/>
          <p:nvPr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3" name="Shape 73"/>
          <p:cNvSpPr/>
          <p:nvPr/>
        </p:nvSpPr>
        <p:spPr>
          <a:xfrm>
            <a:off x="0" y="6705600"/>
            <a:ext cx="9144000" cy="152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4" name="Shape 74"/>
          <p:cNvSpPr/>
          <p:nvPr/>
        </p:nvSpPr>
        <p:spPr>
          <a:xfrm>
            <a:off x="0" y="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5" name="Shape 75"/>
          <p:cNvSpPr/>
          <p:nvPr/>
        </p:nvSpPr>
        <p:spPr>
          <a:xfrm>
            <a:off x="8991600" y="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6" name="Shape 76"/>
          <p:cNvSpPr/>
          <p:nvPr/>
        </p:nvSpPr>
        <p:spPr>
          <a:xfrm>
            <a:off x="152400" y="1371600"/>
            <a:ext cx="8833103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7" name="Shape 77"/>
          <p:cNvSpPr/>
          <p:nvPr/>
        </p:nvSpPr>
        <p:spPr>
          <a:xfrm>
            <a:off x="145922" y="6391655"/>
            <a:ext cx="8833103" cy="3108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301752" y="1524000"/>
            <a:ext cx="4040187" cy="732974"/>
          </a:xfrm>
          <a:prstGeom prst="rect">
            <a:avLst/>
          </a:prstGeom>
          <a:noFill/>
          <a:ln>
            <a:noFill/>
          </a:ln>
          <a:effectLst>
            <a:outerShdw blurRad="50799" dist="25400" dir="5400000" rotWithShape="0">
              <a:srgbClr val="000000">
                <a:alpha val="34901"/>
              </a:srgbClr>
            </a:outerShdw>
          </a:effectLst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440"/>
              </a:spcBef>
              <a:buClr>
                <a:schemeClr val="accent1"/>
              </a:buClr>
              <a:buFont typeface="Noto Sans Symbols"/>
              <a:buNone/>
              <a:defRPr sz="22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548640" marR="0" lvl="1" indent="-28194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238760" algn="l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233680" algn="l" rtl="0">
              <a:spcBef>
                <a:spcPts val="320"/>
              </a:spcBef>
              <a:buClr>
                <a:schemeClr val="accent4"/>
              </a:buClr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228600" algn="l" rtl="0">
              <a:spcBef>
                <a:spcPts val="320"/>
              </a:spcBef>
              <a:buClr>
                <a:schemeClr val="accent5"/>
              </a:buClr>
              <a:buFont typeface="Georgia"/>
              <a:buNone/>
              <a:defRPr sz="16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93980" algn="l" rtl="0">
              <a:spcBef>
                <a:spcPts val="360"/>
              </a:spcBef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01600" algn="l" rtl="0">
              <a:spcBef>
                <a:spcPts val="320"/>
              </a:spcBef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-83820" algn="l" rtl="0">
              <a:spcBef>
                <a:spcPts val="320"/>
              </a:spcBef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113029" algn="l" rtl="0">
              <a:spcBef>
                <a:spcPts val="280"/>
              </a:spcBef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2"/>
          </p:nvPr>
        </p:nvSpPr>
        <p:spPr>
          <a:xfrm>
            <a:off x="4791330" y="1524000"/>
            <a:ext cx="4041774" cy="731519"/>
          </a:xfrm>
          <a:prstGeom prst="rect">
            <a:avLst/>
          </a:prstGeom>
          <a:noFill/>
          <a:ln>
            <a:noFill/>
          </a:ln>
          <a:effectLst>
            <a:outerShdw blurRad="50799" dist="25400" dir="5400000" rotWithShape="0">
              <a:srgbClr val="000000">
                <a:alpha val="34901"/>
              </a:srgbClr>
            </a:outerShdw>
          </a:effectLst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440"/>
              </a:spcBef>
              <a:buClr>
                <a:schemeClr val="accent1"/>
              </a:buClr>
              <a:buFont typeface="Noto Sans Symbols"/>
              <a:buNone/>
              <a:defRPr sz="22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548640" marR="0" lvl="1" indent="-28194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238760" algn="l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233680" algn="l" rtl="0">
              <a:spcBef>
                <a:spcPts val="320"/>
              </a:spcBef>
              <a:buClr>
                <a:schemeClr val="accent4"/>
              </a:buClr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228600" algn="l" rtl="0">
              <a:spcBef>
                <a:spcPts val="320"/>
              </a:spcBef>
              <a:buClr>
                <a:schemeClr val="accent5"/>
              </a:buClr>
              <a:buFont typeface="Georgia"/>
              <a:buNone/>
              <a:defRPr sz="16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93980" algn="l" rtl="0">
              <a:spcBef>
                <a:spcPts val="360"/>
              </a:spcBef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01600" algn="l" rtl="0">
              <a:spcBef>
                <a:spcPts val="320"/>
              </a:spcBef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-83820" algn="l" rtl="0">
              <a:spcBef>
                <a:spcPts val="320"/>
              </a:spcBef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113029" algn="l" rtl="0">
              <a:spcBef>
                <a:spcPts val="280"/>
              </a:spcBef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5791200" y="6404983"/>
            <a:ext cx="3044952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304800" y="6409944"/>
            <a:ext cx="3581399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cxnSp>
        <p:nvCxnSpPr>
          <p:cNvPr id="82" name="Shape 82"/>
          <p:cNvCxnSpPr/>
          <p:nvPr/>
        </p:nvCxnSpPr>
        <p:spPr>
          <a:xfrm>
            <a:off x="152400" y="1280159"/>
            <a:ext cx="8833103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3" name="Shape 83"/>
          <p:cNvSpPr/>
          <p:nvPr/>
        </p:nvSpPr>
        <p:spPr>
          <a:xfrm>
            <a:off x="152400" y="155447"/>
            <a:ext cx="8833103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4" name="Shape 84"/>
          <p:cNvSpPr txBox="1">
            <a:spLocks noGrp="1"/>
          </p:cNvSpPr>
          <p:nvPr>
            <p:ph type="body" idx="3"/>
          </p:nvPr>
        </p:nvSpPr>
        <p:spPr>
          <a:xfrm>
            <a:off x="301752" y="2471383"/>
            <a:ext cx="4041648" cy="381840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marR="0" lvl="0" indent="-128587" algn="l" rtl="0">
              <a:spcBef>
                <a:spcPts val="540"/>
              </a:spcBef>
              <a:buClr>
                <a:schemeClr val="accent1"/>
              </a:buClr>
              <a:buSzPct val="85000"/>
              <a:buFont typeface="Noto Sans Symbols"/>
              <a:buChar char="●"/>
              <a:defRPr sz="27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548640" marR="0" lvl="1" indent="-184150" algn="l" rtl="0">
              <a:spcBef>
                <a:spcPts val="440"/>
              </a:spcBef>
              <a:buClr>
                <a:schemeClr val="accent2"/>
              </a:buClr>
              <a:buSzPct val="70000"/>
              <a:buFont typeface="Noto Sans Symbols"/>
              <a:buChar char="○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14351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144780" algn="l" rtl="0">
              <a:spcBef>
                <a:spcPts val="400"/>
              </a:spcBef>
              <a:buClr>
                <a:schemeClr val="accent4"/>
              </a:buClr>
              <a:buSzPct val="70000"/>
              <a:buFont typeface="Noto Sans Symbols"/>
              <a:buChar char="•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114300" algn="l" rtl="0">
              <a:spcBef>
                <a:spcPts val="360"/>
              </a:spcBef>
              <a:buClr>
                <a:schemeClr val="accent5"/>
              </a:buClr>
              <a:buSzPct val="1000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93980" algn="l" rtl="0">
              <a:spcBef>
                <a:spcPts val="360"/>
              </a:spcBef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01600" algn="l" rtl="0">
              <a:spcBef>
                <a:spcPts val="320"/>
              </a:spcBef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-83820" algn="l" rtl="0">
              <a:spcBef>
                <a:spcPts val="320"/>
              </a:spcBef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113029" algn="l" rtl="0">
              <a:spcBef>
                <a:spcPts val="280"/>
              </a:spcBef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4"/>
          </p:nvPr>
        </p:nvSpPr>
        <p:spPr>
          <a:xfrm>
            <a:off x="4800600" y="2471383"/>
            <a:ext cx="4038599" cy="38221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marR="0" lvl="0" indent="-128587" algn="l" rtl="0">
              <a:spcBef>
                <a:spcPts val="540"/>
              </a:spcBef>
              <a:buClr>
                <a:schemeClr val="accent1"/>
              </a:buClr>
              <a:buSzPct val="85000"/>
              <a:buFont typeface="Noto Sans Symbols"/>
              <a:buChar char="●"/>
              <a:defRPr sz="27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548640" marR="0" lvl="1" indent="-184150" algn="l" rtl="0">
              <a:spcBef>
                <a:spcPts val="440"/>
              </a:spcBef>
              <a:buClr>
                <a:schemeClr val="accent2"/>
              </a:buClr>
              <a:buSzPct val="70000"/>
              <a:buFont typeface="Noto Sans Symbols"/>
              <a:buChar char="○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14351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144780" algn="l" rtl="0">
              <a:spcBef>
                <a:spcPts val="400"/>
              </a:spcBef>
              <a:buClr>
                <a:schemeClr val="accent4"/>
              </a:buClr>
              <a:buSzPct val="70000"/>
              <a:buFont typeface="Noto Sans Symbols"/>
              <a:buChar char="•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114300" algn="l" rtl="0">
              <a:spcBef>
                <a:spcPts val="360"/>
              </a:spcBef>
              <a:buClr>
                <a:schemeClr val="accent5"/>
              </a:buClr>
              <a:buSzPct val="1000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93980" algn="l" rtl="0">
              <a:spcBef>
                <a:spcPts val="360"/>
              </a:spcBef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01600" algn="l" rtl="0">
              <a:spcBef>
                <a:spcPts val="320"/>
              </a:spcBef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-83820" algn="l" rtl="0">
              <a:spcBef>
                <a:spcPts val="320"/>
              </a:spcBef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113029" algn="l" rtl="0">
              <a:spcBef>
                <a:spcPts val="280"/>
              </a:spcBef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86" name="Shape 86"/>
          <p:cNvSpPr/>
          <p:nvPr/>
        </p:nvSpPr>
        <p:spPr>
          <a:xfrm>
            <a:off x="4267200" y="956036"/>
            <a:ext cx="609599" cy="6095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4361687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8" name="Shape 88"/>
          <p:cNvSpPr txBox="1">
            <a:spLocks noGrp="1"/>
          </p:cNvSpPr>
          <p:nvPr>
            <p:ph type="sldNum" idx="12"/>
          </p:nvPr>
        </p:nvSpPr>
        <p:spPr>
          <a:xfrm>
            <a:off x="4343400" y="1042416"/>
            <a:ext cx="457200" cy="44132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600">
              <a:solidFill>
                <a:srgbClr val="7A979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rgbClr val="7A9798"/>
              </a:buClr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rgbClr val="7A9798"/>
              </a:buClr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dt" idx="10"/>
          </p:nvPr>
        </p:nvSpPr>
        <p:spPr>
          <a:xfrm>
            <a:off x="5791200" y="6404983"/>
            <a:ext cx="3044952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399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4343400" y="1036020"/>
            <a:ext cx="457200" cy="44132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600">
              <a:solidFill>
                <a:srgbClr val="7A979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/>
        </p:nvSpPr>
        <p:spPr>
          <a:xfrm>
            <a:off x="0" y="6705600"/>
            <a:ext cx="9144000" cy="152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7" name="Shape 97"/>
          <p:cNvSpPr/>
          <p:nvPr/>
        </p:nvSpPr>
        <p:spPr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8" name="Shape 98"/>
          <p:cNvSpPr/>
          <p:nvPr/>
        </p:nvSpPr>
        <p:spPr>
          <a:xfrm>
            <a:off x="8991600" y="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9" name="Shape 99"/>
          <p:cNvSpPr/>
          <p:nvPr/>
        </p:nvSpPr>
        <p:spPr>
          <a:xfrm>
            <a:off x="0" y="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0" name="Shape 100"/>
          <p:cNvSpPr/>
          <p:nvPr/>
        </p:nvSpPr>
        <p:spPr>
          <a:xfrm>
            <a:off x="146304" y="6391655"/>
            <a:ext cx="8833103" cy="3095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1" name="Shape 101"/>
          <p:cNvSpPr/>
          <p:nvPr/>
        </p:nvSpPr>
        <p:spPr>
          <a:xfrm>
            <a:off x="152400" y="158495"/>
            <a:ext cx="8833103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2" name="Shape 102"/>
          <p:cNvSpPr txBox="1">
            <a:spLocks noGrp="1"/>
          </p:cNvSpPr>
          <p:nvPr>
            <p:ph type="dt" idx="10"/>
          </p:nvPr>
        </p:nvSpPr>
        <p:spPr>
          <a:xfrm>
            <a:off x="5791200" y="6404983"/>
            <a:ext cx="3044952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399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4267200" y="6324600"/>
            <a:ext cx="609599" cy="44132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6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/>
        </p:nvSpPr>
        <p:spPr>
          <a:xfrm>
            <a:off x="152400" y="152400"/>
            <a:ext cx="8833103" cy="3047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0" y="6705600"/>
            <a:ext cx="9144000" cy="152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8" name="Shape 108"/>
          <p:cNvSpPr/>
          <p:nvPr/>
        </p:nvSpPr>
        <p:spPr>
          <a:xfrm>
            <a:off x="8991600" y="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9" name="Shape 109"/>
          <p:cNvSpPr/>
          <p:nvPr/>
        </p:nvSpPr>
        <p:spPr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0" name="Shape 110"/>
          <p:cNvSpPr/>
          <p:nvPr/>
        </p:nvSpPr>
        <p:spPr>
          <a:xfrm>
            <a:off x="0" y="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1" name="Shape 111"/>
          <p:cNvSpPr/>
          <p:nvPr/>
        </p:nvSpPr>
        <p:spPr>
          <a:xfrm>
            <a:off x="152400" y="609600"/>
            <a:ext cx="2743199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381000" y="914400"/>
            <a:ext cx="23622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FFFF"/>
              </a:buClr>
              <a:buFont typeface="Georgia"/>
              <a:buNone/>
              <a:defRPr sz="22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381000" y="1981200"/>
            <a:ext cx="2362200" cy="4144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spcAft>
                <a:spcPts val="100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548640" marR="0" lvl="1" indent="-28194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238760" algn="l" rtl="0">
              <a:spcBef>
                <a:spcPts val="200"/>
              </a:spcBef>
              <a:buClr>
                <a:schemeClr val="accent3"/>
              </a:buClr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233680" algn="l" rtl="0">
              <a:spcBef>
                <a:spcPts val="180"/>
              </a:spcBef>
              <a:buClr>
                <a:schemeClr val="accent4"/>
              </a:buClr>
              <a:buFont typeface="Noto Sans Symbols"/>
              <a:buNone/>
              <a:defRPr sz="9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228600" algn="l" rtl="0">
              <a:spcBef>
                <a:spcPts val="180"/>
              </a:spcBef>
              <a:buClr>
                <a:schemeClr val="accent5"/>
              </a:buClr>
              <a:buFont typeface="Georgia"/>
              <a:buNone/>
              <a:defRPr sz="9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93980" algn="l" rtl="0">
              <a:spcBef>
                <a:spcPts val="360"/>
              </a:spcBef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01600" algn="l" rtl="0">
              <a:spcBef>
                <a:spcPts val="320"/>
              </a:spcBef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-83820" algn="l" rtl="0">
              <a:spcBef>
                <a:spcPts val="320"/>
              </a:spcBef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113029" algn="l" rtl="0">
              <a:spcBef>
                <a:spcPts val="280"/>
              </a:spcBef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14" name="Shape 114"/>
          <p:cNvSpPr/>
          <p:nvPr/>
        </p:nvSpPr>
        <p:spPr>
          <a:xfrm>
            <a:off x="152400" y="152400"/>
            <a:ext cx="8833103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15" name="Shape 115"/>
          <p:cNvCxnSpPr/>
          <p:nvPr/>
        </p:nvCxnSpPr>
        <p:spPr>
          <a:xfrm>
            <a:off x="152400" y="533400"/>
            <a:ext cx="8833103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6" name="Shape 116"/>
          <p:cNvSpPr txBox="1">
            <a:spLocks noGrp="1"/>
          </p:cNvSpPr>
          <p:nvPr>
            <p:ph type="body" idx="2"/>
          </p:nvPr>
        </p:nvSpPr>
        <p:spPr>
          <a:xfrm>
            <a:off x="3124200" y="685800"/>
            <a:ext cx="5638800" cy="541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marR="0" lvl="0" indent="-128587" algn="l" rtl="0">
              <a:spcBef>
                <a:spcPts val="540"/>
              </a:spcBef>
              <a:buClr>
                <a:schemeClr val="accent1"/>
              </a:buClr>
              <a:buSzPct val="85000"/>
              <a:buFont typeface="Noto Sans Symbols"/>
              <a:buChar char="●"/>
              <a:defRPr sz="27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548640" marR="0" lvl="1" indent="-184150" algn="l" rtl="0">
              <a:spcBef>
                <a:spcPts val="440"/>
              </a:spcBef>
              <a:buClr>
                <a:schemeClr val="accent2"/>
              </a:buClr>
              <a:buSzPct val="70000"/>
              <a:buFont typeface="Noto Sans Symbols"/>
              <a:buChar char="○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14351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144780" algn="l" rtl="0">
              <a:spcBef>
                <a:spcPts val="400"/>
              </a:spcBef>
              <a:buClr>
                <a:schemeClr val="accent4"/>
              </a:buClr>
              <a:buSzPct val="70000"/>
              <a:buFont typeface="Noto Sans Symbols"/>
              <a:buChar char="•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114300" algn="l" rtl="0">
              <a:spcBef>
                <a:spcPts val="360"/>
              </a:spcBef>
              <a:buClr>
                <a:schemeClr val="accent5"/>
              </a:buClr>
              <a:buSzPct val="1000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93980" algn="l" rtl="0">
              <a:spcBef>
                <a:spcPts val="360"/>
              </a:spcBef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01600" algn="l" rtl="0">
              <a:spcBef>
                <a:spcPts val="320"/>
              </a:spcBef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-83820" algn="l" rtl="0">
              <a:spcBef>
                <a:spcPts val="320"/>
              </a:spcBef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113029" algn="l" rtl="0">
              <a:spcBef>
                <a:spcPts val="280"/>
              </a:spcBef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17" name="Shape 117"/>
          <p:cNvSpPr/>
          <p:nvPr/>
        </p:nvSpPr>
        <p:spPr>
          <a:xfrm>
            <a:off x="1295400" y="228600"/>
            <a:ext cx="609599" cy="6095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8" name="Shape 118"/>
          <p:cNvSpPr/>
          <p:nvPr/>
        </p:nvSpPr>
        <p:spPr>
          <a:xfrm>
            <a:off x="1389887" y="323087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1371600" y="312737"/>
            <a:ext cx="457200" cy="44132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600">
              <a:solidFill>
                <a:srgbClr val="7A979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0" name="Shape 120"/>
          <p:cNvSpPr/>
          <p:nvPr/>
        </p:nvSpPr>
        <p:spPr>
          <a:xfrm>
            <a:off x="149352" y="6388385"/>
            <a:ext cx="8833103" cy="3095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dt" idx="10"/>
          </p:nvPr>
        </p:nvSpPr>
        <p:spPr>
          <a:xfrm>
            <a:off x="5791200" y="6404983"/>
            <a:ext cx="3044952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ftr" idx="11"/>
          </p:nvPr>
        </p:nvSpPr>
        <p:spPr>
          <a:xfrm>
            <a:off x="301752" y="6410848"/>
            <a:ext cx="3383280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含標題的圖片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Shape 124"/>
          <p:cNvCxnSpPr/>
          <p:nvPr/>
        </p:nvCxnSpPr>
        <p:spPr>
          <a:xfrm>
            <a:off x="152400" y="533400"/>
            <a:ext cx="8833103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25" name="Shape 125"/>
          <p:cNvSpPr/>
          <p:nvPr/>
        </p:nvSpPr>
        <p:spPr>
          <a:xfrm>
            <a:off x="0" y="6705600"/>
            <a:ext cx="9144000" cy="152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6" name="Shape 126"/>
          <p:cNvSpPr/>
          <p:nvPr/>
        </p:nvSpPr>
        <p:spPr>
          <a:xfrm>
            <a:off x="8991600" y="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0" y="0"/>
            <a:ext cx="9144000" cy="152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8" name="Shape 128"/>
          <p:cNvSpPr/>
          <p:nvPr/>
        </p:nvSpPr>
        <p:spPr>
          <a:xfrm>
            <a:off x="0" y="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9" name="Shape 129"/>
          <p:cNvSpPr/>
          <p:nvPr/>
        </p:nvSpPr>
        <p:spPr>
          <a:xfrm>
            <a:off x="152400" y="152400"/>
            <a:ext cx="8833103" cy="3017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0" name="Shape 130"/>
          <p:cNvSpPr/>
          <p:nvPr/>
        </p:nvSpPr>
        <p:spPr>
          <a:xfrm>
            <a:off x="152400" y="609600"/>
            <a:ext cx="2743199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1" name="Shape 131"/>
          <p:cNvSpPr/>
          <p:nvPr/>
        </p:nvSpPr>
        <p:spPr>
          <a:xfrm>
            <a:off x="152400" y="155447"/>
            <a:ext cx="8833103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2" name="Shape 132"/>
          <p:cNvSpPr/>
          <p:nvPr/>
        </p:nvSpPr>
        <p:spPr>
          <a:xfrm>
            <a:off x="1295400" y="228600"/>
            <a:ext cx="609599" cy="6095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3" name="Shape 133"/>
          <p:cNvSpPr/>
          <p:nvPr/>
        </p:nvSpPr>
        <p:spPr>
          <a:xfrm>
            <a:off x="1389887" y="323087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4" name="Shape 134"/>
          <p:cNvSpPr txBox="1">
            <a:spLocks noGrp="1"/>
          </p:cNvSpPr>
          <p:nvPr>
            <p:ph type="sldNum" idx="12"/>
          </p:nvPr>
        </p:nvSpPr>
        <p:spPr>
          <a:xfrm>
            <a:off x="1371600" y="312737"/>
            <a:ext cx="457200" cy="44132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600">
              <a:solidFill>
                <a:srgbClr val="7A979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3000375" y="5029200"/>
            <a:ext cx="5867400" cy="1219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2"/>
              </a:buClr>
              <a:buFont typeface="Georgia"/>
              <a:buNone/>
              <a:defRPr sz="2400" b="1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6" name="Shape 136"/>
          <p:cNvSpPr>
            <a:spLocks noGrp="1"/>
          </p:cNvSpPr>
          <p:nvPr>
            <p:ph type="pic" idx="2"/>
          </p:nvPr>
        </p:nvSpPr>
        <p:spPr>
          <a:xfrm>
            <a:off x="3000375" y="609600"/>
            <a:ext cx="5867400" cy="4267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548640" marR="0" lvl="1" indent="-184150" algn="l" rtl="0">
              <a:spcBef>
                <a:spcPts val="440"/>
              </a:spcBef>
              <a:buClr>
                <a:schemeClr val="accent2"/>
              </a:buClr>
              <a:buSzPct val="70000"/>
              <a:buFont typeface="Noto Sans Symbols"/>
              <a:buChar char="○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14351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144780" algn="l" rtl="0">
              <a:spcBef>
                <a:spcPts val="400"/>
              </a:spcBef>
              <a:buClr>
                <a:schemeClr val="accent4"/>
              </a:buClr>
              <a:buSzPct val="70000"/>
              <a:buFont typeface="Noto Sans Symbols"/>
              <a:buChar char="•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114300" algn="l" rtl="0">
              <a:spcBef>
                <a:spcPts val="360"/>
              </a:spcBef>
              <a:buClr>
                <a:schemeClr val="accent5"/>
              </a:buClr>
              <a:buSzPct val="1000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93980" algn="l" rtl="0">
              <a:spcBef>
                <a:spcPts val="360"/>
              </a:spcBef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01600" algn="l" rtl="0">
              <a:spcBef>
                <a:spcPts val="320"/>
              </a:spcBef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-83820" algn="l" rtl="0">
              <a:spcBef>
                <a:spcPts val="320"/>
              </a:spcBef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113029" algn="l" rtl="0">
              <a:spcBef>
                <a:spcPts val="280"/>
              </a:spcBef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381000" y="990600"/>
            <a:ext cx="2438399" cy="5257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spcAft>
                <a:spcPts val="100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548640" marR="0" lvl="1" indent="-228600" algn="l" rtl="0">
              <a:spcBef>
                <a:spcPts val="240"/>
              </a:spcBef>
              <a:buClr>
                <a:schemeClr val="accent2"/>
              </a:buClr>
              <a:buSzPct val="70000"/>
              <a:buFont typeface="Noto Sans Symbols"/>
              <a:buChar char="○"/>
              <a:defRPr sz="1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191135" algn="l" rtl="0">
              <a:spcBef>
                <a:spcPts val="200"/>
              </a:spcBef>
              <a:buClr>
                <a:schemeClr val="accent3"/>
              </a:buClr>
              <a:buSzPct val="75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193675" algn="l" rtl="0">
              <a:spcBef>
                <a:spcPts val="180"/>
              </a:spcBef>
              <a:buClr>
                <a:schemeClr val="accent4"/>
              </a:buClr>
              <a:buSzPct val="70000"/>
              <a:buFont typeface="Noto Sans Symbols"/>
              <a:buChar char="•"/>
              <a:defRPr sz="9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171450" algn="l" rtl="0">
              <a:spcBef>
                <a:spcPts val="180"/>
              </a:spcBef>
              <a:buClr>
                <a:schemeClr val="accent5"/>
              </a:buClr>
              <a:buSzPct val="100000"/>
              <a:buFont typeface="Georgia"/>
              <a:buChar char="•"/>
              <a:defRPr sz="9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93980" algn="l" rtl="0">
              <a:spcBef>
                <a:spcPts val="360"/>
              </a:spcBef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01600" algn="l" rtl="0">
              <a:spcBef>
                <a:spcPts val="320"/>
              </a:spcBef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-83820" algn="l" rtl="0">
              <a:spcBef>
                <a:spcPts val="320"/>
              </a:spcBef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113029" algn="l" rtl="0">
              <a:spcBef>
                <a:spcPts val="280"/>
              </a:spcBef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38" name="Shape 138"/>
          <p:cNvSpPr/>
          <p:nvPr/>
        </p:nvSpPr>
        <p:spPr>
          <a:xfrm>
            <a:off x="149352" y="6388385"/>
            <a:ext cx="8833103" cy="3095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dt" idx="10"/>
          </p:nvPr>
        </p:nvSpPr>
        <p:spPr>
          <a:xfrm>
            <a:off x="5788151" y="6404983"/>
            <a:ext cx="3044952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ftr" idx="11"/>
          </p:nvPr>
        </p:nvSpPr>
        <p:spPr>
          <a:xfrm>
            <a:off x="301752" y="6410848"/>
            <a:ext cx="3584447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 amt="55000"/>
          </a:blip>
          <a:tile tx="-838200" ty="40640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6705600"/>
            <a:ext cx="9144000" cy="152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0" y="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" name="Shape 13"/>
          <p:cNvSpPr/>
          <p:nvPr/>
        </p:nvSpPr>
        <p:spPr>
          <a:xfrm>
            <a:off x="8991600" y="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" name="Shape 14"/>
          <p:cNvSpPr/>
          <p:nvPr/>
        </p:nvSpPr>
        <p:spPr>
          <a:xfrm>
            <a:off x="149352" y="6388385"/>
            <a:ext cx="8833103" cy="3095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" name="Shape 15"/>
          <p:cNvSpPr txBox="1">
            <a:spLocks noGrp="1"/>
          </p:cNvSpPr>
          <p:nvPr>
            <p:ph type="dt" idx="10"/>
          </p:nvPr>
        </p:nvSpPr>
        <p:spPr>
          <a:xfrm>
            <a:off x="5791200" y="6404983"/>
            <a:ext cx="3044952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399" cy="3657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7" name="Shape 17"/>
          <p:cNvSpPr/>
          <p:nvPr/>
        </p:nvSpPr>
        <p:spPr>
          <a:xfrm>
            <a:off x="152400" y="155447"/>
            <a:ext cx="8833103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8" name="Shape 18"/>
          <p:cNvCxnSpPr/>
          <p:nvPr/>
        </p:nvCxnSpPr>
        <p:spPr>
          <a:xfrm>
            <a:off x="152400" y="1276742"/>
            <a:ext cx="8833103" cy="0"/>
          </a:xfrm>
          <a:prstGeom prst="straightConnector1">
            <a:avLst/>
          </a:prstGeom>
          <a:noFill/>
          <a:ln w="9525" cap="flat" cmpd="sng">
            <a:solidFill>
              <a:srgbClr val="7A979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9" name="Shape 19"/>
          <p:cNvSpPr/>
          <p:nvPr/>
        </p:nvSpPr>
        <p:spPr>
          <a:xfrm>
            <a:off x="4267200" y="956036"/>
            <a:ext cx="609599" cy="6095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" name="Shape 20"/>
          <p:cNvSpPr/>
          <p:nvPr/>
        </p:nvSpPr>
        <p:spPr>
          <a:xfrm>
            <a:off x="4361687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600" b="0" u="none">
              <a:solidFill>
                <a:srgbClr val="7A979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rgbClr val="7A9798"/>
              </a:buClr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01752" y="1524000"/>
            <a:ext cx="8534399" cy="45994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marR="0" lvl="0" indent="-128587" algn="l" rtl="0">
              <a:spcBef>
                <a:spcPts val="540"/>
              </a:spcBef>
              <a:buClr>
                <a:schemeClr val="accent1"/>
              </a:buClr>
              <a:buSzPct val="85000"/>
              <a:buFont typeface="Noto Sans Symbols"/>
              <a:buChar char="●"/>
              <a:defRPr sz="27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548640" marR="0" lvl="1" indent="-184150" algn="l" rtl="0">
              <a:spcBef>
                <a:spcPts val="440"/>
              </a:spcBef>
              <a:buClr>
                <a:schemeClr val="accent2"/>
              </a:buClr>
              <a:buSzPct val="70000"/>
              <a:buFont typeface="Noto Sans Symbols"/>
              <a:buChar char="○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143510" algn="l" rtl="0">
              <a:spcBef>
                <a:spcPts val="400"/>
              </a:spcBef>
              <a:buClr>
                <a:schemeClr val="accent3"/>
              </a:buClr>
              <a:buSzPct val="75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144780" algn="l" rtl="0">
              <a:spcBef>
                <a:spcPts val="400"/>
              </a:spcBef>
              <a:buClr>
                <a:schemeClr val="accent4"/>
              </a:buClr>
              <a:buSzPct val="70000"/>
              <a:buFont typeface="Noto Sans Symbols"/>
              <a:buChar char="•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114300" algn="l" rtl="0">
              <a:spcBef>
                <a:spcPts val="360"/>
              </a:spcBef>
              <a:buClr>
                <a:schemeClr val="accent5"/>
              </a:buClr>
              <a:buSzPct val="1000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93980" algn="l" rtl="0">
              <a:spcBef>
                <a:spcPts val="360"/>
              </a:spcBef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01600" algn="l" rtl="0">
              <a:spcBef>
                <a:spcPts val="320"/>
              </a:spcBef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-83820" algn="l" rtl="0">
              <a:spcBef>
                <a:spcPts val="320"/>
              </a:spcBef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113029" algn="l" rtl="0">
              <a:spcBef>
                <a:spcPts val="280"/>
              </a:spcBef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Home%20Wu\Downloads\&#33021;&#19981;&#33021;&#8212;&#35738;&#32654;&#20043;&#27849;.mp3" TargetMode="External"/><Relationship Id="rId6" Type="http://schemas.openxmlformats.org/officeDocument/2006/relationships/image" Target="../media/image9.png"/><Relationship Id="rId5" Type="http://schemas.openxmlformats.org/officeDocument/2006/relationships/hyperlink" Target="voice_88880.mp3.mp3" TargetMode="External"/><Relationship Id="rId4" Type="http://schemas.openxmlformats.org/officeDocument/2006/relationships/hyperlink" Target="&#33021;&#19981;&#33021;&#8212;&#35738;&#32654;&#20043;&#27849;.mp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55000"/>
          </a:blip>
          <a:tile tx="-838200" ty="1587500" sx="100000" sy="100000" flip="none" algn="tl"/>
        </a:blip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subTitle" idx="1"/>
          </p:nvPr>
        </p:nvSpPr>
        <p:spPr>
          <a:xfrm>
            <a:off x="1331640" y="2996951"/>
            <a:ext cx="6400799" cy="8640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zh-TW" sz="4800" b="1" i="0" u="none" strike="noStrike" cap="none">
                <a:solidFill>
                  <a:srgbClr val="702C1C"/>
                </a:solidFill>
                <a:latin typeface="DFKai-SB"/>
                <a:ea typeface="DFKai-SB"/>
                <a:cs typeface="DFKai-SB"/>
                <a:sym typeface="DFKai-SB"/>
              </a:rPr>
              <a:t>基督徒宜蘭禮拜堂</a:t>
            </a:r>
          </a:p>
        </p:txBody>
      </p:sp>
      <p:sp>
        <p:nvSpPr>
          <p:cNvPr id="167" name="Shape 167"/>
          <p:cNvSpPr txBox="1">
            <a:spLocks noGrp="1"/>
          </p:cNvSpPr>
          <p:nvPr>
            <p:ph type="ctrTitle"/>
          </p:nvPr>
        </p:nvSpPr>
        <p:spPr>
          <a:xfrm>
            <a:off x="755575" y="548679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2060"/>
              </a:buClr>
              <a:buSzPct val="25000"/>
              <a:buFont typeface="Arial"/>
              <a:buNone/>
            </a:pPr>
            <a:r>
              <a:rPr lang="zh-TW" sz="594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地理實察</a:t>
            </a:r>
            <a:br>
              <a:rPr lang="zh-TW" sz="594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lang="zh-TW" sz="279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--(地方社團族群)</a:t>
            </a:r>
          </a:p>
        </p:txBody>
      </p:sp>
      <p:sp>
        <p:nvSpPr>
          <p:cNvPr id="168" name="Shape 168"/>
          <p:cNvSpPr txBox="1"/>
          <p:nvPr/>
        </p:nvSpPr>
        <p:spPr>
          <a:xfrm>
            <a:off x="2368075" y="4390325"/>
            <a:ext cx="4018800" cy="180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2400" b="1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組長：10601 尤千昕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2400" b="1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組員：10603 江曼綾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2400" b="1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      10604 吳小琦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2400" b="1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      10609 李佩欣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2400" b="1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      10633 黃晨淨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258141" y="260647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3959" b="1" i="0" u="none" strike="noStrike" cap="none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Arial"/>
                <a:sym typeface="Arial"/>
              </a:rPr>
              <a:t>訪談過程(4)</a:t>
            </a:r>
          </a:p>
        </p:txBody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25D40"/>
              </a:buClr>
              <a:buSzPct val="25000"/>
              <a:buFont typeface="Noto Sans Symbols"/>
              <a:buNone/>
            </a:pPr>
            <a:r>
              <a:rPr lang="zh-TW" sz="3600" b="1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十字架的意義</a:t>
            </a:r>
          </a:p>
          <a:p>
            <a:pPr marL="274320" marR="0" lvl="0" indent="-292100" algn="l" rtl="0">
              <a:spcBef>
                <a:spcPts val="6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3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十字架是</a:t>
            </a:r>
            <a:r>
              <a:rPr lang="zh-TW" sz="3000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救贖的象徵</a:t>
            </a:r>
            <a:r>
              <a:rPr lang="zh-TW" sz="3000" b="0" i="0" u="none" strike="noStrike" cap="none" dirty="0">
                <a:solidFill>
                  <a:srgbClr val="4B5064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3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也代表</a:t>
            </a:r>
            <a:r>
              <a:rPr lang="zh-TW" sz="3000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人與神和好</a:t>
            </a:r>
            <a:r>
              <a:rPr lang="zh-TW" sz="3000" dirty="0" smtClean="0">
                <a:latin typeface="DFKai-SB"/>
                <a:ea typeface="DFKai-SB"/>
                <a:cs typeface="DFKai-SB"/>
                <a:sym typeface="DFKai-SB"/>
              </a:rPr>
              <a:t>。</a:t>
            </a:r>
            <a:endParaRPr lang="en-US" altLang="zh-TW" sz="3000" dirty="0" smtClean="0"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292100" algn="l" rtl="0">
              <a:spcBef>
                <a:spcPts val="6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3000" b="0" i="0" u="none" strike="noStrike" cap="none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聖經</a:t>
            </a:r>
            <a:r>
              <a:rPr lang="zh-TW" sz="3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中有提到</a:t>
            </a:r>
            <a:r>
              <a:rPr lang="zh-TW" sz="3000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人性本惡</a:t>
            </a:r>
            <a:r>
              <a:rPr lang="zh-TW" sz="3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→「有罪</a:t>
            </a:r>
            <a:r>
              <a:rPr lang="zh-TW" sz="3000" b="0" i="0" u="none" strike="noStrike" cap="none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」</a:t>
            </a:r>
            <a:endParaRPr lang="en-US" altLang="zh-TW" sz="3000" b="0" i="0" u="none" strike="noStrike" cap="none" dirty="0" smtClean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292100" algn="l" rtl="0">
              <a:spcBef>
                <a:spcPts val="6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None/>
            </a:pPr>
            <a:r>
              <a:rPr lang="zh-TW" altLang="en-US" sz="3000" dirty="0" smtClean="0"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3000" dirty="0" smtClean="0">
                <a:latin typeface="DFKai-SB"/>
                <a:ea typeface="DFKai-SB"/>
                <a:cs typeface="DFKai-SB"/>
                <a:sym typeface="DFKai-SB"/>
              </a:rPr>
              <a:t>→</a:t>
            </a:r>
            <a:r>
              <a:rPr lang="zh-TW" sz="3000" dirty="0">
                <a:latin typeface="DFKai-SB"/>
                <a:ea typeface="DFKai-SB"/>
                <a:cs typeface="DFKai-SB"/>
                <a:sym typeface="DFKai-SB"/>
              </a:rPr>
              <a:t>需透過救贖來贖罪</a:t>
            </a:r>
            <a:r>
              <a:rPr lang="zh-TW" sz="3000" dirty="0" smtClean="0">
                <a:latin typeface="DFKai-SB"/>
                <a:ea typeface="DFKai-SB"/>
                <a:cs typeface="DFKai-SB"/>
                <a:sym typeface="DFKai-SB"/>
              </a:rPr>
              <a:t>。</a:t>
            </a:r>
            <a:endParaRPr lang="en-US" altLang="zh-TW" sz="3000" dirty="0" smtClean="0"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292100" algn="l" rtl="0">
              <a:spcBef>
                <a:spcPts val="6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3000" b="0" i="0" u="none" strike="noStrike" cap="none" dirty="0" smtClean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善</a:t>
            </a:r>
            <a:r>
              <a:rPr lang="zh-TW" sz="3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，是經</a:t>
            </a:r>
            <a:r>
              <a:rPr lang="zh-TW" sz="3000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後天的教導</a:t>
            </a:r>
            <a:r>
              <a:rPr lang="zh-TW" sz="3000" dirty="0" smtClean="0">
                <a:latin typeface="DFKai-SB"/>
                <a:ea typeface="DFKai-SB"/>
                <a:cs typeface="DFKai-SB"/>
                <a:sym typeface="DFKai-SB"/>
              </a:rPr>
              <a:t>。</a:t>
            </a:r>
            <a:endParaRPr lang="en-US" altLang="zh-TW" sz="3000" dirty="0" smtClean="0"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292100" algn="l" rtl="0">
              <a:spcBef>
                <a:spcPts val="6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3000" b="0" i="0" u="none" strike="noStrike" cap="none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十字架</a:t>
            </a:r>
            <a:r>
              <a:rPr lang="zh-TW" sz="3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是羅馬時代的酷刑，而神卻允許耶穌代替我們的罪死在十字架上，</a:t>
            </a:r>
            <a:r>
              <a:rPr lang="zh-TW" sz="3000" dirty="0">
                <a:latin typeface="DFKai-SB"/>
                <a:ea typeface="DFKai-SB"/>
                <a:cs typeface="DFKai-SB"/>
                <a:sym typeface="DFKai-SB"/>
              </a:rPr>
              <a:t>使</a:t>
            </a:r>
            <a:r>
              <a:rPr lang="zh-TW" sz="3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我們的罪得以被赦免</a:t>
            </a:r>
            <a:r>
              <a:rPr lang="zh-TW" sz="3000" dirty="0">
                <a:latin typeface="DFKai-SB"/>
                <a:ea typeface="DFKai-SB"/>
                <a:cs typeface="DFKai-SB"/>
                <a:sym typeface="DFKai-SB"/>
              </a:rPr>
              <a:t>而可</a:t>
            </a:r>
            <a:r>
              <a:rPr lang="zh-TW" sz="3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上天堂。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訪談過程(5)</a:t>
            </a:r>
          </a:p>
        </p:txBody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332232" y="170080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25D40"/>
              </a:buClr>
              <a:buSzPct val="25000"/>
              <a:buFont typeface="Noto Sans Symbols"/>
              <a:buNone/>
            </a:pPr>
            <a:r>
              <a:rPr lang="zh-TW" sz="3600" b="1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是否有食禁？</a:t>
            </a:r>
          </a:p>
          <a:p>
            <a:pPr marL="274320" marR="0" lvl="0" indent="-274320" algn="l" rtl="0">
              <a:spcBef>
                <a:spcPts val="6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85000"/>
              <a:buNone/>
            </a:pPr>
            <a:r>
              <a:rPr lang="zh-TW" sz="3200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又</a:t>
            </a:r>
            <a:r>
              <a:rPr lang="zh-TW" sz="3200" b="0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分為</a:t>
            </a:r>
            <a:endParaRPr lang="en-US" altLang="zh-TW" sz="3200" b="0" i="0" u="none" strike="noStrike" cap="none" dirty="0" smtClean="0">
              <a:solidFill>
                <a:srgbClr val="31354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274320" algn="l" rtl="0">
              <a:spcBef>
                <a:spcPts val="6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85000"/>
              <a:buFont typeface="Wingdings" pitchFamily="2" charset="2"/>
              <a:buChar char="l"/>
            </a:pPr>
            <a:r>
              <a:rPr lang="zh-TW" sz="3200" b="0" i="0" u="none" strike="noStrike" cap="none" dirty="0" smtClean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舊約</a:t>
            </a:r>
            <a:r>
              <a:rPr lang="zh-TW" sz="3200" b="0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：不能吃有「血」的食物</a:t>
            </a:r>
            <a:r>
              <a:rPr lang="zh-TW" sz="3200" b="0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lang="en-US" altLang="zh-TW" sz="3200" b="0" i="0" u="none" strike="noStrike" cap="none" dirty="0" smtClean="0">
              <a:solidFill>
                <a:srgbClr val="31354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274320" algn="l" rtl="0">
              <a:spcBef>
                <a:spcPts val="6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85000"/>
              <a:buFont typeface="Wingdings" pitchFamily="2" charset="2"/>
              <a:buChar char="l"/>
            </a:pPr>
            <a:r>
              <a:rPr lang="zh-TW" sz="3200" b="0" i="0" u="none" strike="noStrike" cap="none" dirty="0" smtClean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新約</a:t>
            </a:r>
            <a:r>
              <a:rPr lang="zh-TW" sz="3200" b="0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：沒有特別限制。只要先感謝神、禱告潔淨之後就都能吃。</a:t>
            </a:r>
          </a:p>
          <a:p>
            <a:pPr marL="0" marR="0" lvl="0" indent="0" algn="ctr" rtl="0">
              <a:spcBef>
                <a:spcPts val="640"/>
              </a:spcBef>
              <a:buClr>
                <a:srgbClr val="425D40"/>
              </a:buClr>
              <a:buSzPct val="25000"/>
              <a:buFont typeface="Noto Sans Symbols"/>
              <a:buNone/>
            </a:pPr>
            <a:endParaRPr sz="3000" dirty="0">
              <a:solidFill>
                <a:srgbClr val="31354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spcBef>
                <a:spcPts val="640"/>
              </a:spcBef>
              <a:buClr>
                <a:srgbClr val="425D40"/>
              </a:buClr>
              <a:buSzPct val="25000"/>
              <a:buFont typeface="Noto Sans Symbols"/>
              <a:buNone/>
            </a:pPr>
            <a:r>
              <a:rPr lang="zh-TW" sz="3000" b="0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(ex：謝飯禱告：感謝神賜下飲食供我們享用)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258141" y="260647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3959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訪談過程(6)</a:t>
            </a:r>
          </a:p>
        </p:txBody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467543" y="170080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5D40"/>
              </a:buClr>
              <a:buSzPct val="25000"/>
              <a:buFont typeface="Noto Sans Symbols"/>
              <a:buNone/>
            </a:pPr>
            <a:r>
              <a:rPr lang="zh-TW" sz="3600" b="1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聖靈是什麼?</a:t>
            </a:r>
          </a:p>
          <a:p>
            <a:pPr marL="274320" marR="0" lvl="0" indent="-27432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85000"/>
              <a:buFont typeface="Wingdings" pitchFamily="2" charset="2"/>
              <a:buChar char="l"/>
            </a:pPr>
            <a:r>
              <a:rPr lang="zh-TW" sz="32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聖經：在不同狀況下</a:t>
            </a:r>
            <a:r>
              <a:rPr lang="zh-TW" sz="3200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32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神會以不同的形式顯現</a:t>
            </a:r>
            <a:r>
              <a:rPr lang="zh-TW" sz="3200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32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聖靈、上帝、耶穌是三位一體的神，為同一位神。</a:t>
            </a:r>
          </a:p>
          <a:p>
            <a:pPr marL="0" marR="0" lvl="0" indent="0" algn="l" rtl="0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rgbClr val="425D40"/>
              </a:buClr>
              <a:buSzPct val="25000"/>
              <a:buFont typeface="Noto Sans Symbols"/>
              <a:buNone/>
            </a:pPr>
            <a:r>
              <a:rPr lang="zh-TW" sz="3600" b="1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阿們、哈利路亞的意思？</a:t>
            </a:r>
          </a:p>
          <a:p>
            <a:pPr marL="274320" marR="0" lvl="0" indent="-27432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85000"/>
              <a:buFont typeface="Wingdings" pitchFamily="2" charset="2"/>
              <a:buChar char="l"/>
            </a:pPr>
            <a:r>
              <a:rPr lang="zh-TW" sz="32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阿們：贊同別人禱告詞的</a:t>
            </a:r>
            <a:r>
              <a:rPr lang="zh-TW" sz="3200" b="0" i="0" u="none" strike="noStrike" cap="none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回應</a:t>
            </a:r>
            <a:endParaRPr lang="en-US" altLang="zh-TW" sz="3200" b="0" i="0" u="none" strike="noStrike" cap="none" dirty="0" smtClean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27432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85000"/>
              <a:buFont typeface="Wingdings" pitchFamily="2" charset="2"/>
              <a:buChar char="l"/>
            </a:pPr>
            <a:r>
              <a:rPr lang="zh-TW" sz="3200" b="0" i="0" u="none" strike="noStrike" cap="none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哈</a:t>
            </a:r>
            <a:r>
              <a:rPr lang="zh-TW" sz="32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利路亞：讚美神</a:t>
            </a:r>
            <a:r>
              <a:rPr lang="zh-TW" sz="3200" dirty="0">
                <a:latin typeface="DFKai-SB"/>
                <a:ea typeface="DFKai-SB"/>
                <a:cs typeface="DFKai-SB"/>
                <a:sym typeface="DFKai-SB"/>
              </a:rPr>
              <a:t>之意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訪談過程(7)</a:t>
            </a:r>
          </a:p>
        </p:txBody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34399" cy="457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25D40"/>
              </a:buClr>
              <a:buSzPct val="25000"/>
              <a:buFont typeface="Noto Sans Symbols"/>
              <a:buNone/>
            </a:pPr>
            <a:r>
              <a:rPr lang="zh-TW" sz="3200" b="1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Q：基督信仰中</a:t>
            </a:r>
            <a:r>
              <a:rPr lang="zh-TW" sz="3200" b="1" dirty="0">
                <a:latin typeface="DFKai-SB"/>
                <a:ea typeface="DFKai-SB"/>
                <a:cs typeface="DFKai-SB"/>
                <a:sym typeface="DFKai-SB"/>
              </a:rPr>
              <a:t>是否</a:t>
            </a:r>
            <a:r>
              <a:rPr lang="zh-TW" sz="3200" b="1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反對同性婚姻</a:t>
            </a:r>
            <a:r>
              <a:rPr lang="zh-TW" sz="3200" b="1" dirty="0">
                <a:latin typeface="DFKai-SB"/>
                <a:ea typeface="DFKai-SB"/>
                <a:cs typeface="DFKai-SB"/>
                <a:sym typeface="DFKai-SB"/>
              </a:rPr>
              <a:t>合法化</a:t>
            </a:r>
            <a:r>
              <a:rPr lang="zh-TW" sz="3200" b="1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？</a:t>
            </a:r>
          </a:p>
          <a:p>
            <a:pPr marL="274320" marR="0" lvl="0" indent="-274320" algn="l" rtl="0">
              <a:spcBef>
                <a:spcPts val="56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85000"/>
              <a:buFont typeface="Wingdings" pitchFamily="2" charset="2"/>
              <a:buChar char="l"/>
            </a:pPr>
            <a:r>
              <a:rPr lang="zh-TW" sz="2800" dirty="0">
                <a:latin typeface="DFKai-SB"/>
                <a:ea typeface="DFKai-SB"/>
                <a:cs typeface="DFKai-SB"/>
                <a:sym typeface="DFKai-SB"/>
              </a:rPr>
              <a:t>事實上</a:t>
            </a:r>
            <a:r>
              <a:rPr lang="zh-TW" sz="28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基督教是不反對“</a:t>
            </a:r>
            <a:r>
              <a:rPr lang="zh-TW" sz="2800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同性戀</a:t>
            </a:r>
            <a:r>
              <a:rPr lang="zh-TW" sz="28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”</a:t>
            </a:r>
            <a:r>
              <a:rPr lang="zh-TW" sz="2800" dirty="0">
                <a:latin typeface="DFKai-SB"/>
                <a:ea typeface="DFKai-SB"/>
                <a:cs typeface="DFKai-SB"/>
                <a:sym typeface="DFKai-SB"/>
              </a:rPr>
              <a:t>的，</a:t>
            </a:r>
            <a:r>
              <a:rPr lang="zh-TW" sz="28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無論他們的性傾向如何</a:t>
            </a:r>
            <a:r>
              <a:rPr lang="zh-TW" sz="2800" dirty="0"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28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都是神所愛的孩子，</a:t>
            </a:r>
            <a:r>
              <a:rPr lang="zh-TW" sz="2800" dirty="0">
                <a:latin typeface="DFKai-SB"/>
                <a:ea typeface="DFKai-SB"/>
                <a:cs typeface="DFKai-SB"/>
                <a:sym typeface="DFKai-SB"/>
              </a:rPr>
              <a:t>部分基督徒是擔憂若</a:t>
            </a:r>
            <a:r>
              <a:rPr lang="zh-TW" sz="2800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同性婚姻合法</a:t>
            </a:r>
            <a:r>
              <a:rPr lang="zh-TW" sz="2800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化</a:t>
            </a:r>
            <a:r>
              <a:rPr lang="zh-TW" sz="28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會影響目前的婚姻制度</a:t>
            </a:r>
            <a:r>
              <a:rPr lang="zh-TW" sz="2800" dirty="0">
                <a:latin typeface="DFKai-SB"/>
                <a:ea typeface="DFKai-SB"/>
                <a:cs typeface="DFKai-SB"/>
                <a:sym typeface="DFKai-SB"/>
              </a:rPr>
              <a:t>，基本上反不反對的問題並非全與宗教信仰有關</a:t>
            </a:r>
            <a:r>
              <a:rPr lang="zh-TW" sz="2700" b="0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lang="en-US" altLang="zh-TW" sz="2700" b="0" i="0" u="none" strike="noStrike" cap="none" dirty="0" smtClean="0">
              <a:solidFill>
                <a:srgbClr val="31354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274320" algn="l" rtl="0">
              <a:spcBef>
                <a:spcPts val="56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85000"/>
              <a:buFont typeface="Wingdings" pitchFamily="2" charset="2"/>
              <a:buChar char="l"/>
            </a:pPr>
            <a:r>
              <a:rPr lang="zh-TW" dirty="0" smtClean="0">
                <a:latin typeface="DFKai-SB"/>
                <a:ea typeface="DFKai-SB"/>
                <a:cs typeface="DFKai-SB"/>
                <a:sym typeface="DFKai-SB"/>
              </a:rPr>
              <a:t>另一</a:t>
            </a:r>
            <a:r>
              <a:rPr lang="zh-TW" dirty="0">
                <a:latin typeface="DFKai-SB"/>
                <a:ea typeface="DFKai-SB"/>
                <a:cs typeface="DFKai-SB"/>
                <a:sym typeface="DFKai-SB"/>
              </a:rPr>
              <a:t>說法是:</a:t>
            </a:r>
            <a:r>
              <a:rPr lang="zh-TW" sz="27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基督信仰最重視的是“小孩的權利”</a:t>
            </a:r>
            <a:r>
              <a:rPr lang="zh-TW" dirty="0"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27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若同性婚姻合法</a:t>
            </a:r>
            <a:r>
              <a:rPr lang="zh-TW" dirty="0">
                <a:latin typeface="DFKai-SB"/>
                <a:ea typeface="DFKai-SB"/>
                <a:cs typeface="DFKai-SB"/>
                <a:sym typeface="DFKai-SB"/>
              </a:rPr>
              <a:t>化</a:t>
            </a:r>
            <a:r>
              <a:rPr lang="zh-TW" sz="27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，想擁有小孩時</a:t>
            </a:r>
            <a:r>
              <a:rPr lang="zh-TW" dirty="0">
                <a:latin typeface="DFKai-SB"/>
                <a:ea typeface="DFKai-SB"/>
                <a:cs typeface="DFKai-SB"/>
                <a:sym typeface="DFKai-SB"/>
              </a:rPr>
              <a:t>(</a:t>
            </a:r>
            <a:r>
              <a:rPr lang="zh-TW" sz="27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除領養外</a:t>
            </a:r>
            <a:r>
              <a:rPr lang="zh-TW" dirty="0">
                <a:latin typeface="DFKai-SB"/>
                <a:ea typeface="DFKai-SB"/>
                <a:cs typeface="DFKai-SB"/>
                <a:sym typeface="DFKai-SB"/>
              </a:rPr>
              <a:t>)</a:t>
            </a:r>
            <a:r>
              <a:rPr lang="zh-TW" sz="27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，可能牽涉到複雜的血緣問題，</a:t>
            </a:r>
            <a:r>
              <a:rPr lang="zh-TW" dirty="0">
                <a:latin typeface="DFKai-SB"/>
                <a:ea typeface="DFKai-SB"/>
                <a:cs typeface="DFKai-SB"/>
                <a:sym typeface="DFKai-SB"/>
              </a:rPr>
              <a:t>易</a:t>
            </a:r>
            <a:r>
              <a:rPr lang="zh-TW" sz="27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造成</a:t>
            </a:r>
            <a:r>
              <a:rPr lang="zh-TW" sz="2700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小孩</a:t>
            </a:r>
            <a:r>
              <a:rPr lang="zh-TW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觀</a:t>
            </a:r>
            <a:r>
              <a:rPr lang="zh-TW" dirty="0">
                <a:latin typeface="DFKai-SB"/>
                <a:ea typeface="DFKai-SB"/>
                <a:cs typeface="DFKai-SB"/>
                <a:sym typeface="DFKai-SB"/>
              </a:rPr>
              <a:t>於</a:t>
            </a:r>
            <a:r>
              <a:rPr lang="zh-TW" sz="27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日後的混淆，</a:t>
            </a:r>
            <a:r>
              <a:rPr lang="zh-TW" sz="2700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小孩的成長過程</a:t>
            </a:r>
            <a:r>
              <a:rPr lang="zh-TW" dirty="0">
                <a:latin typeface="DFKai-SB"/>
                <a:ea typeface="DFKai-SB"/>
                <a:cs typeface="DFKai-SB"/>
                <a:sym typeface="DFKai-SB"/>
              </a:rPr>
              <a:t>亦可能</a:t>
            </a:r>
            <a:r>
              <a:rPr lang="zh-TW" sz="27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會受到影響。</a:t>
            </a:r>
          </a:p>
        </p:txBody>
      </p:sp>
      <p:sp>
        <p:nvSpPr>
          <p:cNvPr id="243" name="Shape 243"/>
          <p:cNvSpPr/>
          <p:nvPr/>
        </p:nvSpPr>
        <p:spPr>
          <a:xfrm>
            <a:off x="7452320" y="5661248"/>
            <a:ext cx="1008112" cy="64807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200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25400" dir="5400000" rotWithShape="0">
              <a:srgbClr val="000000">
                <a:alpha val="34901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訪談過程(8)</a:t>
            </a:r>
          </a:p>
        </p:txBody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403677" y="1643350"/>
            <a:ext cx="8503800" cy="457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48C60"/>
              </a:buClr>
              <a:buSzPct val="25000"/>
              <a:buFont typeface="Noto Sans Symbols"/>
              <a:buNone/>
            </a:pPr>
            <a:r>
              <a:rPr lang="zh-TW" sz="320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關於</a:t>
            </a:r>
            <a:r>
              <a:rPr lang="zh-TW" sz="3200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反</a:t>
            </a:r>
            <a:r>
              <a:rPr lang="zh-TW" sz="320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同性婚姻的解決之道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48C60"/>
              </a:buClr>
              <a:buSzPct val="25000"/>
              <a:buFont typeface="Noto Sans Symbols"/>
              <a:buNone/>
            </a:pPr>
            <a:endParaRPr sz="3200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304800" algn="l" rtl="0">
              <a:spcBef>
                <a:spcPts val="6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320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為同性婚姻列一個專法</a:t>
            </a:r>
            <a:r>
              <a:rPr lang="zh-TW" sz="3200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:</a:t>
            </a:r>
          </a:p>
          <a:p>
            <a:pPr marL="0" marR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zh-TW" sz="320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目的是為了</a:t>
            </a:r>
            <a:r>
              <a:rPr lang="zh-TW" sz="320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保障</a:t>
            </a:r>
            <a:r>
              <a:rPr lang="zh-TW" sz="320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同性戀者的權利，也能兼顧原本的婚姻制度，達到雙贏的局面</a:t>
            </a:r>
            <a:r>
              <a:rPr lang="zh-TW" sz="3200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。(</a:t>
            </a:r>
            <a:r>
              <a:rPr lang="zh-TW" sz="3200" i="0" u="sng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並非歧視</a:t>
            </a:r>
            <a:r>
              <a:rPr lang="zh-TW" sz="3200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title"/>
          </p:nvPr>
        </p:nvSpPr>
        <p:spPr>
          <a:xfrm>
            <a:off x="304800" y="225025"/>
            <a:ext cx="8534400" cy="741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照片簡介</a:t>
            </a:r>
          </a:p>
        </p:txBody>
      </p:sp>
      <p:pic>
        <p:nvPicPr>
          <p:cNvPr id="255" name="Shape 25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16624" y="1555148"/>
            <a:ext cx="5904656" cy="4232274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Shape 256"/>
          <p:cNvSpPr/>
          <p:nvPr/>
        </p:nvSpPr>
        <p:spPr>
          <a:xfrm>
            <a:off x="2987824" y="5805264"/>
            <a:ext cx="5198700" cy="615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zh-TW" sz="3200" b="1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參訪後的合照～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照片簡介</a:t>
            </a:r>
          </a:p>
        </p:txBody>
      </p:sp>
      <p:pic>
        <p:nvPicPr>
          <p:cNvPr id="262" name="Shape 26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40284" y="1412775"/>
            <a:ext cx="6857334" cy="3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Shape 263"/>
          <p:cNvSpPr txBox="1"/>
          <p:nvPr/>
        </p:nvSpPr>
        <p:spPr>
          <a:xfrm>
            <a:off x="3037851" y="5563000"/>
            <a:ext cx="3426600" cy="57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200" b="1">
                <a:latin typeface="DFKai-SB"/>
                <a:ea typeface="DFKai-SB"/>
                <a:cs typeface="DFKai-SB"/>
                <a:sym typeface="DFKai-SB"/>
              </a:rPr>
              <a:t>訪談時的紀錄～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照片簡介</a:t>
            </a:r>
          </a:p>
        </p:txBody>
      </p:sp>
      <p:pic>
        <p:nvPicPr>
          <p:cNvPr id="269" name="Shape 26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94551" y="1484783"/>
            <a:ext cx="7148798" cy="4021199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sp>
        <p:nvSpPr>
          <p:cNvPr id="270" name="Shape 270"/>
          <p:cNvSpPr txBox="1"/>
          <p:nvPr/>
        </p:nvSpPr>
        <p:spPr>
          <a:xfrm>
            <a:off x="2628850" y="5754500"/>
            <a:ext cx="4194600" cy="57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200" b="1">
                <a:latin typeface="DFKai-SB"/>
                <a:ea typeface="DFKai-SB"/>
                <a:cs typeface="DFKai-SB"/>
                <a:sym typeface="DFKai-SB"/>
              </a:rPr>
              <a:t>訪談結束後的合照～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照片簡介</a:t>
            </a:r>
          </a:p>
        </p:txBody>
      </p:sp>
      <p:pic>
        <p:nvPicPr>
          <p:cNvPr id="276" name="Shape 276" descr="17015318_1070659179746465_74969931_o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19672" y="1556792"/>
            <a:ext cx="6048672" cy="45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Shape 277"/>
          <p:cNvSpPr txBox="1"/>
          <p:nvPr/>
        </p:nvSpPr>
        <p:spPr>
          <a:xfrm>
            <a:off x="4077000" y="6093296"/>
            <a:ext cx="5067000" cy="51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 b="1" dirty="0">
                <a:latin typeface="DFKai-SB"/>
                <a:ea typeface="DFKai-SB"/>
                <a:cs typeface="DFKai-SB"/>
                <a:sym typeface="DFKai-SB"/>
              </a:rPr>
              <a:t>2017/02/26分享會活動～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詩歌分享</a:t>
            </a:r>
          </a:p>
        </p:txBody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507030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zh-TW" altLang="en-US" sz="2800" b="0" i="0" u="sng" strike="noStrike" cap="none" dirty="0" smtClean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  <a:hlinkClick r:id="rId4" action="ppaction://hlinkfile"/>
              </a:rPr>
              <a:t>  </a:t>
            </a:r>
            <a:r>
              <a:rPr lang="zh-TW" sz="2800" b="0" i="0" u="sng" strike="noStrike" cap="none" dirty="0" smtClean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  <a:hlinkClick r:id="rId4" action="ppaction://hlinkfile"/>
              </a:rPr>
              <a:t>【</a:t>
            </a:r>
            <a:r>
              <a:rPr lang="zh-TW" sz="2800" b="0" i="0" u="sng" strike="noStrike" cap="none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  <a:hlinkClick r:id="rId4" action="ppaction://hlinkfile"/>
              </a:rPr>
              <a:t>能</a:t>
            </a:r>
            <a:r>
              <a:rPr lang="zh-TW" sz="2800" b="0" i="0" u="sng" strike="noStrike" cap="none" smtClean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  <a:hlinkClick r:id="rId4" action="ppaction://hlinkfile"/>
              </a:rPr>
              <a:t>不能】</a:t>
            </a:r>
            <a:endParaRPr lang="zh-TW" sz="2800" b="0" i="0" u="sng" strike="noStrike" cap="none" dirty="0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  <a:hlinkClick r:id="rId5"/>
            </a:endParaRPr>
          </a:p>
          <a:p>
            <a:pPr marL="0" marR="0" lvl="0" indent="0" algn="ctr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zh-TW" sz="30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我屬於你，你是我永遠的福分，</a:t>
            </a:r>
          </a:p>
          <a:p>
            <a:pPr marL="0" marR="0" lvl="0" indent="0" algn="ctr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zh-TW" sz="30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只想日夜在你殿中獻上敬拜，</a:t>
            </a:r>
          </a:p>
          <a:p>
            <a:pPr marL="0" marR="0" lvl="0" indent="0" algn="ctr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zh-TW" sz="30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定睛在你的榮美，世界一切變黯淡，</a:t>
            </a:r>
          </a:p>
          <a:p>
            <a:pPr marL="0" marR="0" lvl="0" indent="0" algn="ctr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zh-TW" sz="30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除你以外，我還能有誰，</a:t>
            </a:r>
          </a:p>
          <a:p>
            <a:pPr marL="0" marR="0" lvl="0" indent="0" algn="ctr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zh-TW" sz="30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能不能，就讓我留在你的同在裡，</a:t>
            </a:r>
          </a:p>
          <a:p>
            <a:pPr marL="0" marR="0" lvl="0" indent="0" algn="ctr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zh-TW" sz="30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能不能，賜我力量讓我更多愛你，</a:t>
            </a:r>
          </a:p>
          <a:p>
            <a:pPr marL="0" marR="0" lvl="0" indent="0" algn="ctr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zh-TW" sz="30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我哪都不想去，只想日夜在你殿中，</a:t>
            </a:r>
          </a:p>
          <a:p>
            <a:pPr marL="0" marR="0" lvl="0" indent="0" algn="ctr" rtl="0">
              <a:spcBef>
                <a:spcPts val="56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zh-TW" sz="30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獻上敬拜，全心全意來愛你。</a:t>
            </a:r>
          </a:p>
        </p:txBody>
      </p:sp>
      <p:pic>
        <p:nvPicPr>
          <p:cNvPr id="5" name="能不能—讚美之泉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395536" y="1556792"/>
            <a:ext cx="432048" cy="432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230688" cy="82413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86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目錄</a:t>
            </a:r>
          </a:p>
        </p:txBody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447352" y="1527048"/>
            <a:ext cx="8503800" cy="457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4320" marR="0" lvl="0" indent="-274320" algn="l" rtl="0">
              <a:spcBef>
                <a:spcPts val="0"/>
              </a:spcBef>
              <a:spcAft>
                <a:spcPts val="0"/>
              </a:spcAft>
              <a:buClr>
                <a:srgbClr val="425D40"/>
              </a:buClr>
              <a:buSzPct val="84588"/>
              <a:buFont typeface="DFKai-SB"/>
              <a:buChar char="➢"/>
            </a:pPr>
            <a:r>
              <a:rPr lang="zh-TW" sz="3085" b="0" i="0" u="none" strike="noStrike" cap="none">
                <a:solidFill>
                  <a:srgbClr val="405B5C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3085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實察動機</a:t>
            </a:r>
          </a:p>
          <a:p>
            <a:pPr marL="274320" marR="0" lvl="0" indent="-274320" algn="l" rtl="0">
              <a:spcBef>
                <a:spcPts val="617"/>
              </a:spcBef>
              <a:spcAft>
                <a:spcPts val="0"/>
              </a:spcAft>
              <a:buClr>
                <a:srgbClr val="425D40"/>
              </a:buClr>
              <a:buSzPct val="84588"/>
              <a:buFont typeface="DFKai-SB"/>
              <a:buChar char="➢"/>
            </a:pPr>
            <a:r>
              <a:rPr lang="zh-TW" sz="3085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基督徒宜蘭禮拜堂簡介     </a:t>
            </a:r>
          </a:p>
          <a:p>
            <a:pPr marL="274320" marR="0" lvl="0" indent="-274320" algn="l" rtl="0">
              <a:spcBef>
                <a:spcPts val="617"/>
              </a:spcBef>
              <a:spcAft>
                <a:spcPts val="0"/>
              </a:spcAft>
              <a:buClr>
                <a:srgbClr val="425D40"/>
              </a:buClr>
              <a:buSzPct val="84588"/>
              <a:buFont typeface="DFKai-SB"/>
              <a:buChar char="➢"/>
            </a:pPr>
            <a:r>
              <a:rPr lang="zh-TW" sz="3085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訪談過程          </a:t>
            </a:r>
          </a:p>
          <a:p>
            <a:pPr marL="274320" marR="0" lvl="0" indent="-274320" algn="l" rtl="0">
              <a:spcBef>
                <a:spcPts val="617"/>
              </a:spcBef>
              <a:spcAft>
                <a:spcPts val="0"/>
              </a:spcAft>
              <a:buClr>
                <a:srgbClr val="425D40"/>
              </a:buClr>
              <a:buSzPct val="84588"/>
              <a:buFont typeface="DFKai-SB"/>
              <a:buChar char="➢"/>
            </a:pPr>
            <a:r>
              <a:rPr lang="zh-TW" sz="3085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照片說明</a:t>
            </a:r>
          </a:p>
          <a:p>
            <a:pPr marL="274320" marR="0" lvl="0" indent="-274320" algn="l" rtl="0">
              <a:spcBef>
                <a:spcPts val="617"/>
              </a:spcBef>
              <a:spcAft>
                <a:spcPts val="0"/>
              </a:spcAft>
              <a:buClr>
                <a:srgbClr val="425D40"/>
              </a:buClr>
              <a:buSzPct val="84588"/>
              <a:buFont typeface="DFKai-SB"/>
              <a:buChar char="➢"/>
            </a:pPr>
            <a:r>
              <a:rPr lang="zh-TW" sz="3085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詩歌分享</a:t>
            </a:r>
          </a:p>
          <a:p>
            <a:pPr marL="274320" marR="0" lvl="0" indent="-274320" algn="l" rtl="0">
              <a:spcBef>
                <a:spcPts val="617"/>
              </a:spcBef>
              <a:spcAft>
                <a:spcPts val="0"/>
              </a:spcAft>
              <a:buClr>
                <a:srgbClr val="425D40"/>
              </a:buClr>
              <a:buSzPct val="84588"/>
              <a:buFont typeface="DFKai-SB"/>
              <a:buChar char="➢"/>
            </a:pPr>
            <a:r>
              <a:rPr lang="zh-TW" sz="3085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心得</a:t>
            </a:r>
          </a:p>
          <a:p>
            <a:pPr marL="274320" marR="0" lvl="0" indent="-274320" algn="l" rtl="0">
              <a:spcBef>
                <a:spcPts val="617"/>
              </a:spcBef>
              <a:spcAft>
                <a:spcPts val="0"/>
              </a:spcAft>
              <a:buClr>
                <a:srgbClr val="425D40"/>
              </a:buClr>
              <a:buSzPct val="84588"/>
              <a:buFont typeface="DFKai-SB"/>
              <a:buChar char="➢"/>
            </a:pPr>
            <a:r>
              <a:rPr lang="zh-TW" sz="3085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後續發展</a:t>
            </a:r>
          </a:p>
          <a:p>
            <a:pPr marL="274320" marR="0" lvl="0" indent="-274320" algn="l" rtl="0">
              <a:spcBef>
                <a:spcPts val="617"/>
              </a:spcBef>
              <a:buClr>
                <a:srgbClr val="425D40"/>
              </a:buClr>
              <a:buSzPct val="84588"/>
              <a:buFont typeface="DFKai-SB"/>
              <a:buChar char="➢"/>
            </a:pPr>
            <a:r>
              <a:rPr lang="zh-TW" sz="3085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分工項目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心得</a:t>
            </a:r>
          </a:p>
        </p:txBody>
      </p:sp>
      <p:sp>
        <p:nvSpPr>
          <p:cNvPr id="290" name="Shape 290"/>
          <p:cNvSpPr txBox="1">
            <a:spLocks noGrp="1"/>
          </p:cNvSpPr>
          <p:nvPr>
            <p:ph type="body" idx="1"/>
          </p:nvPr>
        </p:nvSpPr>
        <p:spPr>
          <a:xfrm>
            <a:off x="320100" y="2034900"/>
            <a:ext cx="8503800" cy="3402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4320" marR="0" lvl="0" indent="-274320" algn="l" rtl="0">
              <a:spcBef>
                <a:spcPts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85000"/>
              <a:buFont typeface="Wingdings" pitchFamily="2" charset="2"/>
              <a:buChar char="l"/>
            </a:pPr>
            <a:r>
              <a:rPr lang="zh-TW" sz="32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在本次的實察過程中，大部分的組員都是第一次接觸教會，其中一位組員</a:t>
            </a:r>
            <a:r>
              <a:rPr lang="zh-TW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透過關係</a:t>
            </a:r>
            <a:r>
              <a:rPr lang="zh-TW" sz="32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讓我們有機會做</a:t>
            </a:r>
            <a:r>
              <a:rPr lang="zh-TW" sz="32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訪談─逸姍傳道，在採訪她的過程中，透過</a:t>
            </a:r>
            <a:r>
              <a:rPr lang="zh-TW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組員們</a:t>
            </a:r>
            <a:r>
              <a:rPr lang="zh-TW" sz="32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設計的問題，</a:t>
            </a:r>
            <a:r>
              <a:rPr lang="zh-TW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彼此</a:t>
            </a:r>
            <a:r>
              <a:rPr lang="zh-TW" sz="32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進一步</a:t>
            </a:r>
            <a:r>
              <a:rPr lang="zh-TW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學到很多</a:t>
            </a:r>
            <a:r>
              <a:rPr lang="zh-TW" sz="32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關於</a:t>
            </a:r>
            <a:r>
              <a:rPr lang="zh-TW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神</a:t>
            </a:r>
            <a:r>
              <a:rPr lang="zh-TW" sz="32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教會</a:t>
            </a:r>
            <a:r>
              <a:rPr lang="zh-TW" sz="32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或基督教</a:t>
            </a:r>
            <a:r>
              <a:rPr lang="zh-TW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的知識</a:t>
            </a:r>
            <a:r>
              <a:rPr lang="zh-TW" sz="32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後續發展</a:t>
            </a:r>
          </a:p>
        </p:txBody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301750" y="1549225"/>
            <a:ext cx="4848600" cy="4896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4320" marR="0" lvl="0" indent="-292100" algn="l" rtl="0">
              <a:spcBef>
                <a:spcPts val="0"/>
              </a:spcBef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3000" dirty="0">
                <a:latin typeface="DFKai-SB"/>
                <a:ea typeface="DFKai-SB"/>
                <a:cs typeface="DFKai-SB"/>
                <a:sym typeface="DFKai-SB"/>
              </a:rPr>
              <a:t>經</a:t>
            </a:r>
            <a:r>
              <a:rPr lang="zh-TW" sz="3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由教會的介紹，我們得知在蘭女有一場大力士</a:t>
            </a:r>
            <a:r>
              <a:rPr lang="zh-TW" sz="3000" b="0" i="0" u="sng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強•普提肯</a:t>
            </a:r>
            <a:r>
              <a:rPr lang="zh-TW" sz="3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的演講「相信的力量」，在樂團和國度豐收協會的協助下</a:t>
            </a:r>
            <a:r>
              <a:rPr lang="zh-TW" sz="3000" dirty="0"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3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讓</a:t>
            </a:r>
            <a:r>
              <a:rPr lang="zh-TW" sz="3000" dirty="0">
                <a:latin typeface="DFKai-SB"/>
                <a:ea typeface="DFKai-SB"/>
                <a:cs typeface="DFKai-SB"/>
                <a:sym typeface="DFKai-SB"/>
              </a:rPr>
              <a:t>大家</a:t>
            </a:r>
            <a:r>
              <a:rPr lang="zh-TW" sz="3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了解他的生命故事</a:t>
            </a:r>
            <a:r>
              <a:rPr lang="zh-TW" sz="3000" dirty="0">
                <a:latin typeface="DFKai-SB"/>
                <a:ea typeface="DFKai-SB"/>
                <a:cs typeface="DFKai-SB"/>
                <a:sym typeface="DFKai-SB"/>
              </a:rPr>
              <a:t>，以</a:t>
            </a:r>
            <a:r>
              <a:rPr lang="zh-TW" sz="3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及擁有強大力量的原因，當場展現</a:t>
            </a:r>
            <a:r>
              <a:rPr lang="zh-TW" sz="3000" dirty="0">
                <a:latin typeface="DFKai-SB"/>
                <a:ea typeface="DFKai-SB"/>
                <a:cs typeface="DFKai-SB"/>
                <a:sym typeface="DFKai-SB"/>
              </a:rPr>
              <a:t>了</a:t>
            </a:r>
            <a:r>
              <a:rPr lang="zh-TW" sz="3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破金氏世界紀錄</a:t>
            </a:r>
            <a:r>
              <a:rPr lang="zh-TW" sz="3000" dirty="0">
                <a:latin typeface="DFKai-SB"/>
                <a:ea typeface="DFKai-SB"/>
                <a:cs typeface="DFKai-SB"/>
                <a:sym typeface="DFKai-SB"/>
              </a:rPr>
              <a:t>的</a:t>
            </a:r>
            <a:r>
              <a:rPr lang="zh-TW" sz="3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能力。</a:t>
            </a:r>
          </a:p>
        </p:txBody>
      </p:sp>
      <p:pic>
        <p:nvPicPr>
          <p:cNvPr id="297" name="Shape 2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8064" y="1549225"/>
            <a:ext cx="3528393" cy="4680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分工項目</a:t>
            </a:r>
          </a:p>
        </p:txBody>
      </p:sp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4320" marR="0" lvl="0" indent="-319087" algn="l" rtl="0">
              <a:spcBef>
                <a:spcPts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3000" b="1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初步問題構思：03曼綾.04小琦.09佩欣.33晨</a:t>
            </a:r>
            <a:r>
              <a:rPr lang="zh-TW" sz="3000" b="1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淨</a:t>
            </a:r>
            <a:endParaRPr lang="en-US" altLang="zh-TW" sz="3000" b="1" i="0" u="none" strike="noStrike" cap="none" dirty="0" smtClean="0">
              <a:solidFill>
                <a:srgbClr val="31354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319087" algn="l" rtl="0">
              <a:spcBef>
                <a:spcPts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3000" b="1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第一</a:t>
            </a:r>
            <a:r>
              <a:rPr lang="zh-TW" sz="3000" b="1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次參訪：01千昕.03曼綾.09佩</a:t>
            </a:r>
            <a:r>
              <a:rPr lang="zh-TW" sz="3000" b="1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欣</a:t>
            </a:r>
            <a:endParaRPr lang="en-US" altLang="zh-TW" sz="3000" b="1" i="0" u="none" strike="noStrike" cap="none" dirty="0" smtClean="0">
              <a:solidFill>
                <a:srgbClr val="31354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319087" algn="l" rtl="0">
              <a:spcBef>
                <a:spcPts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3000" b="1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第二</a:t>
            </a:r>
            <a:r>
              <a:rPr lang="zh-TW" sz="3000" b="1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次實際訪談：01千昕.04小</a:t>
            </a:r>
            <a:r>
              <a:rPr lang="zh-TW" sz="3000" b="1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琦</a:t>
            </a:r>
            <a:r>
              <a:rPr lang="en-US" altLang="zh-TW" sz="3000" b="1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.</a:t>
            </a:r>
            <a:r>
              <a:rPr lang="zh-TW" sz="3000" b="1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33</a:t>
            </a:r>
            <a:r>
              <a:rPr lang="zh-TW" sz="3000" b="1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晨</a:t>
            </a:r>
            <a:r>
              <a:rPr lang="zh-TW" sz="3000" b="1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淨</a:t>
            </a:r>
            <a:endParaRPr lang="en-US" altLang="zh-TW" sz="3000" b="1" i="0" u="none" strike="noStrike" cap="none" dirty="0" smtClean="0">
              <a:solidFill>
                <a:srgbClr val="31354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319087" algn="l" rtl="0">
              <a:spcBef>
                <a:spcPts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3000" b="1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文字</a:t>
            </a:r>
            <a:r>
              <a:rPr lang="zh-TW" sz="3000" b="1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紀錄：33晨</a:t>
            </a:r>
            <a:r>
              <a:rPr lang="zh-TW" sz="3000" b="1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淨</a:t>
            </a:r>
            <a:endParaRPr lang="en-US" altLang="zh-TW" sz="3000" b="1" i="0" u="none" strike="noStrike" cap="none" dirty="0" smtClean="0">
              <a:solidFill>
                <a:srgbClr val="31354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319087" algn="l" rtl="0">
              <a:spcBef>
                <a:spcPts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3000" b="1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第三</a:t>
            </a:r>
            <a:r>
              <a:rPr lang="zh-TW" sz="3000" b="1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次活動參與：01千昕.33晨</a:t>
            </a:r>
            <a:r>
              <a:rPr lang="zh-TW" sz="3000" b="1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淨</a:t>
            </a:r>
            <a:endParaRPr lang="en-US" altLang="zh-TW" sz="3000" b="1" i="0" u="none" strike="noStrike" cap="none" dirty="0" smtClean="0">
              <a:solidFill>
                <a:srgbClr val="31354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319087" algn="l" rtl="0">
              <a:spcBef>
                <a:spcPts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3000" b="1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攝影</a:t>
            </a:r>
            <a:r>
              <a:rPr lang="zh-TW" sz="3000" b="1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：01千昕.04小琦.09佩</a:t>
            </a:r>
            <a:r>
              <a:rPr lang="zh-TW" sz="3000" b="1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欣</a:t>
            </a:r>
            <a:endParaRPr lang="en-US" altLang="zh-TW" sz="3000" b="1" i="0" u="none" strike="noStrike" cap="none" dirty="0" smtClean="0">
              <a:solidFill>
                <a:srgbClr val="31354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319087" algn="l" rtl="0">
              <a:spcBef>
                <a:spcPts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3000" b="1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P</a:t>
            </a:r>
            <a:r>
              <a:rPr lang="zh-TW" sz="3000" b="1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PT製作：全體組員</a:t>
            </a:r>
          </a:p>
          <a:p>
            <a:pPr marL="0" marR="0" lvl="0" indent="0" algn="l" rtl="0">
              <a:spcBef>
                <a:spcPts val="540"/>
              </a:spcBef>
              <a:buClr>
                <a:srgbClr val="425D40"/>
              </a:buClr>
              <a:buSzPct val="25000"/>
              <a:buFont typeface="Noto Sans Symbols"/>
              <a:buNone/>
            </a:pPr>
            <a:endParaRPr sz="3000" b="1" i="0" u="none" strike="noStrike" cap="none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/>
          <p:nvPr/>
        </p:nvSpPr>
        <p:spPr>
          <a:xfrm>
            <a:off x="1835696" y="2852936"/>
            <a:ext cx="5400599" cy="165618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Georgia"/>
              </a:rPr>
              <a:t>THE END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基督徒宜蘭禮拜堂</a:t>
            </a:r>
          </a:p>
        </p:txBody>
      </p:sp>
      <p:pic>
        <p:nvPicPr>
          <p:cNvPr id="180" name="Shape 180" descr="17036611_1070665843079132_1061787949_o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00033" y="1643050"/>
            <a:ext cx="8128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Shape 1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630003">
            <a:off x="2506502" y="429466"/>
            <a:ext cx="1364664" cy="2006424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實察動機</a:t>
            </a:r>
          </a:p>
        </p:txBody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451150" y="2030496"/>
            <a:ext cx="8503800" cy="3276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25D40"/>
              </a:buClr>
              <a:buSzPct val="25000"/>
              <a:buFont typeface="Noto Sans Symbols"/>
              <a:buNone/>
            </a:pPr>
            <a:endParaRPr sz="3200" b="0" i="0" u="none" strike="noStrike" cap="none">
              <a:solidFill>
                <a:srgbClr val="31354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640"/>
              </a:spcBef>
              <a:spcAft>
                <a:spcPts val="0"/>
              </a:spcAft>
              <a:buClr>
                <a:srgbClr val="425D40"/>
              </a:buClr>
              <a:buSzPct val="25000"/>
              <a:buFont typeface="Noto Sans Symbols"/>
              <a:buNone/>
            </a:pPr>
            <a:r>
              <a:rPr lang="zh-TW" sz="3200" b="0" i="0" u="none" strike="noStrike" cap="none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現今社會中</a:t>
            </a:r>
            <a:r>
              <a:rPr lang="zh-TW" sz="320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32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教會</a:t>
            </a:r>
            <a:r>
              <a:rPr lang="zh-TW" sz="320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在生活中已隨處可見，</a:t>
            </a:r>
            <a:r>
              <a:rPr lang="zh-TW" sz="3200" b="0" i="0" u="none" strike="noStrike" cap="none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扮演著播愛及無私奉獻的角色</a:t>
            </a:r>
            <a:r>
              <a:rPr lang="zh-TW" sz="320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，而究竟</a:t>
            </a:r>
            <a:r>
              <a:rPr lang="zh-TW" sz="3200" b="0" i="0" u="none" strike="noStrike" cap="none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教會</a:t>
            </a:r>
            <a:r>
              <a:rPr lang="zh-TW" sz="320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是如何</a:t>
            </a:r>
            <a:r>
              <a:rPr lang="zh-TW" sz="3200" b="0" i="0" u="none" strike="noStrike" cap="none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將愛散播給大家</a:t>
            </a:r>
            <a:r>
              <a:rPr lang="zh-TW" sz="320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的</a:t>
            </a:r>
            <a:r>
              <a:rPr lang="zh-TW" sz="3200" b="0" i="0" u="none" strike="noStrike" cap="none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320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我們希望</a:t>
            </a:r>
            <a:r>
              <a:rPr lang="zh-TW" sz="3200" b="0" i="0" u="none" strike="noStrike" cap="none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藉</a:t>
            </a:r>
            <a:r>
              <a:rPr lang="zh-TW" sz="320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此人文</a:t>
            </a:r>
            <a:r>
              <a:rPr lang="zh-TW" sz="3200" b="0" i="0" u="none" strike="noStrike" cap="none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考察</a:t>
            </a:r>
            <a:r>
              <a:rPr lang="zh-TW" sz="320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，除了使我們</a:t>
            </a:r>
            <a:r>
              <a:rPr lang="zh-TW" sz="3200" b="0" i="0" u="none" strike="noStrike" cap="none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深入了解基督教，</a:t>
            </a:r>
            <a:r>
              <a:rPr lang="zh-TW" sz="320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亦可讓普通人對於教會的種種問題獲得解答</a:t>
            </a:r>
            <a:r>
              <a:rPr lang="zh-TW" sz="3200" b="0" i="0" u="none" strike="noStrike" cap="none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title"/>
          </p:nvPr>
        </p:nvSpPr>
        <p:spPr>
          <a:xfrm>
            <a:off x="303765" y="0"/>
            <a:ext cx="8534399" cy="10527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簡介</a:t>
            </a: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539552" y="1988840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4320" marR="0" lvl="0" indent="-274320" algn="l" rtl="0">
              <a:spcBef>
                <a:spcPts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85000"/>
              <a:buFont typeface="Wingdings" pitchFamily="2" charset="2"/>
              <a:buChar char="l"/>
            </a:pPr>
            <a:r>
              <a:rPr lang="zh-TW" sz="3200" b="0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本</a:t>
            </a:r>
            <a:r>
              <a:rPr lang="zh-TW" sz="3200" b="0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教會視</a:t>
            </a:r>
            <a:r>
              <a:rPr lang="zh-TW" sz="3200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禱告</a:t>
            </a:r>
            <a:r>
              <a:rPr lang="zh-TW" sz="3200" b="0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為非常重要的</a:t>
            </a:r>
            <a:r>
              <a:rPr lang="zh-TW" sz="3200" b="0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儀式</a:t>
            </a:r>
            <a:endParaRPr lang="en-US" altLang="zh-TW" sz="3200" b="0" i="0" u="none" strike="noStrike" cap="none" dirty="0" smtClean="0">
              <a:solidFill>
                <a:srgbClr val="31354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274320" algn="l" rtl="0">
              <a:spcBef>
                <a:spcPts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85000"/>
              <a:buFont typeface="Wingdings" pitchFamily="2" charset="2"/>
              <a:buChar char="l"/>
            </a:pPr>
            <a:r>
              <a:rPr lang="zh-TW" sz="3200" b="0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每</a:t>
            </a:r>
            <a:r>
              <a:rPr lang="zh-TW" sz="3200" b="0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周會有不同的</a:t>
            </a:r>
            <a:r>
              <a:rPr lang="zh-TW" sz="3200" b="0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聚會</a:t>
            </a:r>
            <a:endParaRPr lang="en-US" altLang="zh-TW" sz="3200" b="0" i="0" u="none" strike="noStrike" cap="none" dirty="0" smtClean="0">
              <a:solidFill>
                <a:srgbClr val="31354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274320" algn="l" rtl="0">
              <a:spcBef>
                <a:spcPts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85000"/>
              <a:buFont typeface="Wingdings" pitchFamily="2" charset="2"/>
              <a:buChar char="l"/>
            </a:pPr>
            <a:r>
              <a:rPr lang="zh-TW" sz="3200" b="0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教會</a:t>
            </a:r>
            <a:r>
              <a:rPr lang="zh-TW" sz="3200" b="0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負有主基督所託付的使命，廣傳</a:t>
            </a:r>
            <a:r>
              <a:rPr lang="zh-TW" sz="3200" b="0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福音</a:t>
            </a:r>
            <a:endParaRPr lang="en-US" altLang="zh-TW" sz="3200" b="0" i="0" u="none" strike="noStrike" cap="none" dirty="0" smtClean="0">
              <a:solidFill>
                <a:srgbClr val="31354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274320" algn="l" rtl="0">
              <a:spcBef>
                <a:spcPts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85000"/>
              <a:buFont typeface="Wingdings" pitchFamily="2" charset="2"/>
              <a:buChar char="l"/>
            </a:pPr>
            <a:r>
              <a:rPr lang="zh-TW" sz="3200" b="0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相信</a:t>
            </a:r>
            <a:r>
              <a:rPr lang="zh-TW" sz="3200" b="0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新舊約聖經皆是神的指示</a:t>
            </a:r>
            <a:r>
              <a:rPr lang="zh-TW" sz="3200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3200" b="0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為教會與信徒信仰的</a:t>
            </a:r>
            <a:r>
              <a:rPr lang="zh-TW" sz="3200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最高</a:t>
            </a:r>
            <a:r>
              <a:rPr lang="zh-TW" sz="3200" b="0" i="0" u="none" strike="noStrike" cap="none" dirty="0" smtClean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準則</a:t>
            </a:r>
            <a:endParaRPr lang="en-US" altLang="zh-TW" sz="3200" b="0" i="0" u="none" strike="noStrike" cap="none" dirty="0" smtClean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274320" algn="l" rtl="0">
              <a:spcBef>
                <a:spcPts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85000"/>
              <a:buFont typeface="Wingdings" pitchFamily="2" charset="2"/>
              <a:buChar char="l"/>
            </a:pPr>
            <a:r>
              <a:rPr lang="zh-TW" sz="3200" b="0" i="0" u="none" strike="noStrike" cap="none" dirty="0" smtClean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相信</a:t>
            </a:r>
            <a:r>
              <a:rPr lang="zh-TW" sz="3200" b="0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神是</a:t>
            </a:r>
            <a:r>
              <a:rPr lang="zh-TW" sz="3200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上帝</a:t>
            </a:r>
            <a:r>
              <a:rPr lang="zh-TW" sz="3200" b="0" i="0" u="none" strike="noStrike" cap="none" dirty="0">
                <a:solidFill>
                  <a:srgbClr val="4B5064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3200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耶穌</a:t>
            </a:r>
            <a:r>
              <a:rPr lang="zh-TW" sz="3200" b="0" i="0" u="none" strike="noStrike" cap="none" dirty="0">
                <a:solidFill>
                  <a:srgbClr val="4B5064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3200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聖靈</a:t>
            </a:r>
            <a:r>
              <a:rPr lang="zh-TW" sz="3200" b="0" i="0" u="none" strike="noStrike" cap="none" dirty="0">
                <a:solidFill>
                  <a:srgbClr val="313543"/>
                </a:solidFill>
                <a:latin typeface="DFKai-SB"/>
                <a:ea typeface="DFKai-SB"/>
                <a:cs typeface="DFKai-SB"/>
                <a:sym typeface="DFKai-SB"/>
              </a:rPr>
              <a:t>三位一體</a:t>
            </a:r>
          </a:p>
          <a:p>
            <a:pPr marL="274320" marR="0" lvl="0" indent="-274320" algn="l" rtl="0">
              <a:spcBef>
                <a:spcPts val="640"/>
              </a:spcBef>
              <a:buClr>
                <a:srgbClr val="425D40"/>
              </a:buClr>
              <a:buSzPct val="85000"/>
              <a:buFont typeface="Noto Sans Symbols"/>
              <a:buNone/>
            </a:pPr>
            <a:endParaRPr sz="3200" b="0" i="0" u="none" strike="noStrike" cap="none" dirty="0">
              <a:solidFill>
                <a:srgbClr val="4B5064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Georgia"/>
              <a:buNone/>
            </a:pPr>
            <a:r>
              <a:rPr lang="zh-TW" sz="40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訪談對象：逸姍傳道</a:t>
            </a:r>
          </a:p>
        </p:txBody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3982216" cy="457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zh-TW" sz="3600" b="1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成為牧師的條件</a:t>
            </a:r>
          </a:p>
          <a:p>
            <a:pPr marL="274320" marR="0" lvl="0" indent="-306387" algn="l" rtl="0">
              <a:spcBef>
                <a:spcPts val="5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28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清楚知道自己</a:t>
            </a:r>
            <a:r>
              <a:rPr lang="zh-TW" sz="2800" dirty="0">
                <a:latin typeface="DFKai-SB"/>
                <a:ea typeface="DFKai-SB"/>
                <a:cs typeface="DFKai-SB"/>
                <a:sym typeface="DFKai-SB"/>
              </a:rPr>
              <a:t>所</a:t>
            </a:r>
            <a:r>
              <a:rPr lang="zh-TW" sz="28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領受</a:t>
            </a:r>
            <a:r>
              <a:rPr lang="zh-TW" sz="2800" dirty="0">
                <a:latin typeface="DFKai-SB"/>
                <a:ea typeface="DFKai-SB"/>
                <a:cs typeface="DFKai-SB"/>
                <a:sym typeface="DFKai-SB"/>
              </a:rPr>
              <a:t>的</a:t>
            </a:r>
            <a:r>
              <a:rPr lang="zh-TW" sz="28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上帝呼召，放下一切，委身教會，需要克服自己內在心理的困難。</a:t>
            </a:r>
          </a:p>
          <a:p>
            <a:pPr marL="274320" marR="0" lvl="0" indent="-306387" algn="l" rtl="0">
              <a:spcBef>
                <a:spcPts val="5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28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先成為傳道，之後才會成為牧師。</a:t>
            </a:r>
          </a:p>
          <a:p>
            <a:pPr marL="274320" marR="0" lvl="0" indent="-274320" algn="l" rtl="0">
              <a:spcBef>
                <a:spcPts val="540"/>
              </a:spcBef>
              <a:buClr>
                <a:schemeClr val="accent1"/>
              </a:buClr>
              <a:buSzPct val="81964"/>
              <a:buFont typeface="Noto Sans Symbols"/>
              <a:buNone/>
            </a:pPr>
            <a:endParaRPr sz="2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200" name="Shape 2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9394" y="1709943"/>
            <a:ext cx="4296757" cy="4527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訪談過程(1)</a:t>
            </a:r>
          </a:p>
        </p:txBody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301750" y="1527049"/>
            <a:ext cx="8734800" cy="4158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5D40"/>
              </a:buClr>
              <a:buSzPct val="25000"/>
              <a:buFont typeface="Noto Sans Symbols"/>
              <a:buNone/>
            </a:pPr>
            <a:r>
              <a:rPr lang="zh-TW" sz="3201" b="1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為什麼會有</a:t>
            </a:r>
            <a:r>
              <a:rPr lang="zh-TW" sz="3201" b="1" i="0" u="none" strike="noStrike" cap="none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教會?</a:t>
            </a:r>
            <a:endParaRPr lang="en-US" altLang="zh-TW" sz="3201" b="1" i="0" u="none" strike="noStrike" cap="none" dirty="0" smtClean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5D40"/>
              </a:buClr>
              <a:buSzPct val="25000"/>
              <a:buFont typeface="Noto Sans Symbols"/>
              <a:buNone/>
            </a:pPr>
            <a:endParaRPr lang="en-US" altLang="zh-TW" sz="3201" b="1" dirty="0" smtClean="0"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2800" dirty="0" smtClean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根據</a:t>
            </a:r>
            <a:r>
              <a:rPr lang="zh-TW" sz="2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《聖經</a:t>
            </a:r>
            <a:r>
              <a:rPr lang="zh-TW" sz="2800" dirty="0" smtClean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》</a:t>
            </a:r>
            <a:endParaRPr lang="en-US" altLang="zh-TW" sz="2800" dirty="0" smtClean="0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2845" b="0" i="0" u="none" strike="noStrike" cap="none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教會</a:t>
            </a:r>
            <a:r>
              <a:rPr lang="zh-TW" sz="2845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是</a:t>
            </a:r>
            <a:r>
              <a:rPr lang="zh-TW" sz="2845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基督徒</a:t>
            </a:r>
            <a:r>
              <a:rPr lang="zh-TW" sz="2845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聚集的地方，</a:t>
            </a:r>
            <a:r>
              <a:rPr lang="zh-TW" sz="2845" dirty="0">
                <a:latin typeface="DFKai-SB"/>
                <a:ea typeface="DFKai-SB"/>
                <a:cs typeface="DFKai-SB"/>
                <a:sym typeface="DFKai-SB"/>
              </a:rPr>
              <a:t>而非只是</a:t>
            </a:r>
            <a:r>
              <a:rPr lang="zh-TW" sz="2845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「建築物」 </a:t>
            </a:r>
          </a:p>
          <a:p>
            <a:pPr marL="0" marR="0" lvl="0" indent="0" algn="l" rtl="0">
              <a:lnSpc>
                <a:spcPct val="90000"/>
              </a:lnSpc>
              <a:spcBef>
                <a:spcPts val="569"/>
              </a:spcBef>
              <a:spcAft>
                <a:spcPts val="0"/>
              </a:spcAft>
              <a:buClr>
                <a:srgbClr val="425D40"/>
              </a:buClr>
              <a:buSzPct val="25000"/>
              <a:buFont typeface="Noto Sans Symbols"/>
              <a:buNone/>
            </a:pPr>
            <a:r>
              <a:rPr lang="zh-TW" sz="2845" dirty="0">
                <a:latin typeface="DFKai-SB"/>
                <a:ea typeface="DFKai-SB"/>
                <a:cs typeface="DFKai-SB"/>
                <a:sym typeface="DFKai-SB"/>
              </a:rPr>
              <a:t>換句話說，</a:t>
            </a:r>
            <a:r>
              <a:rPr lang="zh-TW" sz="2845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只要有基督徒在的地方就</a:t>
            </a:r>
            <a:r>
              <a:rPr lang="zh-TW" sz="2845" dirty="0">
                <a:latin typeface="DFKai-SB"/>
                <a:ea typeface="DFKai-SB"/>
                <a:cs typeface="DFKai-SB"/>
                <a:sym typeface="DFKai-SB"/>
              </a:rPr>
              <a:t>能稱為</a:t>
            </a:r>
            <a:r>
              <a:rPr lang="zh-TW" sz="2845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教會</a:t>
            </a:r>
            <a:r>
              <a:rPr lang="zh-TW" sz="2845" b="0" i="0" u="none" strike="noStrike" cap="none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lang="en-US" altLang="zh-TW" sz="2845" dirty="0" smtClean="0"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569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2845" b="0" i="0" u="none" strike="noStrike" cap="none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教會</a:t>
            </a:r>
            <a:r>
              <a:rPr lang="zh-TW" sz="2845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希望能成為幫助大家的團體</a:t>
            </a:r>
            <a:r>
              <a:rPr lang="zh-TW" sz="2845" dirty="0"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2845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不單</a:t>
            </a:r>
            <a:r>
              <a:rPr lang="zh-TW" sz="2845" dirty="0">
                <a:latin typeface="DFKai-SB"/>
                <a:ea typeface="DFKai-SB"/>
                <a:cs typeface="DFKai-SB"/>
                <a:sym typeface="DFKai-SB"/>
              </a:rPr>
              <a:t>只</a:t>
            </a:r>
            <a:r>
              <a:rPr lang="zh-TW" sz="2845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是「神聖」</a:t>
            </a:r>
            <a:r>
              <a:rPr lang="zh-TW" sz="2845" dirty="0">
                <a:latin typeface="DFKai-SB"/>
                <a:ea typeface="DFKai-SB"/>
                <a:cs typeface="DFKai-SB"/>
                <a:sym typeface="DFKai-SB"/>
              </a:rPr>
              <a:t>之</a:t>
            </a:r>
            <a:r>
              <a:rPr lang="zh-TW" sz="2845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地</a:t>
            </a:r>
            <a:r>
              <a:rPr lang="zh-TW" sz="2845" dirty="0"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2845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而</a:t>
            </a:r>
            <a:r>
              <a:rPr lang="zh-TW" sz="2845" dirty="0">
                <a:latin typeface="DFKai-SB"/>
                <a:ea typeface="DFKai-SB"/>
                <a:cs typeface="DFKai-SB"/>
                <a:sym typeface="DFKai-SB"/>
              </a:rPr>
              <a:t>且</a:t>
            </a:r>
            <a:r>
              <a:rPr lang="zh-TW" sz="2845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是能帶給大家</a:t>
            </a:r>
            <a:r>
              <a:rPr lang="zh-TW" sz="2845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愛</a:t>
            </a:r>
            <a:r>
              <a:rPr lang="zh-TW" sz="2845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和</a:t>
            </a:r>
            <a:r>
              <a:rPr lang="zh-TW" sz="2845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力量</a:t>
            </a:r>
            <a:r>
              <a:rPr lang="zh-TW" sz="2845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之地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訪談過程(2)</a:t>
            </a:r>
          </a:p>
        </p:txBody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467550" y="1844824"/>
            <a:ext cx="8534400" cy="2792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25D40"/>
              </a:buClr>
              <a:buSzPct val="25000"/>
              <a:buFont typeface="Noto Sans Symbols"/>
              <a:buNone/>
            </a:pPr>
            <a:r>
              <a:rPr lang="zh-TW" sz="3722" b="1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什麼是禱告?</a:t>
            </a:r>
          </a:p>
          <a:p>
            <a:pPr marL="0" marR="0" lvl="0" indent="0" algn="l" rtl="0">
              <a:spcBef>
                <a:spcPts val="573"/>
              </a:spcBef>
              <a:spcAft>
                <a:spcPts val="0"/>
              </a:spcAft>
              <a:buClr>
                <a:srgbClr val="425D40"/>
              </a:buClr>
              <a:buSzPct val="25000"/>
              <a:buFont typeface="Noto Sans Symbols"/>
              <a:buNone/>
            </a:pPr>
            <a:endParaRPr sz="2863" b="1" i="0" u="none" strike="noStrike" cap="none" dirty="0">
              <a:solidFill>
                <a:srgbClr val="31354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322990" rtl="0">
              <a:spcBef>
                <a:spcPts val="573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l"/>
            </a:pPr>
            <a:r>
              <a:rPr lang="zh-TW" sz="32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不是特別的儀式，</a:t>
            </a:r>
            <a:r>
              <a:rPr lang="zh-TW" sz="3200" dirty="0">
                <a:latin typeface="DFKai-SB"/>
                <a:ea typeface="DFKai-SB"/>
                <a:cs typeface="DFKai-SB"/>
                <a:sym typeface="DFKai-SB"/>
              </a:rPr>
              <a:t>而</a:t>
            </a:r>
            <a:r>
              <a:rPr lang="zh-TW" sz="32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是一種與神溝通的方</a:t>
            </a:r>
            <a:r>
              <a:rPr lang="zh-TW" sz="3200" dirty="0">
                <a:latin typeface="DFKai-SB"/>
                <a:ea typeface="DFKai-SB"/>
                <a:cs typeface="DFKai-SB"/>
                <a:sym typeface="DFKai-SB"/>
              </a:rPr>
              <a:t>式，</a:t>
            </a:r>
            <a:r>
              <a:rPr lang="zh-TW" sz="32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不限時間、地點</a:t>
            </a:r>
          </a:p>
          <a:p>
            <a:pPr marL="0" marR="0" lvl="0" indent="0" rtl="0">
              <a:spcBef>
                <a:spcPts val="573"/>
              </a:spcBef>
              <a:spcAft>
                <a:spcPts val="0"/>
              </a:spcAft>
              <a:buNone/>
            </a:pPr>
            <a:r>
              <a:rPr lang="zh-TW" sz="3200" dirty="0">
                <a:latin typeface="DFKai-SB"/>
                <a:ea typeface="DFKai-SB"/>
                <a:cs typeface="DFKai-SB"/>
                <a:sym typeface="DFKai-SB"/>
              </a:rPr>
              <a:t>(也就是</a:t>
            </a:r>
            <a:r>
              <a:rPr lang="zh-TW" sz="32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跟耶穌說話</a:t>
            </a:r>
            <a:r>
              <a:rPr lang="zh-TW" sz="3200" dirty="0">
                <a:latin typeface="DFKai-SB"/>
                <a:ea typeface="DFKai-SB"/>
                <a:cs typeface="DFKai-SB"/>
                <a:sym typeface="DFKai-SB"/>
              </a:rPr>
              <a:t>的一種形式)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399" cy="7589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70C0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訪談過程(3)</a:t>
            </a:r>
          </a:p>
        </p:txBody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301752" y="1772816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25D40"/>
              </a:buClr>
              <a:buSzPct val="25000"/>
              <a:buFont typeface="Noto Sans Symbols"/>
              <a:buNone/>
            </a:pPr>
            <a:r>
              <a:rPr lang="zh-TW" sz="3600" b="1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主日(做禮拜)為什麼在週日？</a:t>
            </a:r>
          </a:p>
          <a:p>
            <a:pPr marL="274320" marR="0" lvl="0" indent="-274320" algn="l" rtl="0">
              <a:spcBef>
                <a:spcPts val="6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97142"/>
              <a:buFont typeface="Wingdings" pitchFamily="2" charset="2"/>
              <a:buChar char="l"/>
            </a:pPr>
            <a:r>
              <a:rPr lang="zh-TW" sz="28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《聖經》： </a:t>
            </a:r>
            <a:r>
              <a:rPr lang="zh-TW" sz="3200" b="0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神花了6天創造天地，第7天</a:t>
            </a:r>
            <a:r>
              <a:rPr lang="zh-TW" sz="3200" b="0" i="0" u="none" strike="noStrike" cap="none" dirty="0" smtClean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休息</a:t>
            </a:r>
            <a:endParaRPr lang="en-US" altLang="zh-TW" sz="3200" b="0" i="0" u="none" strike="noStrike" cap="none" dirty="0" smtClean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274320" algn="l" rtl="0">
              <a:spcBef>
                <a:spcPts val="64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88000"/>
              <a:buFont typeface="Wingdings" pitchFamily="2" charset="2"/>
              <a:buChar char="l"/>
            </a:pPr>
            <a:r>
              <a:rPr lang="zh-TW" sz="3200" b="0" i="0" u="none" strike="noStrike" cap="none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神</a:t>
            </a:r>
            <a:r>
              <a:rPr lang="zh-TW" sz="32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希望我們一個禮拜中第7天的時間奉獻給祂，放下手上的工作，來敬拜祂</a:t>
            </a:r>
          </a:p>
          <a:p>
            <a:pPr marL="0" marR="0" lvl="0" indent="0" algn="l" rtl="0">
              <a:spcBef>
                <a:spcPts val="720"/>
              </a:spcBef>
              <a:spcAft>
                <a:spcPts val="0"/>
              </a:spcAft>
              <a:buClr>
                <a:srgbClr val="425D40"/>
              </a:buClr>
              <a:buSzPct val="25000"/>
              <a:buFont typeface="Noto Sans Symbols"/>
              <a:buNone/>
            </a:pPr>
            <a:r>
              <a:rPr lang="zh-TW" sz="3600" b="1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教會的</a:t>
            </a:r>
            <a:r>
              <a:rPr lang="zh-TW" sz="3600" b="1" i="0" u="none" strike="noStrike" cap="none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工作</a:t>
            </a:r>
            <a:endParaRPr lang="en-US" altLang="zh-TW" sz="3600" b="1" dirty="0" smtClean="0">
              <a:latin typeface="DFKai-SB"/>
              <a:ea typeface="DFKai-SB"/>
              <a:cs typeface="DFKai-SB"/>
              <a:sym typeface="DFKai-SB"/>
            </a:endParaRPr>
          </a:p>
          <a:p>
            <a:pPr marL="0" indent="0">
              <a:spcBef>
                <a:spcPts val="720"/>
              </a:spcBef>
              <a:buClr>
                <a:schemeClr val="tx2">
                  <a:lumMod val="50000"/>
                </a:schemeClr>
              </a:buClr>
              <a:buSzPct val="88000"/>
              <a:buFont typeface="Wingdings" pitchFamily="2" charset="2"/>
              <a:buChar char="l"/>
            </a:pPr>
            <a:r>
              <a:rPr lang="zh-TW" sz="3200" b="0" i="0" u="none" strike="noStrike" cap="none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傳</a:t>
            </a:r>
            <a:r>
              <a:rPr lang="zh-TW" sz="32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福音、 社會服務、 舉辦活動 </a:t>
            </a:r>
          </a:p>
          <a:p>
            <a:pPr marL="0" marR="0" lvl="0" indent="0" algn="l" rtl="0">
              <a:spcBef>
                <a:spcPts val="640"/>
              </a:spcBef>
              <a:buClr>
                <a:srgbClr val="425D40"/>
              </a:buClr>
              <a:buSzPct val="25000"/>
              <a:buFont typeface="Noto Sans Symbols"/>
              <a:buNone/>
            </a:pPr>
            <a:r>
              <a:rPr lang="zh-TW" sz="32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(ex：青少年團契：樂團、烤肉、讀書會…)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市鎮">
  <a:themeElements>
    <a:clrScheme name="市鎮">
      <a:dk1>
        <a:srgbClr val="000000"/>
      </a:dk1>
      <a:lt1>
        <a:srgbClr val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1141</Words>
  <Application>Microsoft Office PowerPoint</Application>
  <PresentationFormat>如螢幕大小 (4:3)</PresentationFormat>
  <Paragraphs>109</Paragraphs>
  <Slides>23</Slides>
  <Notes>23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市鎮</vt:lpstr>
      <vt:lpstr>地理實察 --(地方社團族群)</vt:lpstr>
      <vt:lpstr>目錄</vt:lpstr>
      <vt:lpstr>基督徒宜蘭禮拜堂</vt:lpstr>
      <vt:lpstr>實察動機</vt:lpstr>
      <vt:lpstr>簡介</vt:lpstr>
      <vt:lpstr>訪談對象：逸姍傳道</vt:lpstr>
      <vt:lpstr>訪談過程(1)</vt:lpstr>
      <vt:lpstr>訪談過程(2)</vt:lpstr>
      <vt:lpstr>訪談過程(3)</vt:lpstr>
      <vt:lpstr>訪談過程(4)</vt:lpstr>
      <vt:lpstr>訪談過程(5)</vt:lpstr>
      <vt:lpstr>訪談過程(6)</vt:lpstr>
      <vt:lpstr>訪談過程(7)</vt:lpstr>
      <vt:lpstr>訪談過程(8)</vt:lpstr>
      <vt:lpstr>照片簡介</vt:lpstr>
      <vt:lpstr>照片簡介</vt:lpstr>
      <vt:lpstr>照片簡介</vt:lpstr>
      <vt:lpstr>照片簡介</vt:lpstr>
      <vt:lpstr>詩歌分享</vt:lpstr>
      <vt:lpstr>心得</vt:lpstr>
      <vt:lpstr>後續發展</vt:lpstr>
      <vt:lpstr>分工項目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地理實察 --(地方社團族群)</dc:title>
  <dc:creator>Administrator</dc:creator>
  <cp:lastModifiedBy>Administrator</cp:lastModifiedBy>
  <cp:revision>10</cp:revision>
  <dcterms:modified xsi:type="dcterms:W3CDTF">2017-05-31T00:49:40Z</dcterms:modified>
</cp:coreProperties>
</file>